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622" r:id="rId2"/>
    <p:sldId id="820" r:id="rId3"/>
    <p:sldId id="821" r:id="rId4"/>
    <p:sldId id="822" r:id="rId5"/>
    <p:sldId id="823" r:id="rId6"/>
    <p:sldId id="829" r:id="rId7"/>
    <p:sldId id="830" r:id="rId8"/>
    <p:sldId id="831" r:id="rId9"/>
    <p:sldId id="832" r:id="rId10"/>
    <p:sldId id="845" r:id="rId11"/>
    <p:sldId id="846" r:id="rId12"/>
    <p:sldId id="847" r:id="rId13"/>
    <p:sldId id="848" r:id="rId14"/>
    <p:sldId id="841" r:id="rId15"/>
    <p:sldId id="842" r:id="rId16"/>
    <p:sldId id="843" r:id="rId17"/>
    <p:sldId id="844" r:id="rId18"/>
    <p:sldId id="849" r:id="rId19"/>
    <p:sldId id="850" r:id="rId20"/>
    <p:sldId id="851" r:id="rId21"/>
    <p:sldId id="852" r:id="rId22"/>
    <p:sldId id="837" r:id="rId23"/>
    <p:sldId id="838" r:id="rId24"/>
    <p:sldId id="839" r:id="rId25"/>
    <p:sldId id="840" r:id="rId26"/>
    <p:sldId id="800" r:id="rId27"/>
    <p:sldId id="803" r:id="rId28"/>
    <p:sldId id="801" r:id="rId29"/>
    <p:sldId id="802" r:id="rId30"/>
    <p:sldId id="825" r:id="rId31"/>
    <p:sldId id="826" r:id="rId32"/>
    <p:sldId id="827" r:id="rId33"/>
    <p:sldId id="828" r:id="rId34"/>
    <p:sldId id="797" r:id="rId35"/>
    <p:sldId id="798" r:id="rId36"/>
    <p:sldId id="796" r:id="rId37"/>
    <p:sldId id="799" r:id="rId38"/>
    <p:sldId id="805" r:id="rId39"/>
    <p:sldId id="806" r:id="rId40"/>
    <p:sldId id="807" r:id="rId41"/>
    <p:sldId id="808" r:id="rId42"/>
    <p:sldId id="809" r:id="rId43"/>
    <p:sldId id="810" r:id="rId44"/>
    <p:sldId id="811" r:id="rId45"/>
    <p:sldId id="812" r:id="rId46"/>
    <p:sldId id="816" r:id="rId47"/>
    <p:sldId id="817" r:id="rId48"/>
    <p:sldId id="818" r:id="rId49"/>
    <p:sldId id="819" r:id="rId50"/>
    <p:sldId id="853" r:id="rId51"/>
    <p:sldId id="854" r:id="rId52"/>
    <p:sldId id="855" r:id="rId53"/>
    <p:sldId id="856" r:id="rId54"/>
    <p:sldId id="857" r:id="rId55"/>
    <p:sldId id="858" r:id="rId56"/>
    <p:sldId id="859" r:id="rId57"/>
    <p:sldId id="860" r:id="rId58"/>
    <p:sldId id="861" r:id="rId59"/>
    <p:sldId id="862" r:id="rId60"/>
    <p:sldId id="863" r:id="rId61"/>
    <p:sldId id="864" r:id="rId62"/>
    <p:sldId id="865" r:id="rId63"/>
    <p:sldId id="866" r:id="rId64"/>
    <p:sldId id="867" r:id="rId65"/>
    <p:sldId id="781" r:id="rId66"/>
    <p:sldId id="824" r:id="rId67"/>
    <p:sldId id="782" r:id="rId68"/>
    <p:sldId id="777" r:id="rId69"/>
    <p:sldId id="778" r:id="rId70"/>
    <p:sldId id="779" r:id="rId71"/>
    <p:sldId id="780" r:id="rId7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BA3"/>
    <a:srgbClr val="F79D53"/>
    <a:srgbClr val="B4B7C4"/>
    <a:srgbClr val="83889D"/>
    <a:srgbClr val="D7E9D9"/>
    <a:srgbClr val="ADD3B1"/>
    <a:srgbClr val="A0CCA4"/>
    <a:srgbClr val="FFB5AB"/>
    <a:srgbClr val="FF7B69"/>
    <a:srgbClr val="FBE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64" autoAdjust="0"/>
    <p:restoredTop sz="95274" autoAdjust="0"/>
  </p:normalViewPr>
  <p:slideViewPr>
    <p:cSldViewPr>
      <p:cViewPr varScale="1">
        <p:scale>
          <a:sx n="79" d="100"/>
          <a:sy n="79" d="100"/>
        </p:scale>
        <p:origin x="-17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B9768-A8FC-4C38-85F8-960D46EB0778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D72A9-7867-4FD5-B39A-5F2A9CBD46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6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88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2354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0552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6253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86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6947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7317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6644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3721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932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63135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64390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265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48395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2331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82017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5288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70357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4628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11050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30779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05527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31187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71497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86162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56782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5537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57990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75930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12938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61620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5324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9253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31625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03148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19057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6924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3086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61915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027802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96028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05160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53656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50820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24674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33222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123148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5814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44152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062381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737648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598238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99294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910711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742565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620187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671259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88256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518824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322488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334156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717428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352126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507163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510688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378475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68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69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70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71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82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338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662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0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17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98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86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166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80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9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83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0045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BF9E-D4C8-484E-99F2-D8384058F5E9}" type="datetimeFigureOut">
              <a:rPr lang="zh-TW" altLang="en-US" smtClean="0"/>
              <a:t>2017/8/1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2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074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cebook.com/pook.com.tw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18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71" name="手繪多邊形 70"/>
          <p:cNvSpPr/>
          <p:nvPr/>
        </p:nvSpPr>
        <p:spPr>
          <a:xfrm rot="16200000">
            <a:off x="2171826" y="2831643"/>
            <a:ext cx="1980036" cy="1878678"/>
          </a:xfrm>
          <a:custGeom>
            <a:avLst/>
            <a:gdLst>
              <a:gd name="connsiteX0" fmla="*/ 0 w 1980036"/>
              <a:gd name="connsiteY0" fmla="*/ 0 h 1878678"/>
              <a:gd name="connsiteX1" fmla="*/ 204408 w 1980036"/>
              <a:gd name="connsiteY1" fmla="*/ 10322 h 1878678"/>
              <a:gd name="connsiteX2" fmla="*/ 1913747 w 1980036"/>
              <a:gd name="connsiteY2" fmla="*/ 1034854 h 1878678"/>
              <a:gd name="connsiteX3" fmla="*/ 1980036 w 1980036"/>
              <a:gd name="connsiteY3" fmla="*/ 1143968 h 1878678"/>
              <a:gd name="connsiteX4" fmla="*/ 707481 w 1980036"/>
              <a:gd name="connsiteY4" fmla="*/ 1878678 h 1878678"/>
              <a:gd name="connsiteX5" fmla="*/ 695368 w 1980036"/>
              <a:gd name="connsiteY5" fmla="*/ 1856361 h 1878678"/>
              <a:gd name="connsiteX6" fmla="*/ 54179 w 1980036"/>
              <a:gd name="connsiteY6" fmla="*/ 1472050 h 1878678"/>
              <a:gd name="connsiteX7" fmla="*/ 0 w 1980036"/>
              <a:gd name="connsiteY7" fmla="*/ 1469314 h 1878678"/>
              <a:gd name="connsiteX8" fmla="*/ 0 w 1980036"/>
              <a:gd name="connsiteY8" fmla="*/ 0 h 187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0036" h="1878678">
                <a:moveTo>
                  <a:pt x="0" y="0"/>
                </a:moveTo>
                <a:lnTo>
                  <a:pt x="204408" y="10322"/>
                </a:lnTo>
                <a:cubicBezTo>
                  <a:pt x="915807" y="82568"/>
                  <a:pt x="1533453" y="471946"/>
                  <a:pt x="1913747" y="1034854"/>
                </a:cubicBezTo>
                <a:lnTo>
                  <a:pt x="1980036" y="1143968"/>
                </a:lnTo>
                <a:lnTo>
                  <a:pt x="707481" y="1878678"/>
                </a:lnTo>
                <a:lnTo>
                  <a:pt x="695368" y="1856361"/>
                </a:lnTo>
                <a:cubicBezTo>
                  <a:pt x="552717" y="1645209"/>
                  <a:pt x="321032" y="1499150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手繪多邊形 66"/>
          <p:cNvSpPr/>
          <p:nvPr/>
        </p:nvSpPr>
        <p:spPr>
          <a:xfrm rot="16200000">
            <a:off x="3785264" y="2088445"/>
            <a:ext cx="1573474" cy="2287956"/>
          </a:xfrm>
          <a:custGeom>
            <a:avLst/>
            <a:gdLst>
              <a:gd name="connsiteX0" fmla="*/ 1275588 w 1573474"/>
              <a:gd name="connsiteY0" fmla="*/ 0 h 2287956"/>
              <a:gd name="connsiteX1" fmla="*/ 1289683 w 1573474"/>
              <a:gd name="connsiteY1" fmla="*/ 23202 h 2287956"/>
              <a:gd name="connsiteX2" fmla="*/ 1573474 w 1573474"/>
              <a:gd name="connsiteY2" fmla="*/ 1143978 h 2287956"/>
              <a:gd name="connsiteX3" fmla="*/ 1289683 w 1573474"/>
              <a:gd name="connsiteY3" fmla="*/ 2264754 h 2287956"/>
              <a:gd name="connsiteX4" fmla="*/ 1275588 w 1573474"/>
              <a:gd name="connsiteY4" fmla="*/ 2287956 h 2287956"/>
              <a:gd name="connsiteX5" fmla="*/ 0 w 1573474"/>
              <a:gd name="connsiteY5" fmla="*/ 1551495 h 2287956"/>
              <a:gd name="connsiteX6" fmla="*/ 34848 w 1573474"/>
              <a:gd name="connsiteY6" fmla="*/ 1487292 h 2287956"/>
              <a:gd name="connsiteX7" fmla="*/ 104160 w 1573474"/>
              <a:gd name="connsiteY7" fmla="*/ 1143978 h 2287956"/>
              <a:gd name="connsiteX8" fmla="*/ 34848 w 1573474"/>
              <a:gd name="connsiteY8" fmla="*/ 800664 h 2287956"/>
              <a:gd name="connsiteX9" fmla="*/ 0 w 1573474"/>
              <a:gd name="connsiteY9" fmla="*/ 736461 h 2287956"/>
              <a:gd name="connsiteX10" fmla="*/ 1275588 w 1573474"/>
              <a:gd name="connsiteY10" fmla="*/ 0 h 228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73474" h="2287956">
                <a:moveTo>
                  <a:pt x="1275588" y="0"/>
                </a:moveTo>
                <a:lnTo>
                  <a:pt x="1289683" y="23202"/>
                </a:lnTo>
                <a:cubicBezTo>
                  <a:pt x="1470670" y="356368"/>
                  <a:pt x="1573474" y="738167"/>
                  <a:pt x="1573474" y="1143978"/>
                </a:cubicBezTo>
                <a:cubicBezTo>
                  <a:pt x="1573474" y="1549789"/>
                  <a:pt x="1470670" y="1931589"/>
                  <a:pt x="1289683" y="2264754"/>
                </a:cubicBezTo>
                <a:lnTo>
                  <a:pt x="1275588" y="2287956"/>
                </a:lnTo>
                <a:lnTo>
                  <a:pt x="0" y="1551495"/>
                </a:lnTo>
                <a:lnTo>
                  <a:pt x="34848" y="1487292"/>
                </a:lnTo>
                <a:cubicBezTo>
                  <a:pt x="79480" y="1381771"/>
                  <a:pt x="104160" y="1265757"/>
                  <a:pt x="104160" y="1143978"/>
                </a:cubicBezTo>
                <a:cubicBezTo>
                  <a:pt x="104160" y="1022199"/>
                  <a:pt x="79480" y="906185"/>
                  <a:pt x="34848" y="800664"/>
                </a:cubicBezTo>
                <a:lnTo>
                  <a:pt x="0" y="736461"/>
                </a:lnTo>
                <a:lnTo>
                  <a:pt x="1275588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手繪多邊形 47"/>
          <p:cNvSpPr/>
          <p:nvPr/>
        </p:nvSpPr>
        <p:spPr>
          <a:xfrm rot="16200000">
            <a:off x="4992140" y="2831643"/>
            <a:ext cx="1980036" cy="1878678"/>
          </a:xfrm>
          <a:custGeom>
            <a:avLst/>
            <a:gdLst>
              <a:gd name="connsiteX0" fmla="*/ 707481 w 1980036"/>
              <a:gd name="connsiteY0" fmla="*/ 0 h 1878678"/>
              <a:gd name="connsiteX1" fmla="*/ 1980036 w 1980036"/>
              <a:gd name="connsiteY1" fmla="*/ 734710 h 1878678"/>
              <a:gd name="connsiteX2" fmla="*/ 1913747 w 1980036"/>
              <a:gd name="connsiteY2" fmla="*/ 843824 h 1878678"/>
              <a:gd name="connsiteX3" fmla="*/ 204408 w 1980036"/>
              <a:gd name="connsiteY3" fmla="*/ 1868356 h 1878678"/>
              <a:gd name="connsiteX4" fmla="*/ 0 w 1980036"/>
              <a:gd name="connsiteY4" fmla="*/ 1878678 h 1878678"/>
              <a:gd name="connsiteX5" fmla="*/ 0 w 1980036"/>
              <a:gd name="connsiteY5" fmla="*/ 409364 h 1878678"/>
              <a:gd name="connsiteX6" fmla="*/ 54179 w 1980036"/>
              <a:gd name="connsiteY6" fmla="*/ 406628 h 1878678"/>
              <a:gd name="connsiteX7" fmla="*/ 695368 w 1980036"/>
              <a:gd name="connsiteY7" fmla="*/ 22317 h 1878678"/>
              <a:gd name="connsiteX8" fmla="*/ 707481 w 1980036"/>
              <a:gd name="connsiteY8" fmla="*/ 0 h 187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0036" h="1878678">
                <a:moveTo>
                  <a:pt x="707481" y="0"/>
                </a:moveTo>
                <a:lnTo>
                  <a:pt x="1980036" y="734710"/>
                </a:lnTo>
                <a:lnTo>
                  <a:pt x="1913747" y="843824"/>
                </a:lnTo>
                <a:cubicBezTo>
                  <a:pt x="1533453" y="1406733"/>
                  <a:pt x="915807" y="1796110"/>
                  <a:pt x="204408" y="1868356"/>
                </a:cubicBezTo>
                <a:lnTo>
                  <a:pt x="0" y="1878678"/>
                </a:lnTo>
                <a:lnTo>
                  <a:pt x="0" y="409364"/>
                </a:lnTo>
                <a:lnTo>
                  <a:pt x="54179" y="406628"/>
                </a:lnTo>
                <a:cubicBezTo>
                  <a:pt x="321032" y="379528"/>
                  <a:pt x="552717" y="233469"/>
                  <a:pt x="695368" y="22317"/>
                </a:cubicBezTo>
                <a:lnTo>
                  <a:pt x="707481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手繪多邊形 40"/>
          <p:cNvSpPr/>
          <p:nvPr/>
        </p:nvSpPr>
        <p:spPr>
          <a:xfrm rot="16200000">
            <a:off x="1479259" y="2873786"/>
            <a:ext cx="2281774" cy="1492654"/>
          </a:xfrm>
          <a:custGeom>
            <a:avLst/>
            <a:gdLst>
              <a:gd name="connsiteX0" fmla="*/ 0 w 2281774"/>
              <a:gd name="connsiteY0" fmla="*/ 0 h 1492654"/>
              <a:gd name="connsiteX1" fmla="*/ 240059 w 2281774"/>
              <a:gd name="connsiteY1" fmla="*/ 12122 h 1492654"/>
              <a:gd name="connsiteX2" fmla="*/ 2202882 w 2281774"/>
              <a:gd name="connsiteY2" fmla="*/ 1188586 h 1492654"/>
              <a:gd name="connsiteX3" fmla="*/ 2281774 w 2281774"/>
              <a:gd name="connsiteY3" fmla="*/ 1318446 h 1492654"/>
              <a:gd name="connsiteX4" fmla="*/ 1980036 w 2281774"/>
              <a:gd name="connsiteY4" fmla="*/ 1492654 h 1492654"/>
              <a:gd name="connsiteX5" fmla="*/ 1913747 w 2281774"/>
              <a:gd name="connsiteY5" fmla="*/ 1383540 h 1492654"/>
              <a:gd name="connsiteX6" fmla="*/ 204408 w 2281774"/>
              <a:gd name="connsiteY6" fmla="*/ 359008 h 1492654"/>
              <a:gd name="connsiteX7" fmla="*/ 0 w 2281774"/>
              <a:gd name="connsiteY7" fmla="*/ 348686 h 1492654"/>
              <a:gd name="connsiteX8" fmla="*/ 0 w 2281774"/>
              <a:gd name="connsiteY8" fmla="*/ 0 h 149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92654">
                <a:moveTo>
                  <a:pt x="0" y="0"/>
                </a:moveTo>
                <a:lnTo>
                  <a:pt x="240059" y="12122"/>
                </a:lnTo>
                <a:cubicBezTo>
                  <a:pt x="1056955" y="95082"/>
                  <a:pt x="1766194" y="542202"/>
                  <a:pt x="2202882" y="1188586"/>
                </a:cubicBezTo>
                <a:lnTo>
                  <a:pt x="2281774" y="1318446"/>
                </a:lnTo>
                <a:lnTo>
                  <a:pt x="1980036" y="1492654"/>
                </a:lnTo>
                <a:lnTo>
                  <a:pt x="1913747" y="1383540"/>
                </a:lnTo>
                <a:cubicBezTo>
                  <a:pt x="1533453" y="820632"/>
                  <a:pt x="915807" y="431254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 rot="16200000">
            <a:off x="4248717" y="1102099"/>
            <a:ext cx="646572" cy="2636373"/>
          </a:xfrm>
          <a:custGeom>
            <a:avLst/>
            <a:gdLst>
              <a:gd name="connsiteX0" fmla="*/ 301739 w 646572"/>
              <a:gd name="connsiteY0" fmla="*/ 0 h 2636373"/>
              <a:gd name="connsiteX1" fmla="*/ 320697 w 646572"/>
              <a:gd name="connsiteY1" fmla="*/ 31206 h 2636373"/>
              <a:gd name="connsiteX2" fmla="*/ 646572 w 646572"/>
              <a:gd name="connsiteY2" fmla="*/ 1318186 h 2636373"/>
              <a:gd name="connsiteX3" fmla="*/ 320697 w 646572"/>
              <a:gd name="connsiteY3" fmla="*/ 2605166 h 2636373"/>
              <a:gd name="connsiteX4" fmla="*/ 301739 w 646572"/>
              <a:gd name="connsiteY4" fmla="*/ 2636373 h 2636373"/>
              <a:gd name="connsiteX5" fmla="*/ 0 w 646572"/>
              <a:gd name="connsiteY5" fmla="*/ 2462164 h 2636373"/>
              <a:gd name="connsiteX6" fmla="*/ 14095 w 646572"/>
              <a:gd name="connsiteY6" fmla="*/ 2438962 h 2636373"/>
              <a:gd name="connsiteX7" fmla="*/ 297886 w 646572"/>
              <a:gd name="connsiteY7" fmla="*/ 1318186 h 2636373"/>
              <a:gd name="connsiteX8" fmla="*/ 14095 w 646572"/>
              <a:gd name="connsiteY8" fmla="*/ 197410 h 2636373"/>
              <a:gd name="connsiteX9" fmla="*/ 0 w 646572"/>
              <a:gd name="connsiteY9" fmla="*/ 174208 h 2636373"/>
              <a:gd name="connsiteX10" fmla="*/ 301739 w 646572"/>
              <a:gd name="connsiteY10" fmla="*/ 0 h 263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6572" h="2636373">
                <a:moveTo>
                  <a:pt x="301739" y="0"/>
                </a:moveTo>
                <a:lnTo>
                  <a:pt x="320697" y="31206"/>
                </a:lnTo>
                <a:cubicBezTo>
                  <a:pt x="528522" y="413778"/>
                  <a:pt x="646572" y="852196"/>
                  <a:pt x="646572" y="1318186"/>
                </a:cubicBezTo>
                <a:cubicBezTo>
                  <a:pt x="646572" y="1784176"/>
                  <a:pt x="528522" y="2222595"/>
                  <a:pt x="320697" y="2605166"/>
                </a:cubicBezTo>
                <a:lnTo>
                  <a:pt x="301739" y="2636373"/>
                </a:lnTo>
                <a:lnTo>
                  <a:pt x="0" y="2462164"/>
                </a:lnTo>
                <a:lnTo>
                  <a:pt x="14095" y="2438962"/>
                </a:lnTo>
                <a:cubicBezTo>
                  <a:pt x="195082" y="2105797"/>
                  <a:pt x="297886" y="1723997"/>
                  <a:pt x="297886" y="1318186"/>
                </a:cubicBezTo>
                <a:cubicBezTo>
                  <a:pt x="297886" y="912375"/>
                  <a:pt x="195082" y="530576"/>
                  <a:pt x="14095" y="197410"/>
                </a:cubicBezTo>
                <a:lnTo>
                  <a:pt x="0" y="174208"/>
                </a:lnTo>
                <a:lnTo>
                  <a:pt x="3017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 rot="16200000">
            <a:off x="5382969" y="2873786"/>
            <a:ext cx="2281774" cy="1492654"/>
          </a:xfrm>
          <a:custGeom>
            <a:avLst/>
            <a:gdLst>
              <a:gd name="connsiteX0" fmla="*/ 1980036 w 2281774"/>
              <a:gd name="connsiteY0" fmla="*/ 0 h 1492654"/>
              <a:gd name="connsiteX1" fmla="*/ 2281774 w 2281774"/>
              <a:gd name="connsiteY1" fmla="*/ 174209 h 1492654"/>
              <a:gd name="connsiteX2" fmla="*/ 2202882 w 2281774"/>
              <a:gd name="connsiteY2" fmla="*/ 304068 h 1492654"/>
              <a:gd name="connsiteX3" fmla="*/ 240059 w 2281774"/>
              <a:gd name="connsiteY3" fmla="*/ 1480532 h 1492654"/>
              <a:gd name="connsiteX4" fmla="*/ 0 w 2281774"/>
              <a:gd name="connsiteY4" fmla="*/ 1492654 h 1492654"/>
              <a:gd name="connsiteX5" fmla="*/ 0 w 2281774"/>
              <a:gd name="connsiteY5" fmla="*/ 1143968 h 1492654"/>
              <a:gd name="connsiteX6" fmla="*/ 204408 w 2281774"/>
              <a:gd name="connsiteY6" fmla="*/ 1133646 h 1492654"/>
              <a:gd name="connsiteX7" fmla="*/ 1913747 w 2281774"/>
              <a:gd name="connsiteY7" fmla="*/ 109114 h 1492654"/>
              <a:gd name="connsiteX8" fmla="*/ 1980036 w 2281774"/>
              <a:gd name="connsiteY8" fmla="*/ 0 h 149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92654">
                <a:moveTo>
                  <a:pt x="1980036" y="0"/>
                </a:moveTo>
                <a:lnTo>
                  <a:pt x="2281774" y="174209"/>
                </a:lnTo>
                <a:lnTo>
                  <a:pt x="2202882" y="304068"/>
                </a:lnTo>
                <a:cubicBezTo>
                  <a:pt x="1766194" y="950452"/>
                  <a:pt x="1056955" y="1397572"/>
                  <a:pt x="240059" y="1480532"/>
                </a:cubicBezTo>
                <a:lnTo>
                  <a:pt x="0" y="1492654"/>
                </a:lnTo>
                <a:lnTo>
                  <a:pt x="0" y="1143968"/>
                </a:lnTo>
                <a:lnTo>
                  <a:pt x="204408" y="1133646"/>
                </a:lnTo>
                <a:cubicBezTo>
                  <a:pt x="915807" y="1061400"/>
                  <a:pt x="1533453" y="672023"/>
                  <a:pt x="1913747" y="109114"/>
                </a:cubicBezTo>
                <a:lnTo>
                  <a:pt x="198003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21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00" name="手繪多邊形 99"/>
          <p:cNvSpPr/>
          <p:nvPr/>
        </p:nvSpPr>
        <p:spPr>
          <a:xfrm rot="16200000">
            <a:off x="2273930" y="3108706"/>
            <a:ext cx="1599959" cy="1702812"/>
          </a:xfrm>
          <a:custGeom>
            <a:avLst/>
            <a:gdLst>
              <a:gd name="connsiteX0" fmla="*/ 0 w 1599959"/>
              <a:gd name="connsiteY0" fmla="*/ 0 h 1702812"/>
              <a:gd name="connsiteX1" fmla="*/ 204408 w 1599959"/>
              <a:gd name="connsiteY1" fmla="*/ 10322 h 1702812"/>
              <a:gd name="connsiteX2" fmla="*/ 1459654 w 1599959"/>
              <a:gd name="connsiteY2" fmla="*/ 535108 h 1702812"/>
              <a:gd name="connsiteX3" fmla="*/ 1599959 w 1599959"/>
              <a:gd name="connsiteY3" fmla="*/ 662626 h 1702812"/>
              <a:gd name="connsiteX4" fmla="*/ 559773 w 1599959"/>
              <a:gd name="connsiteY4" fmla="*/ 1702812 h 1702812"/>
              <a:gd name="connsiteX5" fmla="*/ 457135 w 1599959"/>
              <a:gd name="connsiteY5" fmla="*/ 1618128 h 1702812"/>
              <a:gd name="connsiteX6" fmla="*/ 54179 w 1599959"/>
              <a:gd name="connsiteY6" fmla="*/ 1472050 h 1702812"/>
              <a:gd name="connsiteX7" fmla="*/ 0 w 1599959"/>
              <a:gd name="connsiteY7" fmla="*/ 1469314 h 1702812"/>
              <a:gd name="connsiteX8" fmla="*/ 0 w 1599959"/>
              <a:gd name="connsiteY8" fmla="*/ 0 h 170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9959" h="1702812">
                <a:moveTo>
                  <a:pt x="0" y="0"/>
                </a:moveTo>
                <a:lnTo>
                  <a:pt x="204408" y="10322"/>
                </a:lnTo>
                <a:cubicBezTo>
                  <a:pt x="678674" y="58486"/>
                  <a:pt x="1111272" y="247597"/>
                  <a:pt x="1459654" y="535108"/>
                </a:cubicBezTo>
                <a:lnTo>
                  <a:pt x="1599959" y="662626"/>
                </a:lnTo>
                <a:lnTo>
                  <a:pt x="559773" y="1702812"/>
                </a:lnTo>
                <a:lnTo>
                  <a:pt x="457135" y="1618128"/>
                </a:lnTo>
                <a:cubicBezTo>
                  <a:pt x="339828" y="1538877"/>
                  <a:pt x="202431" y="1487106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手繪多邊形 95"/>
          <p:cNvSpPr/>
          <p:nvPr/>
        </p:nvSpPr>
        <p:spPr>
          <a:xfrm rot="16200000">
            <a:off x="2884615" y="2498023"/>
            <a:ext cx="1702812" cy="1599959"/>
          </a:xfrm>
          <a:custGeom>
            <a:avLst/>
            <a:gdLst>
              <a:gd name="connsiteX0" fmla="*/ 1040187 w 1702812"/>
              <a:gd name="connsiteY0" fmla="*/ 0 h 1599959"/>
              <a:gd name="connsiteX1" fmla="*/ 1167704 w 1702812"/>
              <a:gd name="connsiteY1" fmla="*/ 140305 h 1599959"/>
              <a:gd name="connsiteX2" fmla="*/ 1692490 w 1702812"/>
              <a:gd name="connsiteY2" fmla="*/ 1395551 h 1599959"/>
              <a:gd name="connsiteX3" fmla="*/ 1702812 w 1702812"/>
              <a:gd name="connsiteY3" fmla="*/ 1599959 h 1599959"/>
              <a:gd name="connsiteX4" fmla="*/ 233498 w 1702812"/>
              <a:gd name="connsiteY4" fmla="*/ 1599959 h 1599959"/>
              <a:gd name="connsiteX5" fmla="*/ 230762 w 1702812"/>
              <a:gd name="connsiteY5" fmla="*/ 1545780 h 1599959"/>
              <a:gd name="connsiteX6" fmla="*/ 84684 w 1702812"/>
              <a:gd name="connsiteY6" fmla="*/ 1142824 h 1599959"/>
              <a:gd name="connsiteX7" fmla="*/ 0 w 1702812"/>
              <a:gd name="connsiteY7" fmla="*/ 1040187 h 1599959"/>
              <a:gd name="connsiteX8" fmla="*/ 1040187 w 1702812"/>
              <a:gd name="connsiteY8" fmla="*/ 0 h 15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2812" h="1599959">
                <a:moveTo>
                  <a:pt x="1040187" y="0"/>
                </a:moveTo>
                <a:lnTo>
                  <a:pt x="1167704" y="140305"/>
                </a:lnTo>
                <a:cubicBezTo>
                  <a:pt x="1455215" y="488687"/>
                  <a:pt x="1644326" y="921285"/>
                  <a:pt x="1692490" y="1395551"/>
                </a:cubicBezTo>
                <a:lnTo>
                  <a:pt x="1702812" y="1599959"/>
                </a:lnTo>
                <a:lnTo>
                  <a:pt x="233498" y="1599959"/>
                </a:lnTo>
                <a:lnTo>
                  <a:pt x="230762" y="1545780"/>
                </a:lnTo>
                <a:cubicBezTo>
                  <a:pt x="215707" y="1397529"/>
                  <a:pt x="163935" y="1260131"/>
                  <a:pt x="84684" y="1142824"/>
                </a:cubicBezTo>
                <a:lnTo>
                  <a:pt x="0" y="1040187"/>
                </a:lnTo>
                <a:lnTo>
                  <a:pt x="1040187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手繪多邊形 71"/>
          <p:cNvSpPr/>
          <p:nvPr/>
        </p:nvSpPr>
        <p:spPr>
          <a:xfrm rot="16200000">
            <a:off x="4556574" y="2498023"/>
            <a:ext cx="1702812" cy="1599959"/>
          </a:xfrm>
          <a:custGeom>
            <a:avLst/>
            <a:gdLst>
              <a:gd name="connsiteX0" fmla="*/ 233498 w 1702812"/>
              <a:gd name="connsiteY0" fmla="*/ 0 h 1599959"/>
              <a:gd name="connsiteX1" fmla="*/ 1702812 w 1702812"/>
              <a:gd name="connsiteY1" fmla="*/ 0 h 1599959"/>
              <a:gd name="connsiteX2" fmla="*/ 1692490 w 1702812"/>
              <a:gd name="connsiteY2" fmla="*/ 204408 h 1599959"/>
              <a:gd name="connsiteX3" fmla="*/ 1167704 w 1702812"/>
              <a:gd name="connsiteY3" fmla="*/ 1459654 h 1599959"/>
              <a:gd name="connsiteX4" fmla="*/ 1040187 w 1702812"/>
              <a:gd name="connsiteY4" fmla="*/ 1599959 h 1599959"/>
              <a:gd name="connsiteX5" fmla="*/ 0 w 1702812"/>
              <a:gd name="connsiteY5" fmla="*/ 559772 h 1599959"/>
              <a:gd name="connsiteX6" fmla="*/ 84684 w 1702812"/>
              <a:gd name="connsiteY6" fmla="*/ 457135 h 1599959"/>
              <a:gd name="connsiteX7" fmla="*/ 230762 w 1702812"/>
              <a:gd name="connsiteY7" fmla="*/ 54179 h 1599959"/>
              <a:gd name="connsiteX8" fmla="*/ 233498 w 1702812"/>
              <a:gd name="connsiteY8" fmla="*/ 0 h 15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2812" h="1599959">
                <a:moveTo>
                  <a:pt x="233498" y="0"/>
                </a:moveTo>
                <a:lnTo>
                  <a:pt x="1702812" y="0"/>
                </a:lnTo>
                <a:lnTo>
                  <a:pt x="1692490" y="204408"/>
                </a:lnTo>
                <a:cubicBezTo>
                  <a:pt x="1644326" y="678674"/>
                  <a:pt x="1455215" y="1111272"/>
                  <a:pt x="1167704" y="1459654"/>
                </a:cubicBezTo>
                <a:lnTo>
                  <a:pt x="1040187" y="1599959"/>
                </a:lnTo>
                <a:lnTo>
                  <a:pt x="0" y="559772"/>
                </a:lnTo>
                <a:lnTo>
                  <a:pt x="84684" y="457135"/>
                </a:lnTo>
                <a:cubicBezTo>
                  <a:pt x="163935" y="339828"/>
                  <a:pt x="215707" y="202431"/>
                  <a:pt x="230762" y="54179"/>
                </a:cubicBezTo>
                <a:lnTo>
                  <a:pt x="233498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手繪多邊形 66"/>
          <p:cNvSpPr/>
          <p:nvPr/>
        </p:nvSpPr>
        <p:spPr>
          <a:xfrm rot="16200000">
            <a:off x="5270110" y="3108706"/>
            <a:ext cx="1599959" cy="1702812"/>
          </a:xfrm>
          <a:custGeom>
            <a:avLst/>
            <a:gdLst>
              <a:gd name="connsiteX0" fmla="*/ 559773 w 1599959"/>
              <a:gd name="connsiteY0" fmla="*/ 0 h 1702812"/>
              <a:gd name="connsiteX1" fmla="*/ 1599959 w 1599959"/>
              <a:gd name="connsiteY1" fmla="*/ 1040187 h 1702812"/>
              <a:gd name="connsiteX2" fmla="*/ 1459654 w 1599959"/>
              <a:gd name="connsiteY2" fmla="*/ 1167704 h 1702812"/>
              <a:gd name="connsiteX3" fmla="*/ 204408 w 1599959"/>
              <a:gd name="connsiteY3" fmla="*/ 1692490 h 1702812"/>
              <a:gd name="connsiteX4" fmla="*/ 0 w 1599959"/>
              <a:gd name="connsiteY4" fmla="*/ 1702812 h 1702812"/>
              <a:gd name="connsiteX5" fmla="*/ 0 w 1599959"/>
              <a:gd name="connsiteY5" fmla="*/ 233498 h 1702812"/>
              <a:gd name="connsiteX6" fmla="*/ 54179 w 1599959"/>
              <a:gd name="connsiteY6" fmla="*/ 230762 h 1702812"/>
              <a:gd name="connsiteX7" fmla="*/ 457135 w 1599959"/>
              <a:gd name="connsiteY7" fmla="*/ 84684 h 1702812"/>
              <a:gd name="connsiteX8" fmla="*/ 559773 w 1599959"/>
              <a:gd name="connsiteY8" fmla="*/ 0 h 170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9959" h="1702812">
                <a:moveTo>
                  <a:pt x="559773" y="0"/>
                </a:moveTo>
                <a:lnTo>
                  <a:pt x="1599959" y="1040187"/>
                </a:lnTo>
                <a:lnTo>
                  <a:pt x="1459654" y="1167704"/>
                </a:lnTo>
                <a:cubicBezTo>
                  <a:pt x="1111272" y="1455215"/>
                  <a:pt x="678674" y="1644326"/>
                  <a:pt x="204408" y="1692490"/>
                </a:cubicBezTo>
                <a:lnTo>
                  <a:pt x="0" y="1702812"/>
                </a:lnTo>
                <a:lnTo>
                  <a:pt x="0" y="233498"/>
                </a:lnTo>
                <a:lnTo>
                  <a:pt x="54179" y="230762"/>
                </a:lnTo>
                <a:cubicBezTo>
                  <a:pt x="202431" y="215707"/>
                  <a:pt x="339828" y="163935"/>
                  <a:pt x="457135" y="84684"/>
                </a:cubicBezTo>
                <a:lnTo>
                  <a:pt x="559773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手繪多邊形 58"/>
          <p:cNvSpPr/>
          <p:nvPr/>
        </p:nvSpPr>
        <p:spPr>
          <a:xfrm rot="16200000">
            <a:off x="1456215" y="3331177"/>
            <a:ext cx="1846517" cy="1011312"/>
          </a:xfrm>
          <a:custGeom>
            <a:avLst/>
            <a:gdLst>
              <a:gd name="connsiteX0" fmla="*/ 0 w 1846517"/>
              <a:gd name="connsiteY0" fmla="*/ 0 h 1011312"/>
              <a:gd name="connsiteX1" fmla="*/ 240059 w 1846517"/>
              <a:gd name="connsiteY1" fmla="*/ 12122 h 1011312"/>
              <a:gd name="connsiteX2" fmla="*/ 1681451 w 1846517"/>
              <a:gd name="connsiteY2" fmla="*/ 614731 h 1011312"/>
              <a:gd name="connsiteX3" fmla="*/ 1846517 w 1846517"/>
              <a:gd name="connsiteY3" fmla="*/ 764753 h 1011312"/>
              <a:gd name="connsiteX4" fmla="*/ 1599959 w 1846517"/>
              <a:gd name="connsiteY4" fmla="*/ 1011312 h 1011312"/>
              <a:gd name="connsiteX5" fmla="*/ 1459654 w 1846517"/>
              <a:gd name="connsiteY5" fmla="*/ 883794 h 1011312"/>
              <a:gd name="connsiteX6" fmla="*/ 204408 w 1846517"/>
              <a:gd name="connsiteY6" fmla="*/ 359008 h 1011312"/>
              <a:gd name="connsiteX7" fmla="*/ 0 w 1846517"/>
              <a:gd name="connsiteY7" fmla="*/ 348686 h 1011312"/>
              <a:gd name="connsiteX8" fmla="*/ 0 w 1846517"/>
              <a:gd name="connsiteY8" fmla="*/ 0 h 1011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1011312">
                <a:moveTo>
                  <a:pt x="0" y="0"/>
                </a:moveTo>
                <a:lnTo>
                  <a:pt x="240059" y="12122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3"/>
                </a:lnTo>
                <a:lnTo>
                  <a:pt x="1599959" y="1011312"/>
                </a:lnTo>
                <a:lnTo>
                  <a:pt x="1459654" y="883794"/>
                </a:lnTo>
                <a:cubicBezTo>
                  <a:pt x="1111272" y="596283"/>
                  <a:pt x="678674" y="407172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手繪多邊形 53"/>
          <p:cNvSpPr/>
          <p:nvPr/>
        </p:nvSpPr>
        <p:spPr>
          <a:xfrm rot="16200000">
            <a:off x="3107086" y="1680307"/>
            <a:ext cx="1011311" cy="1846517"/>
          </a:xfrm>
          <a:custGeom>
            <a:avLst/>
            <a:gdLst>
              <a:gd name="connsiteX0" fmla="*/ 246558 w 1011311"/>
              <a:gd name="connsiteY0" fmla="*/ 0 h 1846517"/>
              <a:gd name="connsiteX1" fmla="*/ 396580 w 1011311"/>
              <a:gd name="connsiteY1" fmla="*/ 165066 h 1846517"/>
              <a:gd name="connsiteX2" fmla="*/ 999189 w 1011311"/>
              <a:gd name="connsiteY2" fmla="*/ 1606458 h 1846517"/>
              <a:gd name="connsiteX3" fmla="*/ 1011311 w 1011311"/>
              <a:gd name="connsiteY3" fmla="*/ 1846517 h 1846517"/>
              <a:gd name="connsiteX4" fmla="*/ 662625 w 1011311"/>
              <a:gd name="connsiteY4" fmla="*/ 1846517 h 1846517"/>
              <a:gd name="connsiteX5" fmla="*/ 652303 w 1011311"/>
              <a:gd name="connsiteY5" fmla="*/ 1642109 h 1846517"/>
              <a:gd name="connsiteX6" fmla="*/ 127517 w 1011311"/>
              <a:gd name="connsiteY6" fmla="*/ 386863 h 1846517"/>
              <a:gd name="connsiteX7" fmla="*/ 0 w 1011311"/>
              <a:gd name="connsiteY7" fmla="*/ 246558 h 1846517"/>
              <a:gd name="connsiteX8" fmla="*/ 246558 w 101131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11" h="1846517">
                <a:moveTo>
                  <a:pt x="246558" y="0"/>
                </a:moveTo>
                <a:lnTo>
                  <a:pt x="396580" y="165066"/>
                </a:lnTo>
                <a:cubicBezTo>
                  <a:pt x="726727" y="565111"/>
                  <a:pt x="943883" y="1061861"/>
                  <a:pt x="999189" y="1606458"/>
                </a:cubicBezTo>
                <a:lnTo>
                  <a:pt x="1011311" y="1846517"/>
                </a:lnTo>
                <a:lnTo>
                  <a:pt x="662625" y="1846517"/>
                </a:lnTo>
                <a:lnTo>
                  <a:pt x="652303" y="1642109"/>
                </a:lnTo>
                <a:cubicBezTo>
                  <a:pt x="604139" y="1167843"/>
                  <a:pt x="415028" y="735245"/>
                  <a:pt x="127517" y="386863"/>
                </a:cubicBezTo>
                <a:lnTo>
                  <a:pt x="0" y="246558"/>
                </a:lnTo>
                <a:lnTo>
                  <a:pt x="24655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rot="16200000">
            <a:off x="5025604" y="1680306"/>
            <a:ext cx="1011311" cy="1846517"/>
          </a:xfrm>
          <a:custGeom>
            <a:avLst/>
            <a:gdLst>
              <a:gd name="connsiteX0" fmla="*/ 662625 w 1011311"/>
              <a:gd name="connsiteY0" fmla="*/ 0 h 1846517"/>
              <a:gd name="connsiteX1" fmla="*/ 1011311 w 1011311"/>
              <a:gd name="connsiteY1" fmla="*/ 0 h 1846517"/>
              <a:gd name="connsiteX2" fmla="*/ 999189 w 1011311"/>
              <a:gd name="connsiteY2" fmla="*/ 240059 h 1846517"/>
              <a:gd name="connsiteX3" fmla="*/ 396580 w 1011311"/>
              <a:gd name="connsiteY3" fmla="*/ 1681451 h 1846517"/>
              <a:gd name="connsiteX4" fmla="*/ 246558 w 1011311"/>
              <a:gd name="connsiteY4" fmla="*/ 1846517 h 1846517"/>
              <a:gd name="connsiteX5" fmla="*/ 0 w 1011311"/>
              <a:gd name="connsiteY5" fmla="*/ 1599959 h 1846517"/>
              <a:gd name="connsiteX6" fmla="*/ 127517 w 1011311"/>
              <a:gd name="connsiteY6" fmla="*/ 1459654 h 1846517"/>
              <a:gd name="connsiteX7" fmla="*/ 652303 w 1011311"/>
              <a:gd name="connsiteY7" fmla="*/ 204408 h 1846517"/>
              <a:gd name="connsiteX8" fmla="*/ 662625 w 101131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11" h="1846517">
                <a:moveTo>
                  <a:pt x="662625" y="0"/>
                </a:moveTo>
                <a:lnTo>
                  <a:pt x="1011311" y="0"/>
                </a:lnTo>
                <a:lnTo>
                  <a:pt x="999189" y="240059"/>
                </a:lnTo>
                <a:cubicBezTo>
                  <a:pt x="943883" y="784656"/>
                  <a:pt x="726727" y="1281406"/>
                  <a:pt x="396580" y="1681451"/>
                </a:cubicBezTo>
                <a:lnTo>
                  <a:pt x="246558" y="1846517"/>
                </a:lnTo>
                <a:lnTo>
                  <a:pt x="0" y="1599959"/>
                </a:lnTo>
                <a:lnTo>
                  <a:pt x="127517" y="1459654"/>
                </a:lnTo>
                <a:cubicBezTo>
                  <a:pt x="415028" y="1111272"/>
                  <a:pt x="604139" y="678674"/>
                  <a:pt x="652303" y="204408"/>
                </a:cubicBezTo>
                <a:lnTo>
                  <a:pt x="6626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16200000">
            <a:off x="5841269" y="3331177"/>
            <a:ext cx="1846517" cy="1011311"/>
          </a:xfrm>
          <a:custGeom>
            <a:avLst/>
            <a:gdLst>
              <a:gd name="connsiteX0" fmla="*/ 1599959 w 1846517"/>
              <a:gd name="connsiteY0" fmla="*/ 0 h 1011311"/>
              <a:gd name="connsiteX1" fmla="*/ 1846517 w 1846517"/>
              <a:gd name="connsiteY1" fmla="*/ 246558 h 1011311"/>
              <a:gd name="connsiteX2" fmla="*/ 1681451 w 1846517"/>
              <a:gd name="connsiteY2" fmla="*/ 396580 h 1011311"/>
              <a:gd name="connsiteX3" fmla="*/ 240059 w 1846517"/>
              <a:gd name="connsiteY3" fmla="*/ 999189 h 1011311"/>
              <a:gd name="connsiteX4" fmla="*/ 0 w 1846517"/>
              <a:gd name="connsiteY4" fmla="*/ 1011311 h 1011311"/>
              <a:gd name="connsiteX5" fmla="*/ 0 w 1846517"/>
              <a:gd name="connsiteY5" fmla="*/ 662625 h 1011311"/>
              <a:gd name="connsiteX6" fmla="*/ 204408 w 1846517"/>
              <a:gd name="connsiteY6" fmla="*/ 652303 h 1011311"/>
              <a:gd name="connsiteX7" fmla="*/ 1459654 w 1846517"/>
              <a:gd name="connsiteY7" fmla="*/ 127517 h 1011311"/>
              <a:gd name="connsiteX8" fmla="*/ 1599959 w 1846517"/>
              <a:gd name="connsiteY8" fmla="*/ 0 h 101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1011311">
                <a:moveTo>
                  <a:pt x="1599959" y="0"/>
                </a:moveTo>
                <a:lnTo>
                  <a:pt x="1846517" y="246558"/>
                </a:lnTo>
                <a:lnTo>
                  <a:pt x="1681451" y="396580"/>
                </a:lnTo>
                <a:cubicBezTo>
                  <a:pt x="1281406" y="726727"/>
                  <a:pt x="784656" y="943883"/>
                  <a:pt x="240059" y="999189"/>
                </a:cubicBezTo>
                <a:lnTo>
                  <a:pt x="0" y="1011311"/>
                </a:lnTo>
                <a:lnTo>
                  <a:pt x="0" y="662625"/>
                </a:lnTo>
                <a:lnTo>
                  <a:pt x="204408" y="652303"/>
                </a:lnTo>
                <a:cubicBezTo>
                  <a:pt x="678674" y="604139"/>
                  <a:pt x="1111272" y="415028"/>
                  <a:pt x="1459654" y="127517"/>
                </a:cubicBezTo>
                <a:lnTo>
                  <a:pt x="159995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34" name="手繪多邊形 133"/>
          <p:cNvSpPr/>
          <p:nvPr/>
        </p:nvSpPr>
        <p:spPr>
          <a:xfrm rot="16200000">
            <a:off x="2372421" y="3295227"/>
            <a:ext cx="1315858" cy="1615690"/>
          </a:xfrm>
          <a:custGeom>
            <a:avLst/>
            <a:gdLst>
              <a:gd name="connsiteX0" fmla="*/ 0 w 1315858"/>
              <a:gd name="connsiteY0" fmla="*/ 0 h 1615690"/>
              <a:gd name="connsiteX1" fmla="*/ 204408 w 1315858"/>
              <a:gd name="connsiteY1" fmla="*/ 10322 h 1615690"/>
              <a:gd name="connsiteX2" fmla="*/ 1278642 w 1315858"/>
              <a:gd name="connsiteY2" fmla="*/ 399749 h 1615690"/>
              <a:gd name="connsiteX3" fmla="*/ 1315858 w 1315858"/>
              <a:gd name="connsiteY3" fmla="*/ 427578 h 1615690"/>
              <a:gd name="connsiteX4" fmla="*/ 452644 w 1315858"/>
              <a:gd name="connsiteY4" fmla="*/ 1615690 h 1615690"/>
              <a:gd name="connsiteX5" fmla="*/ 307314 w 1315858"/>
              <a:gd name="connsiteY5" fmla="*/ 1536808 h 1615690"/>
              <a:gd name="connsiteX6" fmla="*/ 54179 w 1315858"/>
              <a:gd name="connsiteY6" fmla="*/ 1472050 h 1615690"/>
              <a:gd name="connsiteX7" fmla="*/ 0 w 1315858"/>
              <a:gd name="connsiteY7" fmla="*/ 1469314 h 1615690"/>
              <a:gd name="connsiteX8" fmla="*/ 0 w 1315858"/>
              <a:gd name="connsiteY8" fmla="*/ 0 h 16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5858" h="1615690">
                <a:moveTo>
                  <a:pt x="0" y="0"/>
                </a:moveTo>
                <a:lnTo>
                  <a:pt x="204408" y="10322"/>
                </a:lnTo>
                <a:cubicBezTo>
                  <a:pt x="599630" y="50459"/>
                  <a:pt x="965916" y="188475"/>
                  <a:pt x="1278642" y="399749"/>
                </a:cubicBezTo>
                <a:lnTo>
                  <a:pt x="1315858" y="427578"/>
                </a:lnTo>
                <a:lnTo>
                  <a:pt x="452644" y="1615690"/>
                </a:lnTo>
                <a:lnTo>
                  <a:pt x="307314" y="1536808"/>
                </a:lnTo>
                <a:cubicBezTo>
                  <a:pt x="228174" y="1503334"/>
                  <a:pt x="143130" y="1481083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0" name="手繪多邊形 129"/>
          <p:cNvSpPr/>
          <p:nvPr/>
        </p:nvSpPr>
        <p:spPr>
          <a:xfrm rot="16200000">
            <a:off x="2640245" y="2626694"/>
            <a:ext cx="1678406" cy="1572484"/>
          </a:xfrm>
          <a:custGeom>
            <a:avLst/>
            <a:gdLst>
              <a:gd name="connsiteX0" fmla="*/ 864662 w 1678406"/>
              <a:gd name="connsiteY0" fmla="*/ 0 h 1572484"/>
              <a:gd name="connsiteX1" fmla="*/ 950792 w 1678406"/>
              <a:gd name="connsiteY1" fmla="*/ 64407 h 1572484"/>
              <a:gd name="connsiteX2" fmla="*/ 1621674 w 1678406"/>
              <a:gd name="connsiteY2" fmla="*/ 963557 h 1572484"/>
              <a:gd name="connsiteX3" fmla="*/ 1678406 w 1678406"/>
              <a:gd name="connsiteY3" fmla="*/ 1118559 h 1572484"/>
              <a:gd name="connsiteX4" fmla="*/ 281370 w 1678406"/>
              <a:gd name="connsiteY4" fmla="*/ 1572484 h 1572484"/>
              <a:gd name="connsiteX5" fmla="*/ 267826 w 1678406"/>
              <a:gd name="connsiteY5" fmla="*/ 1535481 h 1572484"/>
              <a:gd name="connsiteX6" fmla="*/ 78806 w 1678406"/>
              <a:gd name="connsiteY6" fmla="*/ 1255127 h 1572484"/>
              <a:gd name="connsiteX7" fmla="*/ 0 w 1678406"/>
              <a:gd name="connsiteY7" fmla="*/ 1190105 h 1572484"/>
              <a:gd name="connsiteX8" fmla="*/ 864662 w 1678406"/>
              <a:gd name="connsiteY8" fmla="*/ 0 h 1572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8406" h="1572484">
                <a:moveTo>
                  <a:pt x="864662" y="0"/>
                </a:moveTo>
                <a:lnTo>
                  <a:pt x="950792" y="64407"/>
                </a:lnTo>
                <a:cubicBezTo>
                  <a:pt x="1241111" y="303999"/>
                  <a:pt x="1472946" y="611923"/>
                  <a:pt x="1621674" y="963557"/>
                </a:cubicBezTo>
                <a:lnTo>
                  <a:pt x="1678406" y="1118559"/>
                </a:lnTo>
                <a:lnTo>
                  <a:pt x="281370" y="1572484"/>
                </a:lnTo>
                <a:lnTo>
                  <a:pt x="267826" y="1535481"/>
                </a:lnTo>
                <a:cubicBezTo>
                  <a:pt x="223195" y="1429960"/>
                  <a:pt x="158612" y="1334932"/>
                  <a:pt x="78806" y="1255127"/>
                </a:cubicBezTo>
                <a:lnTo>
                  <a:pt x="0" y="1190105"/>
                </a:lnTo>
                <a:lnTo>
                  <a:pt x="864662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1" name="手繪多邊形 120"/>
          <p:cNvSpPr/>
          <p:nvPr/>
        </p:nvSpPr>
        <p:spPr>
          <a:xfrm rot="16200000">
            <a:off x="3820656" y="2504671"/>
            <a:ext cx="1502693" cy="1384721"/>
          </a:xfrm>
          <a:custGeom>
            <a:avLst/>
            <a:gdLst>
              <a:gd name="connsiteX0" fmla="*/ 1398744 w 1502693"/>
              <a:gd name="connsiteY0" fmla="*/ 0 h 1384721"/>
              <a:gd name="connsiteX1" fmla="*/ 1454923 w 1502693"/>
              <a:gd name="connsiteY1" fmla="*/ 218488 h 1384721"/>
              <a:gd name="connsiteX2" fmla="*/ 1502693 w 1502693"/>
              <a:gd name="connsiteY2" fmla="*/ 692360 h 1384721"/>
              <a:gd name="connsiteX3" fmla="*/ 1454923 w 1502693"/>
              <a:gd name="connsiteY3" fmla="*/ 1166232 h 1384721"/>
              <a:gd name="connsiteX4" fmla="*/ 1398744 w 1502693"/>
              <a:gd name="connsiteY4" fmla="*/ 1384721 h 1384721"/>
              <a:gd name="connsiteX5" fmla="*/ 0 w 1502693"/>
              <a:gd name="connsiteY5" fmla="*/ 930241 h 1384721"/>
              <a:gd name="connsiteX6" fmla="*/ 15460 w 1502693"/>
              <a:gd name="connsiteY6" fmla="*/ 870114 h 1384721"/>
              <a:gd name="connsiteX7" fmla="*/ 33379 w 1502693"/>
              <a:gd name="connsiteY7" fmla="*/ 692360 h 1384721"/>
              <a:gd name="connsiteX8" fmla="*/ 15460 w 1502693"/>
              <a:gd name="connsiteY8" fmla="*/ 514606 h 1384721"/>
              <a:gd name="connsiteX9" fmla="*/ 0 w 1502693"/>
              <a:gd name="connsiteY9" fmla="*/ 454479 h 1384721"/>
              <a:gd name="connsiteX10" fmla="*/ 1398744 w 1502693"/>
              <a:gd name="connsiteY10" fmla="*/ 0 h 138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02693" h="1384721">
                <a:moveTo>
                  <a:pt x="1398744" y="0"/>
                </a:moveTo>
                <a:lnTo>
                  <a:pt x="1454923" y="218488"/>
                </a:lnTo>
                <a:cubicBezTo>
                  <a:pt x="1486245" y="371553"/>
                  <a:pt x="1502693" y="530036"/>
                  <a:pt x="1502693" y="692360"/>
                </a:cubicBezTo>
                <a:cubicBezTo>
                  <a:pt x="1502693" y="854685"/>
                  <a:pt x="1486245" y="1013167"/>
                  <a:pt x="1454923" y="1166232"/>
                </a:cubicBezTo>
                <a:lnTo>
                  <a:pt x="1398744" y="1384721"/>
                </a:lnTo>
                <a:lnTo>
                  <a:pt x="0" y="930241"/>
                </a:lnTo>
                <a:lnTo>
                  <a:pt x="15460" y="870114"/>
                </a:lnTo>
                <a:cubicBezTo>
                  <a:pt x="27209" y="812698"/>
                  <a:pt x="33379" y="753250"/>
                  <a:pt x="33379" y="692360"/>
                </a:cubicBezTo>
                <a:cubicBezTo>
                  <a:pt x="33379" y="631471"/>
                  <a:pt x="27209" y="572022"/>
                  <a:pt x="15460" y="514606"/>
                </a:cubicBezTo>
                <a:lnTo>
                  <a:pt x="0" y="454479"/>
                </a:lnTo>
                <a:lnTo>
                  <a:pt x="1398744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手繪多邊形 87"/>
          <p:cNvSpPr/>
          <p:nvPr/>
        </p:nvSpPr>
        <p:spPr>
          <a:xfrm rot="16200000">
            <a:off x="4825352" y="2626692"/>
            <a:ext cx="1678407" cy="1572485"/>
          </a:xfrm>
          <a:custGeom>
            <a:avLst/>
            <a:gdLst>
              <a:gd name="connsiteX0" fmla="*/ 281371 w 1678407"/>
              <a:gd name="connsiteY0" fmla="*/ 0 h 1572485"/>
              <a:gd name="connsiteX1" fmla="*/ 1678407 w 1678407"/>
              <a:gd name="connsiteY1" fmla="*/ 453925 h 1572485"/>
              <a:gd name="connsiteX2" fmla="*/ 1621675 w 1678407"/>
              <a:gd name="connsiteY2" fmla="*/ 608927 h 1572485"/>
              <a:gd name="connsiteX3" fmla="*/ 950793 w 1678407"/>
              <a:gd name="connsiteY3" fmla="*/ 1508077 h 1572485"/>
              <a:gd name="connsiteX4" fmla="*/ 864663 w 1678407"/>
              <a:gd name="connsiteY4" fmla="*/ 1572485 h 1572485"/>
              <a:gd name="connsiteX5" fmla="*/ 0 w 1678407"/>
              <a:gd name="connsiteY5" fmla="*/ 382379 h 1572485"/>
              <a:gd name="connsiteX6" fmla="*/ 78807 w 1678407"/>
              <a:gd name="connsiteY6" fmla="*/ 317357 h 1572485"/>
              <a:gd name="connsiteX7" fmla="*/ 267827 w 1678407"/>
              <a:gd name="connsiteY7" fmla="*/ 37003 h 1572485"/>
              <a:gd name="connsiteX8" fmla="*/ 281371 w 1678407"/>
              <a:gd name="connsiteY8" fmla="*/ 0 h 1572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8407" h="1572485">
                <a:moveTo>
                  <a:pt x="281371" y="0"/>
                </a:moveTo>
                <a:lnTo>
                  <a:pt x="1678407" y="453925"/>
                </a:lnTo>
                <a:lnTo>
                  <a:pt x="1621675" y="608927"/>
                </a:lnTo>
                <a:cubicBezTo>
                  <a:pt x="1472947" y="960561"/>
                  <a:pt x="1241112" y="1268486"/>
                  <a:pt x="950793" y="1508077"/>
                </a:cubicBezTo>
                <a:lnTo>
                  <a:pt x="864663" y="1572485"/>
                </a:lnTo>
                <a:lnTo>
                  <a:pt x="0" y="382379"/>
                </a:lnTo>
                <a:lnTo>
                  <a:pt x="78807" y="317357"/>
                </a:lnTo>
                <a:cubicBezTo>
                  <a:pt x="158613" y="237552"/>
                  <a:pt x="223196" y="142524"/>
                  <a:pt x="267827" y="37003"/>
                </a:cubicBezTo>
                <a:lnTo>
                  <a:pt x="281371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手繪多邊形 81"/>
          <p:cNvSpPr/>
          <p:nvPr/>
        </p:nvSpPr>
        <p:spPr>
          <a:xfrm rot="16200000">
            <a:off x="5455723" y="3295226"/>
            <a:ext cx="1315857" cy="1615690"/>
          </a:xfrm>
          <a:custGeom>
            <a:avLst/>
            <a:gdLst>
              <a:gd name="connsiteX0" fmla="*/ 452643 w 1315857"/>
              <a:gd name="connsiteY0" fmla="*/ 0 h 1615690"/>
              <a:gd name="connsiteX1" fmla="*/ 1315857 w 1315857"/>
              <a:gd name="connsiteY1" fmla="*/ 1188112 h 1615690"/>
              <a:gd name="connsiteX2" fmla="*/ 1278642 w 1315857"/>
              <a:gd name="connsiteY2" fmla="*/ 1215941 h 1615690"/>
              <a:gd name="connsiteX3" fmla="*/ 204408 w 1315857"/>
              <a:gd name="connsiteY3" fmla="*/ 1605368 h 1615690"/>
              <a:gd name="connsiteX4" fmla="*/ 0 w 1315857"/>
              <a:gd name="connsiteY4" fmla="*/ 1615690 h 1615690"/>
              <a:gd name="connsiteX5" fmla="*/ 0 w 1315857"/>
              <a:gd name="connsiteY5" fmla="*/ 146376 h 1615690"/>
              <a:gd name="connsiteX6" fmla="*/ 54179 w 1315857"/>
              <a:gd name="connsiteY6" fmla="*/ 143640 h 1615690"/>
              <a:gd name="connsiteX7" fmla="*/ 307314 w 1315857"/>
              <a:gd name="connsiteY7" fmla="*/ 78882 h 1615690"/>
              <a:gd name="connsiteX8" fmla="*/ 452643 w 1315857"/>
              <a:gd name="connsiteY8" fmla="*/ 0 h 16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5857" h="1615690">
                <a:moveTo>
                  <a:pt x="452643" y="0"/>
                </a:moveTo>
                <a:lnTo>
                  <a:pt x="1315857" y="1188112"/>
                </a:lnTo>
                <a:lnTo>
                  <a:pt x="1278642" y="1215941"/>
                </a:lnTo>
                <a:cubicBezTo>
                  <a:pt x="965916" y="1427215"/>
                  <a:pt x="599630" y="1565232"/>
                  <a:pt x="204408" y="1605368"/>
                </a:cubicBezTo>
                <a:lnTo>
                  <a:pt x="0" y="1615690"/>
                </a:lnTo>
                <a:lnTo>
                  <a:pt x="0" y="146376"/>
                </a:lnTo>
                <a:lnTo>
                  <a:pt x="54179" y="143640"/>
                </a:lnTo>
                <a:cubicBezTo>
                  <a:pt x="143130" y="134607"/>
                  <a:pt x="228174" y="112356"/>
                  <a:pt x="307314" y="78882"/>
                </a:cubicBezTo>
                <a:lnTo>
                  <a:pt x="452643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手繪多邊形 73"/>
          <p:cNvSpPr/>
          <p:nvPr/>
        </p:nvSpPr>
        <p:spPr>
          <a:xfrm rot="16200000">
            <a:off x="1501648" y="3612566"/>
            <a:ext cx="1520606" cy="776264"/>
          </a:xfrm>
          <a:custGeom>
            <a:avLst/>
            <a:gdLst>
              <a:gd name="connsiteX0" fmla="*/ 0 w 1520606"/>
              <a:gd name="connsiteY0" fmla="*/ 0 h 776264"/>
              <a:gd name="connsiteX1" fmla="*/ 240059 w 1520606"/>
              <a:gd name="connsiteY1" fmla="*/ 12122 h 776264"/>
              <a:gd name="connsiteX2" fmla="*/ 1473596 w 1520606"/>
              <a:gd name="connsiteY2" fmla="*/ 459300 h 776264"/>
              <a:gd name="connsiteX3" fmla="*/ 1520606 w 1520606"/>
              <a:gd name="connsiteY3" fmla="*/ 494453 h 776264"/>
              <a:gd name="connsiteX4" fmla="*/ 1315858 w 1520606"/>
              <a:gd name="connsiteY4" fmla="*/ 776264 h 776264"/>
              <a:gd name="connsiteX5" fmla="*/ 1278642 w 1520606"/>
              <a:gd name="connsiteY5" fmla="*/ 748435 h 776264"/>
              <a:gd name="connsiteX6" fmla="*/ 204408 w 1520606"/>
              <a:gd name="connsiteY6" fmla="*/ 359008 h 776264"/>
              <a:gd name="connsiteX7" fmla="*/ 0 w 1520606"/>
              <a:gd name="connsiteY7" fmla="*/ 348686 h 776264"/>
              <a:gd name="connsiteX8" fmla="*/ 0 w 1520606"/>
              <a:gd name="connsiteY8" fmla="*/ 0 h 7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6" h="776264">
                <a:moveTo>
                  <a:pt x="0" y="0"/>
                </a:moveTo>
                <a:lnTo>
                  <a:pt x="240059" y="12122"/>
                </a:lnTo>
                <a:cubicBezTo>
                  <a:pt x="693890" y="58211"/>
                  <a:pt x="1114494" y="216695"/>
                  <a:pt x="1473596" y="459300"/>
                </a:cubicBezTo>
                <a:lnTo>
                  <a:pt x="1520606" y="494453"/>
                </a:lnTo>
                <a:lnTo>
                  <a:pt x="1315858" y="776264"/>
                </a:lnTo>
                <a:lnTo>
                  <a:pt x="1278642" y="748435"/>
                </a:lnTo>
                <a:cubicBezTo>
                  <a:pt x="965916" y="537161"/>
                  <a:pt x="599630" y="399145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手繪多邊形 68"/>
          <p:cNvSpPr/>
          <p:nvPr/>
        </p:nvSpPr>
        <p:spPr>
          <a:xfrm rot="16200000">
            <a:off x="2538942" y="2114652"/>
            <a:ext cx="1145277" cy="1400371"/>
          </a:xfrm>
          <a:custGeom>
            <a:avLst/>
            <a:gdLst>
              <a:gd name="connsiteX0" fmla="*/ 204748 w 1145277"/>
              <a:gd name="connsiteY0" fmla="*/ 0 h 1400371"/>
              <a:gd name="connsiteX1" fmla="*/ 307927 w 1145277"/>
              <a:gd name="connsiteY1" fmla="*/ 77156 h 1400371"/>
              <a:gd name="connsiteX2" fmla="*/ 1078297 w 1145277"/>
              <a:gd name="connsiteY2" fmla="*/ 1109645 h 1400371"/>
              <a:gd name="connsiteX3" fmla="*/ 1145277 w 1145277"/>
              <a:gd name="connsiteY3" fmla="*/ 1292650 h 1400371"/>
              <a:gd name="connsiteX4" fmla="*/ 813744 w 1145277"/>
              <a:gd name="connsiteY4" fmla="*/ 1400371 h 1400371"/>
              <a:gd name="connsiteX5" fmla="*/ 757012 w 1145277"/>
              <a:gd name="connsiteY5" fmla="*/ 1245369 h 1400371"/>
              <a:gd name="connsiteX6" fmla="*/ 86130 w 1145277"/>
              <a:gd name="connsiteY6" fmla="*/ 346219 h 1400371"/>
              <a:gd name="connsiteX7" fmla="*/ 0 w 1145277"/>
              <a:gd name="connsiteY7" fmla="*/ 281812 h 1400371"/>
              <a:gd name="connsiteX8" fmla="*/ 204748 w 1145277"/>
              <a:gd name="connsiteY8" fmla="*/ 0 h 140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5277" h="1400371">
                <a:moveTo>
                  <a:pt x="204748" y="0"/>
                </a:moveTo>
                <a:lnTo>
                  <a:pt x="307927" y="77156"/>
                </a:lnTo>
                <a:cubicBezTo>
                  <a:pt x="641298" y="352278"/>
                  <a:pt x="907513" y="705866"/>
                  <a:pt x="1078297" y="1109645"/>
                </a:cubicBezTo>
                <a:lnTo>
                  <a:pt x="1145277" y="1292650"/>
                </a:lnTo>
                <a:lnTo>
                  <a:pt x="813744" y="1400371"/>
                </a:lnTo>
                <a:lnTo>
                  <a:pt x="757012" y="1245369"/>
                </a:lnTo>
                <a:cubicBezTo>
                  <a:pt x="608284" y="893735"/>
                  <a:pt x="376449" y="585811"/>
                  <a:pt x="86130" y="346219"/>
                </a:cubicBezTo>
                <a:lnTo>
                  <a:pt x="0" y="281812"/>
                </a:lnTo>
                <a:lnTo>
                  <a:pt x="2047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手繪多邊形 59"/>
          <p:cNvSpPr/>
          <p:nvPr/>
        </p:nvSpPr>
        <p:spPr>
          <a:xfrm rot="16200000">
            <a:off x="4345685" y="1523103"/>
            <a:ext cx="452635" cy="1600427"/>
          </a:xfrm>
          <a:custGeom>
            <a:avLst/>
            <a:gdLst>
              <a:gd name="connsiteX0" fmla="*/ 331938 w 452635"/>
              <a:gd name="connsiteY0" fmla="*/ 0 h 1600427"/>
              <a:gd name="connsiteX1" fmla="*/ 397781 w 452635"/>
              <a:gd name="connsiteY1" fmla="*/ 256069 h 1600427"/>
              <a:gd name="connsiteX2" fmla="*/ 452635 w 452635"/>
              <a:gd name="connsiteY2" fmla="*/ 800213 h 1600427"/>
              <a:gd name="connsiteX3" fmla="*/ 397781 w 452635"/>
              <a:gd name="connsiteY3" fmla="*/ 1344357 h 1600427"/>
              <a:gd name="connsiteX4" fmla="*/ 331938 w 452635"/>
              <a:gd name="connsiteY4" fmla="*/ 1600427 h 1600427"/>
              <a:gd name="connsiteX5" fmla="*/ 0 w 452635"/>
              <a:gd name="connsiteY5" fmla="*/ 1492574 h 1600427"/>
              <a:gd name="connsiteX6" fmla="*/ 56179 w 452635"/>
              <a:gd name="connsiteY6" fmla="*/ 1274085 h 1600427"/>
              <a:gd name="connsiteX7" fmla="*/ 103949 w 452635"/>
              <a:gd name="connsiteY7" fmla="*/ 800213 h 1600427"/>
              <a:gd name="connsiteX8" fmla="*/ 56179 w 452635"/>
              <a:gd name="connsiteY8" fmla="*/ 326341 h 1600427"/>
              <a:gd name="connsiteX9" fmla="*/ 0 w 452635"/>
              <a:gd name="connsiteY9" fmla="*/ 107853 h 1600427"/>
              <a:gd name="connsiteX10" fmla="*/ 331938 w 452635"/>
              <a:gd name="connsiteY10" fmla="*/ 0 h 16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2635" h="1600427">
                <a:moveTo>
                  <a:pt x="331938" y="0"/>
                </a:moveTo>
                <a:lnTo>
                  <a:pt x="397781" y="256069"/>
                </a:lnTo>
                <a:cubicBezTo>
                  <a:pt x="433747" y="431832"/>
                  <a:pt x="452635" y="613817"/>
                  <a:pt x="452635" y="800213"/>
                </a:cubicBezTo>
                <a:cubicBezTo>
                  <a:pt x="452635" y="986609"/>
                  <a:pt x="433747" y="1168594"/>
                  <a:pt x="397781" y="1344357"/>
                </a:cubicBezTo>
                <a:lnTo>
                  <a:pt x="331938" y="1600427"/>
                </a:lnTo>
                <a:lnTo>
                  <a:pt x="0" y="1492574"/>
                </a:lnTo>
                <a:lnTo>
                  <a:pt x="56179" y="1274085"/>
                </a:lnTo>
                <a:cubicBezTo>
                  <a:pt x="87501" y="1121020"/>
                  <a:pt x="103949" y="962538"/>
                  <a:pt x="103949" y="800213"/>
                </a:cubicBezTo>
                <a:cubicBezTo>
                  <a:pt x="103949" y="637889"/>
                  <a:pt x="87501" y="479406"/>
                  <a:pt x="56179" y="326341"/>
                </a:cubicBezTo>
                <a:lnTo>
                  <a:pt x="0" y="107853"/>
                </a:lnTo>
                <a:lnTo>
                  <a:pt x="3319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rot="16200000">
            <a:off x="5459785" y="2114651"/>
            <a:ext cx="1145277" cy="1400371"/>
          </a:xfrm>
          <a:custGeom>
            <a:avLst/>
            <a:gdLst>
              <a:gd name="connsiteX0" fmla="*/ 813744 w 1145277"/>
              <a:gd name="connsiteY0" fmla="*/ 0 h 1400371"/>
              <a:gd name="connsiteX1" fmla="*/ 1145277 w 1145277"/>
              <a:gd name="connsiteY1" fmla="*/ 107722 h 1400371"/>
              <a:gd name="connsiteX2" fmla="*/ 1078297 w 1145277"/>
              <a:gd name="connsiteY2" fmla="*/ 290726 h 1400371"/>
              <a:gd name="connsiteX3" fmla="*/ 307927 w 1145277"/>
              <a:gd name="connsiteY3" fmla="*/ 1323215 h 1400371"/>
              <a:gd name="connsiteX4" fmla="*/ 204748 w 1145277"/>
              <a:gd name="connsiteY4" fmla="*/ 1400371 h 1400371"/>
              <a:gd name="connsiteX5" fmla="*/ 0 w 1145277"/>
              <a:gd name="connsiteY5" fmla="*/ 1118560 h 1400371"/>
              <a:gd name="connsiteX6" fmla="*/ 86130 w 1145277"/>
              <a:gd name="connsiteY6" fmla="*/ 1054152 h 1400371"/>
              <a:gd name="connsiteX7" fmla="*/ 757012 w 1145277"/>
              <a:gd name="connsiteY7" fmla="*/ 155002 h 1400371"/>
              <a:gd name="connsiteX8" fmla="*/ 813744 w 1145277"/>
              <a:gd name="connsiteY8" fmla="*/ 0 h 140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5277" h="1400371">
                <a:moveTo>
                  <a:pt x="813744" y="0"/>
                </a:moveTo>
                <a:lnTo>
                  <a:pt x="1145277" y="107722"/>
                </a:lnTo>
                <a:lnTo>
                  <a:pt x="1078297" y="290726"/>
                </a:lnTo>
                <a:cubicBezTo>
                  <a:pt x="907513" y="694506"/>
                  <a:pt x="641298" y="1048094"/>
                  <a:pt x="307927" y="1323215"/>
                </a:cubicBezTo>
                <a:lnTo>
                  <a:pt x="204748" y="1400371"/>
                </a:lnTo>
                <a:lnTo>
                  <a:pt x="0" y="1118560"/>
                </a:lnTo>
                <a:lnTo>
                  <a:pt x="86130" y="1054152"/>
                </a:lnTo>
                <a:cubicBezTo>
                  <a:pt x="376449" y="814561"/>
                  <a:pt x="608284" y="506636"/>
                  <a:pt x="757012" y="155002"/>
                </a:cubicBezTo>
                <a:lnTo>
                  <a:pt x="81374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 rot="16200000">
            <a:off x="6121748" y="3612565"/>
            <a:ext cx="1520605" cy="776264"/>
          </a:xfrm>
          <a:custGeom>
            <a:avLst/>
            <a:gdLst>
              <a:gd name="connsiteX0" fmla="*/ 1315857 w 1520605"/>
              <a:gd name="connsiteY0" fmla="*/ 0 h 776264"/>
              <a:gd name="connsiteX1" fmla="*/ 1520605 w 1520605"/>
              <a:gd name="connsiteY1" fmla="*/ 281812 h 776264"/>
              <a:gd name="connsiteX2" fmla="*/ 1473596 w 1520605"/>
              <a:gd name="connsiteY2" fmla="*/ 316964 h 776264"/>
              <a:gd name="connsiteX3" fmla="*/ 240059 w 1520605"/>
              <a:gd name="connsiteY3" fmla="*/ 764142 h 776264"/>
              <a:gd name="connsiteX4" fmla="*/ 0 w 1520605"/>
              <a:gd name="connsiteY4" fmla="*/ 776264 h 776264"/>
              <a:gd name="connsiteX5" fmla="*/ 0 w 1520605"/>
              <a:gd name="connsiteY5" fmla="*/ 427578 h 776264"/>
              <a:gd name="connsiteX6" fmla="*/ 204408 w 1520605"/>
              <a:gd name="connsiteY6" fmla="*/ 417256 h 776264"/>
              <a:gd name="connsiteX7" fmla="*/ 1278642 w 1520605"/>
              <a:gd name="connsiteY7" fmla="*/ 27829 h 776264"/>
              <a:gd name="connsiteX8" fmla="*/ 1315857 w 1520605"/>
              <a:gd name="connsiteY8" fmla="*/ 0 h 7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5" h="776264">
                <a:moveTo>
                  <a:pt x="1315857" y="0"/>
                </a:moveTo>
                <a:lnTo>
                  <a:pt x="1520605" y="281812"/>
                </a:lnTo>
                <a:lnTo>
                  <a:pt x="1473596" y="316964"/>
                </a:lnTo>
                <a:cubicBezTo>
                  <a:pt x="1114494" y="559569"/>
                  <a:pt x="693890" y="718053"/>
                  <a:pt x="240059" y="764142"/>
                </a:cubicBezTo>
                <a:lnTo>
                  <a:pt x="0" y="776264"/>
                </a:lnTo>
                <a:lnTo>
                  <a:pt x="0" y="427578"/>
                </a:lnTo>
                <a:lnTo>
                  <a:pt x="204408" y="417256"/>
                </a:lnTo>
                <a:cubicBezTo>
                  <a:pt x="599630" y="377120"/>
                  <a:pt x="965916" y="239103"/>
                  <a:pt x="1278642" y="27829"/>
                </a:cubicBezTo>
                <a:lnTo>
                  <a:pt x="131585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27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68" name="手繪多邊形 167"/>
          <p:cNvSpPr/>
          <p:nvPr/>
        </p:nvSpPr>
        <p:spPr>
          <a:xfrm rot="16200000">
            <a:off x="2454344" y="3420274"/>
            <a:ext cx="1107978" cy="1571656"/>
          </a:xfrm>
          <a:custGeom>
            <a:avLst/>
            <a:gdLst>
              <a:gd name="connsiteX0" fmla="*/ 0 w 1107978"/>
              <a:gd name="connsiteY0" fmla="*/ 0 h 1571656"/>
              <a:gd name="connsiteX1" fmla="*/ 204408 w 1107978"/>
              <a:gd name="connsiteY1" fmla="*/ 10322 h 1571656"/>
              <a:gd name="connsiteX2" fmla="*/ 1084776 w 1107978"/>
              <a:gd name="connsiteY2" fmla="*/ 281973 h 1571656"/>
              <a:gd name="connsiteX3" fmla="*/ 1107978 w 1107978"/>
              <a:gd name="connsiteY3" fmla="*/ 296068 h 1571656"/>
              <a:gd name="connsiteX4" fmla="*/ 371517 w 1107978"/>
              <a:gd name="connsiteY4" fmla="*/ 1571656 h 1571656"/>
              <a:gd name="connsiteX5" fmla="*/ 307314 w 1107978"/>
              <a:gd name="connsiteY5" fmla="*/ 1536808 h 1571656"/>
              <a:gd name="connsiteX6" fmla="*/ 54179 w 1107978"/>
              <a:gd name="connsiteY6" fmla="*/ 1472050 h 1571656"/>
              <a:gd name="connsiteX7" fmla="*/ 0 w 1107978"/>
              <a:gd name="connsiteY7" fmla="*/ 1469314 h 1571656"/>
              <a:gd name="connsiteX8" fmla="*/ 0 w 1107978"/>
              <a:gd name="connsiteY8" fmla="*/ 0 h 1571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978" h="1571656">
                <a:moveTo>
                  <a:pt x="0" y="0"/>
                </a:moveTo>
                <a:lnTo>
                  <a:pt x="204408" y="10322"/>
                </a:lnTo>
                <a:cubicBezTo>
                  <a:pt x="520586" y="42431"/>
                  <a:pt x="818244" y="137184"/>
                  <a:pt x="1084776" y="281973"/>
                </a:cubicBezTo>
                <a:lnTo>
                  <a:pt x="1107978" y="296068"/>
                </a:lnTo>
                <a:lnTo>
                  <a:pt x="371517" y="1571656"/>
                </a:lnTo>
                <a:lnTo>
                  <a:pt x="307314" y="1536808"/>
                </a:lnTo>
                <a:cubicBezTo>
                  <a:pt x="228174" y="1503334"/>
                  <a:pt x="143130" y="1481083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6" name="手繪多邊形 165"/>
          <p:cNvSpPr/>
          <p:nvPr/>
        </p:nvSpPr>
        <p:spPr>
          <a:xfrm rot="16200000">
            <a:off x="2555967" y="2780054"/>
            <a:ext cx="1545217" cy="1545217"/>
          </a:xfrm>
          <a:custGeom>
            <a:avLst/>
            <a:gdLst>
              <a:gd name="connsiteX0" fmla="*/ 734709 w 1545217"/>
              <a:gd name="connsiteY0" fmla="*/ 0 h 1545217"/>
              <a:gd name="connsiteX1" fmla="*/ 843823 w 1545217"/>
              <a:gd name="connsiteY1" fmla="*/ 66288 h 1545217"/>
              <a:gd name="connsiteX2" fmla="*/ 1478928 w 1545217"/>
              <a:gd name="connsiteY2" fmla="*/ 701393 h 1545217"/>
              <a:gd name="connsiteX3" fmla="*/ 1545217 w 1545217"/>
              <a:gd name="connsiteY3" fmla="*/ 810507 h 1545217"/>
              <a:gd name="connsiteX4" fmla="*/ 272662 w 1545217"/>
              <a:gd name="connsiteY4" fmla="*/ 1545217 h 1545217"/>
              <a:gd name="connsiteX5" fmla="*/ 260549 w 1545217"/>
              <a:gd name="connsiteY5" fmla="*/ 1522900 h 1545217"/>
              <a:gd name="connsiteX6" fmla="*/ 22316 w 1545217"/>
              <a:gd name="connsiteY6" fmla="*/ 1284667 h 1545217"/>
              <a:gd name="connsiteX7" fmla="*/ 0 w 1545217"/>
              <a:gd name="connsiteY7" fmla="*/ 1272554 h 1545217"/>
              <a:gd name="connsiteX8" fmla="*/ 734709 w 1545217"/>
              <a:gd name="connsiteY8" fmla="*/ 0 h 1545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217" h="1545217">
                <a:moveTo>
                  <a:pt x="734709" y="0"/>
                </a:moveTo>
                <a:lnTo>
                  <a:pt x="843823" y="66288"/>
                </a:lnTo>
                <a:cubicBezTo>
                  <a:pt x="1094005" y="235308"/>
                  <a:pt x="1309909" y="451212"/>
                  <a:pt x="1478928" y="701393"/>
                </a:cubicBezTo>
                <a:lnTo>
                  <a:pt x="1545217" y="810507"/>
                </a:lnTo>
                <a:lnTo>
                  <a:pt x="272662" y="1545217"/>
                </a:lnTo>
                <a:lnTo>
                  <a:pt x="260549" y="1522900"/>
                </a:lnTo>
                <a:cubicBezTo>
                  <a:pt x="197149" y="1429055"/>
                  <a:pt x="116161" y="1348068"/>
                  <a:pt x="22316" y="1284667"/>
                </a:cubicBezTo>
                <a:lnTo>
                  <a:pt x="0" y="1272554"/>
                </a:lnTo>
                <a:lnTo>
                  <a:pt x="734709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2" name="手繪多邊形 161"/>
          <p:cNvSpPr/>
          <p:nvPr/>
        </p:nvSpPr>
        <p:spPr>
          <a:xfrm rot="16200000">
            <a:off x="3196184" y="2678434"/>
            <a:ext cx="1571656" cy="1107978"/>
          </a:xfrm>
          <a:custGeom>
            <a:avLst/>
            <a:gdLst>
              <a:gd name="connsiteX0" fmla="*/ 1275588 w 1571656"/>
              <a:gd name="connsiteY0" fmla="*/ 0 h 1107978"/>
              <a:gd name="connsiteX1" fmla="*/ 1289683 w 1571656"/>
              <a:gd name="connsiteY1" fmla="*/ 23202 h 1107978"/>
              <a:gd name="connsiteX2" fmla="*/ 1561334 w 1571656"/>
              <a:gd name="connsiteY2" fmla="*/ 903570 h 1107978"/>
              <a:gd name="connsiteX3" fmla="*/ 1571656 w 1571656"/>
              <a:gd name="connsiteY3" fmla="*/ 1107978 h 1107978"/>
              <a:gd name="connsiteX4" fmla="*/ 102342 w 1571656"/>
              <a:gd name="connsiteY4" fmla="*/ 1107978 h 1107978"/>
              <a:gd name="connsiteX5" fmla="*/ 99606 w 1571656"/>
              <a:gd name="connsiteY5" fmla="*/ 1053799 h 1107978"/>
              <a:gd name="connsiteX6" fmla="*/ 34848 w 1571656"/>
              <a:gd name="connsiteY6" fmla="*/ 800664 h 1107978"/>
              <a:gd name="connsiteX7" fmla="*/ 0 w 1571656"/>
              <a:gd name="connsiteY7" fmla="*/ 736461 h 1107978"/>
              <a:gd name="connsiteX8" fmla="*/ 1275588 w 1571656"/>
              <a:gd name="connsiteY8" fmla="*/ 0 h 110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1656" h="1107978">
                <a:moveTo>
                  <a:pt x="1275588" y="0"/>
                </a:moveTo>
                <a:lnTo>
                  <a:pt x="1289683" y="23202"/>
                </a:lnTo>
                <a:cubicBezTo>
                  <a:pt x="1434472" y="289735"/>
                  <a:pt x="1529225" y="587393"/>
                  <a:pt x="1561334" y="903570"/>
                </a:cubicBezTo>
                <a:lnTo>
                  <a:pt x="1571656" y="1107978"/>
                </a:lnTo>
                <a:lnTo>
                  <a:pt x="102342" y="1107978"/>
                </a:lnTo>
                <a:lnTo>
                  <a:pt x="99606" y="1053799"/>
                </a:lnTo>
                <a:cubicBezTo>
                  <a:pt x="90573" y="964848"/>
                  <a:pt x="68322" y="879805"/>
                  <a:pt x="34848" y="800664"/>
                </a:cubicBezTo>
                <a:lnTo>
                  <a:pt x="0" y="736461"/>
                </a:lnTo>
                <a:lnTo>
                  <a:pt x="1275588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0" name="手繪多邊形 119"/>
          <p:cNvSpPr/>
          <p:nvPr/>
        </p:nvSpPr>
        <p:spPr>
          <a:xfrm rot="16200000">
            <a:off x="4376162" y="2678434"/>
            <a:ext cx="1571656" cy="1107978"/>
          </a:xfrm>
          <a:custGeom>
            <a:avLst/>
            <a:gdLst>
              <a:gd name="connsiteX0" fmla="*/ 102342 w 1571656"/>
              <a:gd name="connsiteY0" fmla="*/ 0 h 1107978"/>
              <a:gd name="connsiteX1" fmla="*/ 1571656 w 1571656"/>
              <a:gd name="connsiteY1" fmla="*/ 0 h 1107978"/>
              <a:gd name="connsiteX2" fmla="*/ 1561334 w 1571656"/>
              <a:gd name="connsiteY2" fmla="*/ 204408 h 1107978"/>
              <a:gd name="connsiteX3" fmla="*/ 1289683 w 1571656"/>
              <a:gd name="connsiteY3" fmla="*/ 1084776 h 1107978"/>
              <a:gd name="connsiteX4" fmla="*/ 1275588 w 1571656"/>
              <a:gd name="connsiteY4" fmla="*/ 1107978 h 1107978"/>
              <a:gd name="connsiteX5" fmla="*/ 0 w 1571656"/>
              <a:gd name="connsiteY5" fmla="*/ 371517 h 1107978"/>
              <a:gd name="connsiteX6" fmla="*/ 34848 w 1571656"/>
              <a:gd name="connsiteY6" fmla="*/ 307314 h 1107978"/>
              <a:gd name="connsiteX7" fmla="*/ 99606 w 1571656"/>
              <a:gd name="connsiteY7" fmla="*/ 54179 h 1107978"/>
              <a:gd name="connsiteX8" fmla="*/ 102342 w 1571656"/>
              <a:gd name="connsiteY8" fmla="*/ 0 h 110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1656" h="1107978">
                <a:moveTo>
                  <a:pt x="102342" y="0"/>
                </a:moveTo>
                <a:lnTo>
                  <a:pt x="1571656" y="0"/>
                </a:lnTo>
                <a:lnTo>
                  <a:pt x="1561334" y="204408"/>
                </a:lnTo>
                <a:cubicBezTo>
                  <a:pt x="1529225" y="520586"/>
                  <a:pt x="1434472" y="818244"/>
                  <a:pt x="1289683" y="1084776"/>
                </a:cubicBezTo>
                <a:lnTo>
                  <a:pt x="1275588" y="1107978"/>
                </a:lnTo>
                <a:lnTo>
                  <a:pt x="0" y="371517"/>
                </a:lnTo>
                <a:lnTo>
                  <a:pt x="34848" y="307314"/>
                </a:lnTo>
                <a:cubicBezTo>
                  <a:pt x="68322" y="228174"/>
                  <a:pt x="90573" y="143130"/>
                  <a:pt x="99606" y="54179"/>
                </a:cubicBezTo>
                <a:lnTo>
                  <a:pt x="102342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0" name="手繪多邊形 109"/>
          <p:cNvSpPr/>
          <p:nvPr/>
        </p:nvSpPr>
        <p:spPr>
          <a:xfrm rot="16200000">
            <a:off x="5042820" y="2780053"/>
            <a:ext cx="1545217" cy="1545218"/>
          </a:xfrm>
          <a:custGeom>
            <a:avLst/>
            <a:gdLst>
              <a:gd name="connsiteX0" fmla="*/ 272662 w 1545217"/>
              <a:gd name="connsiteY0" fmla="*/ 0 h 1545218"/>
              <a:gd name="connsiteX1" fmla="*/ 1545217 w 1545217"/>
              <a:gd name="connsiteY1" fmla="*/ 734710 h 1545218"/>
              <a:gd name="connsiteX2" fmla="*/ 1478928 w 1545217"/>
              <a:gd name="connsiteY2" fmla="*/ 843824 h 1545218"/>
              <a:gd name="connsiteX3" fmla="*/ 843823 w 1545217"/>
              <a:gd name="connsiteY3" fmla="*/ 1478929 h 1545218"/>
              <a:gd name="connsiteX4" fmla="*/ 734709 w 1545217"/>
              <a:gd name="connsiteY4" fmla="*/ 1545218 h 1545218"/>
              <a:gd name="connsiteX5" fmla="*/ 0 w 1545217"/>
              <a:gd name="connsiteY5" fmla="*/ 272663 h 1545218"/>
              <a:gd name="connsiteX6" fmla="*/ 22316 w 1545217"/>
              <a:gd name="connsiteY6" fmla="*/ 260550 h 1545218"/>
              <a:gd name="connsiteX7" fmla="*/ 260549 w 1545217"/>
              <a:gd name="connsiteY7" fmla="*/ 22317 h 1545218"/>
              <a:gd name="connsiteX8" fmla="*/ 272662 w 1545217"/>
              <a:gd name="connsiteY8" fmla="*/ 0 h 15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217" h="1545218">
                <a:moveTo>
                  <a:pt x="272662" y="0"/>
                </a:moveTo>
                <a:lnTo>
                  <a:pt x="1545217" y="734710"/>
                </a:lnTo>
                <a:lnTo>
                  <a:pt x="1478928" y="843824"/>
                </a:lnTo>
                <a:cubicBezTo>
                  <a:pt x="1309909" y="1094006"/>
                  <a:pt x="1094005" y="1309910"/>
                  <a:pt x="843823" y="1478929"/>
                </a:cubicBezTo>
                <a:lnTo>
                  <a:pt x="734709" y="1545218"/>
                </a:lnTo>
                <a:lnTo>
                  <a:pt x="0" y="272663"/>
                </a:lnTo>
                <a:lnTo>
                  <a:pt x="22316" y="260550"/>
                </a:lnTo>
                <a:cubicBezTo>
                  <a:pt x="116161" y="197150"/>
                  <a:pt x="197149" y="116162"/>
                  <a:pt x="260549" y="22317"/>
                </a:cubicBezTo>
                <a:lnTo>
                  <a:pt x="272662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手繪多邊形 105"/>
          <p:cNvSpPr/>
          <p:nvPr/>
        </p:nvSpPr>
        <p:spPr>
          <a:xfrm rot="16200000">
            <a:off x="5581680" y="3420274"/>
            <a:ext cx="1107978" cy="1571656"/>
          </a:xfrm>
          <a:custGeom>
            <a:avLst/>
            <a:gdLst>
              <a:gd name="connsiteX0" fmla="*/ 371517 w 1107978"/>
              <a:gd name="connsiteY0" fmla="*/ 0 h 1571656"/>
              <a:gd name="connsiteX1" fmla="*/ 1107978 w 1107978"/>
              <a:gd name="connsiteY1" fmla="*/ 1275588 h 1571656"/>
              <a:gd name="connsiteX2" fmla="*/ 1084776 w 1107978"/>
              <a:gd name="connsiteY2" fmla="*/ 1289683 h 1571656"/>
              <a:gd name="connsiteX3" fmla="*/ 204408 w 1107978"/>
              <a:gd name="connsiteY3" fmla="*/ 1561334 h 1571656"/>
              <a:gd name="connsiteX4" fmla="*/ 0 w 1107978"/>
              <a:gd name="connsiteY4" fmla="*/ 1571656 h 1571656"/>
              <a:gd name="connsiteX5" fmla="*/ 0 w 1107978"/>
              <a:gd name="connsiteY5" fmla="*/ 102342 h 1571656"/>
              <a:gd name="connsiteX6" fmla="*/ 54179 w 1107978"/>
              <a:gd name="connsiteY6" fmla="*/ 99606 h 1571656"/>
              <a:gd name="connsiteX7" fmla="*/ 307314 w 1107978"/>
              <a:gd name="connsiteY7" fmla="*/ 34848 h 1571656"/>
              <a:gd name="connsiteX8" fmla="*/ 371517 w 1107978"/>
              <a:gd name="connsiteY8" fmla="*/ 0 h 1571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978" h="1571656">
                <a:moveTo>
                  <a:pt x="371517" y="0"/>
                </a:moveTo>
                <a:lnTo>
                  <a:pt x="1107978" y="1275588"/>
                </a:lnTo>
                <a:lnTo>
                  <a:pt x="1084776" y="1289683"/>
                </a:lnTo>
                <a:cubicBezTo>
                  <a:pt x="818244" y="1434472"/>
                  <a:pt x="520586" y="1529225"/>
                  <a:pt x="204408" y="1561334"/>
                </a:cubicBezTo>
                <a:lnTo>
                  <a:pt x="0" y="1571656"/>
                </a:lnTo>
                <a:lnTo>
                  <a:pt x="0" y="102342"/>
                </a:lnTo>
                <a:lnTo>
                  <a:pt x="54179" y="99606"/>
                </a:lnTo>
                <a:cubicBezTo>
                  <a:pt x="143130" y="90573"/>
                  <a:pt x="228174" y="68322"/>
                  <a:pt x="307314" y="34848"/>
                </a:cubicBezTo>
                <a:lnTo>
                  <a:pt x="371517" y="0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手繪多邊形 96"/>
          <p:cNvSpPr/>
          <p:nvPr/>
        </p:nvSpPr>
        <p:spPr>
          <a:xfrm rot="16200000">
            <a:off x="1555103" y="3796620"/>
            <a:ext cx="1282187" cy="644754"/>
          </a:xfrm>
          <a:custGeom>
            <a:avLst/>
            <a:gdLst>
              <a:gd name="connsiteX0" fmla="*/ 0 w 1282187"/>
              <a:gd name="connsiteY0" fmla="*/ 0 h 644754"/>
              <a:gd name="connsiteX1" fmla="*/ 240059 w 1282187"/>
              <a:gd name="connsiteY1" fmla="*/ 12122 h 644754"/>
              <a:gd name="connsiteX2" fmla="*/ 1250980 w 1282187"/>
              <a:gd name="connsiteY2" fmla="*/ 324057 h 644754"/>
              <a:gd name="connsiteX3" fmla="*/ 1282187 w 1282187"/>
              <a:gd name="connsiteY3" fmla="*/ 343015 h 644754"/>
              <a:gd name="connsiteX4" fmla="*/ 1107978 w 1282187"/>
              <a:gd name="connsiteY4" fmla="*/ 644754 h 644754"/>
              <a:gd name="connsiteX5" fmla="*/ 1084776 w 1282187"/>
              <a:gd name="connsiteY5" fmla="*/ 630659 h 644754"/>
              <a:gd name="connsiteX6" fmla="*/ 204408 w 1282187"/>
              <a:gd name="connsiteY6" fmla="*/ 359008 h 644754"/>
              <a:gd name="connsiteX7" fmla="*/ 0 w 1282187"/>
              <a:gd name="connsiteY7" fmla="*/ 348686 h 644754"/>
              <a:gd name="connsiteX8" fmla="*/ 0 w 1282187"/>
              <a:gd name="connsiteY8" fmla="*/ 0 h 644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644754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0" y="324057"/>
                </a:cubicBezTo>
                <a:lnTo>
                  <a:pt x="1282187" y="343015"/>
                </a:lnTo>
                <a:lnTo>
                  <a:pt x="1107978" y="644754"/>
                </a:lnTo>
                <a:lnTo>
                  <a:pt x="1084776" y="630659"/>
                </a:lnTo>
                <a:cubicBezTo>
                  <a:pt x="818244" y="485870"/>
                  <a:pt x="520586" y="391117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手繪多邊形 91"/>
          <p:cNvSpPr/>
          <p:nvPr/>
        </p:nvSpPr>
        <p:spPr>
          <a:xfrm rot="16200000">
            <a:off x="2254227" y="2478317"/>
            <a:ext cx="1112246" cy="1112246"/>
          </a:xfrm>
          <a:custGeom>
            <a:avLst/>
            <a:gdLst>
              <a:gd name="connsiteX0" fmla="*/ 174209 w 1112246"/>
              <a:gd name="connsiteY0" fmla="*/ 0 h 1112246"/>
              <a:gd name="connsiteX1" fmla="*/ 304068 w 1112246"/>
              <a:gd name="connsiteY1" fmla="*/ 78892 h 1112246"/>
              <a:gd name="connsiteX2" fmla="*/ 1033354 w 1112246"/>
              <a:gd name="connsiteY2" fmla="*/ 808178 h 1112246"/>
              <a:gd name="connsiteX3" fmla="*/ 1112246 w 1112246"/>
              <a:gd name="connsiteY3" fmla="*/ 938038 h 1112246"/>
              <a:gd name="connsiteX4" fmla="*/ 810508 w 1112246"/>
              <a:gd name="connsiteY4" fmla="*/ 1112246 h 1112246"/>
              <a:gd name="connsiteX5" fmla="*/ 744219 w 1112246"/>
              <a:gd name="connsiteY5" fmla="*/ 1003132 h 1112246"/>
              <a:gd name="connsiteX6" fmla="*/ 109114 w 1112246"/>
              <a:gd name="connsiteY6" fmla="*/ 368027 h 1112246"/>
              <a:gd name="connsiteX7" fmla="*/ 0 w 1112246"/>
              <a:gd name="connsiteY7" fmla="*/ 301739 h 1112246"/>
              <a:gd name="connsiteX8" fmla="*/ 174209 w 1112246"/>
              <a:gd name="connsiteY8" fmla="*/ 0 h 11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2246" h="1112246">
                <a:moveTo>
                  <a:pt x="174209" y="0"/>
                </a:moveTo>
                <a:lnTo>
                  <a:pt x="304068" y="78892"/>
                </a:lnTo>
                <a:cubicBezTo>
                  <a:pt x="591350" y="272975"/>
                  <a:pt x="839271" y="520896"/>
                  <a:pt x="1033354" y="808178"/>
                </a:cubicBezTo>
                <a:lnTo>
                  <a:pt x="1112246" y="938038"/>
                </a:lnTo>
                <a:lnTo>
                  <a:pt x="810508" y="1112246"/>
                </a:lnTo>
                <a:lnTo>
                  <a:pt x="744219" y="1003132"/>
                </a:lnTo>
                <a:cubicBezTo>
                  <a:pt x="575200" y="752951"/>
                  <a:pt x="359296" y="537047"/>
                  <a:pt x="109114" y="368027"/>
                </a:cubicBezTo>
                <a:lnTo>
                  <a:pt x="0" y="301739"/>
                </a:lnTo>
                <a:lnTo>
                  <a:pt x="17420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手繪多邊形 85"/>
          <p:cNvSpPr/>
          <p:nvPr/>
        </p:nvSpPr>
        <p:spPr>
          <a:xfrm rot="16200000">
            <a:off x="3572531" y="1779193"/>
            <a:ext cx="644754" cy="1282186"/>
          </a:xfrm>
          <a:custGeom>
            <a:avLst/>
            <a:gdLst>
              <a:gd name="connsiteX0" fmla="*/ 301739 w 644754"/>
              <a:gd name="connsiteY0" fmla="*/ 0 h 1282186"/>
              <a:gd name="connsiteX1" fmla="*/ 320697 w 644754"/>
              <a:gd name="connsiteY1" fmla="*/ 31206 h 1282186"/>
              <a:gd name="connsiteX2" fmla="*/ 632632 w 644754"/>
              <a:gd name="connsiteY2" fmla="*/ 1042127 h 1282186"/>
              <a:gd name="connsiteX3" fmla="*/ 644754 w 644754"/>
              <a:gd name="connsiteY3" fmla="*/ 1282186 h 1282186"/>
              <a:gd name="connsiteX4" fmla="*/ 296068 w 644754"/>
              <a:gd name="connsiteY4" fmla="*/ 1282186 h 1282186"/>
              <a:gd name="connsiteX5" fmla="*/ 285746 w 644754"/>
              <a:gd name="connsiteY5" fmla="*/ 1077778 h 1282186"/>
              <a:gd name="connsiteX6" fmla="*/ 14095 w 644754"/>
              <a:gd name="connsiteY6" fmla="*/ 197410 h 1282186"/>
              <a:gd name="connsiteX7" fmla="*/ 0 w 644754"/>
              <a:gd name="connsiteY7" fmla="*/ 174208 h 1282186"/>
              <a:gd name="connsiteX8" fmla="*/ 301739 w 644754"/>
              <a:gd name="connsiteY8" fmla="*/ 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754" h="1282186">
                <a:moveTo>
                  <a:pt x="301739" y="0"/>
                </a:moveTo>
                <a:lnTo>
                  <a:pt x="320697" y="31206"/>
                </a:lnTo>
                <a:cubicBezTo>
                  <a:pt x="486957" y="337263"/>
                  <a:pt x="595761" y="679062"/>
                  <a:pt x="632632" y="1042127"/>
                </a:cubicBezTo>
                <a:lnTo>
                  <a:pt x="644754" y="1282186"/>
                </a:lnTo>
                <a:lnTo>
                  <a:pt x="296068" y="1282186"/>
                </a:lnTo>
                <a:lnTo>
                  <a:pt x="285746" y="1077778"/>
                </a:lnTo>
                <a:cubicBezTo>
                  <a:pt x="253637" y="761601"/>
                  <a:pt x="158884" y="463943"/>
                  <a:pt x="14095" y="197410"/>
                </a:cubicBezTo>
                <a:lnTo>
                  <a:pt x="0" y="174208"/>
                </a:lnTo>
                <a:lnTo>
                  <a:pt x="30173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手繪多邊形 37"/>
          <p:cNvSpPr/>
          <p:nvPr/>
        </p:nvSpPr>
        <p:spPr>
          <a:xfrm rot="16200000">
            <a:off x="4926719" y="1779192"/>
            <a:ext cx="644754" cy="1282187"/>
          </a:xfrm>
          <a:custGeom>
            <a:avLst/>
            <a:gdLst>
              <a:gd name="connsiteX0" fmla="*/ 296068 w 644754"/>
              <a:gd name="connsiteY0" fmla="*/ 0 h 1282187"/>
              <a:gd name="connsiteX1" fmla="*/ 644754 w 644754"/>
              <a:gd name="connsiteY1" fmla="*/ 0 h 1282187"/>
              <a:gd name="connsiteX2" fmla="*/ 632632 w 644754"/>
              <a:gd name="connsiteY2" fmla="*/ 240059 h 1282187"/>
              <a:gd name="connsiteX3" fmla="*/ 320697 w 644754"/>
              <a:gd name="connsiteY3" fmla="*/ 1250980 h 1282187"/>
              <a:gd name="connsiteX4" fmla="*/ 301739 w 644754"/>
              <a:gd name="connsiteY4" fmla="*/ 1282187 h 1282187"/>
              <a:gd name="connsiteX5" fmla="*/ 0 w 644754"/>
              <a:gd name="connsiteY5" fmla="*/ 1107978 h 1282187"/>
              <a:gd name="connsiteX6" fmla="*/ 14095 w 644754"/>
              <a:gd name="connsiteY6" fmla="*/ 1084776 h 1282187"/>
              <a:gd name="connsiteX7" fmla="*/ 285746 w 644754"/>
              <a:gd name="connsiteY7" fmla="*/ 204408 h 1282187"/>
              <a:gd name="connsiteX8" fmla="*/ 296068 w 644754"/>
              <a:gd name="connsiteY8" fmla="*/ 0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754" h="1282187">
                <a:moveTo>
                  <a:pt x="296068" y="0"/>
                </a:moveTo>
                <a:lnTo>
                  <a:pt x="644754" y="0"/>
                </a:lnTo>
                <a:lnTo>
                  <a:pt x="632632" y="240059"/>
                </a:lnTo>
                <a:cubicBezTo>
                  <a:pt x="595761" y="603124"/>
                  <a:pt x="486957" y="944923"/>
                  <a:pt x="320697" y="1250980"/>
                </a:cubicBezTo>
                <a:lnTo>
                  <a:pt x="301739" y="1282187"/>
                </a:lnTo>
                <a:lnTo>
                  <a:pt x="0" y="1107978"/>
                </a:lnTo>
                <a:lnTo>
                  <a:pt x="14095" y="1084776"/>
                </a:lnTo>
                <a:cubicBezTo>
                  <a:pt x="158884" y="818244"/>
                  <a:pt x="253637" y="520586"/>
                  <a:pt x="285746" y="204408"/>
                </a:cubicBezTo>
                <a:lnTo>
                  <a:pt x="29606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 rot="16200000">
            <a:off x="5777529" y="2478317"/>
            <a:ext cx="1112246" cy="1112246"/>
          </a:xfrm>
          <a:custGeom>
            <a:avLst/>
            <a:gdLst>
              <a:gd name="connsiteX0" fmla="*/ 810508 w 1112246"/>
              <a:gd name="connsiteY0" fmla="*/ 0 h 1112246"/>
              <a:gd name="connsiteX1" fmla="*/ 1112246 w 1112246"/>
              <a:gd name="connsiteY1" fmla="*/ 174209 h 1112246"/>
              <a:gd name="connsiteX2" fmla="*/ 1033354 w 1112246"/>
              <a:gd name="connsiteY2" fmla="*/ 304068 h 1112246"/>
              <a:gd name="connsiteX3" fmla="*/ 304068 w 1112246"/>
              <a:gd name="connsiteY3" fmla="*/ 1033354 h 1112246"/>
              <a:gd name="connsiteX4" fmla="*/ 174209 w 1112246"/>
              <a:gd name="connsiteY4" fmla="*/ 1112246 h 1112246"/>
              <a:gd name="connsiteX5" fmla="*/ 0 w 1112246"/>
              <a:gd name="connsiteY5" fmla="*/ 810508 h 1112246"/>
              <a:gd name="connsiteX6" fmla="*/ 109114 w 1112246"/>
              <a:gd name="connsiteY6" fmla="*/ 744219 h 1112246"/>
              <a:gd name="connsiteX7" fmla="*/ 744219 w 1112246"/>
              <a:gd name="connsiteY7" fmla="*/ 109114 h 1112246"/>
              <a:gd name="connsiteX8" fmla="*/ 810508 w 1112246"/>
              <a:gd name="connsiteY8" fmla="*/ 0 h 11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2246" h="1112246">
                <a:moveTo>
                  <a:pt x="810508" y="0"/>
                </a:moveTo>
                <a:lnTo>
                  <a:pt x="1112246" y="174209"/>
                </a:lnTo>
                <a:lnTo>
                  <a:pt x="1033354" y="304068"/>
                </a:lnTo>
                <a:cubicBezTo>
                  <a:pt x="839271" y="591350"/>
                  <a:pt x="591350" y="839271"/>
                  <a:pt x="304068" y="1033354"/>
                </a:cubicBezTo>
                <a:lnTo>
                  <a:pt x="174209" y="1112246"/>
                </a:lnTo>
                <a:lnTo>
                  <a:pt x="0" y="810508"/>
                </a:lnTo>
                <a:lnTo>
                  <a:pt x="109114" y="744219"/>
                </a:lnTo>
                <a:cubicBezTo>
                  <a:pt x="359296" y="575200"/>
                  <a:pt x="575200" y="359296"/>
                  <a:pt x="744219" y="109114"/>
                </a:cubicBezTo>
                <a:lnTo>
                  <a:pt x="81050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 rot="16200000">
            <a:off x="6306713" y="3796619"/>
            <a:ext cx="1282187" cy="644754"/>
          </a:xfrm>
          <a:custGeom>
            <a:avLst/>
            <a:gdLst>
              <a:gd name="connsiteX0" fmla="*/ 1107978 w 1282187"/>
              <a:gd name="connsiteY0" fmla="*/ 0 h 644754"/>
              <a:gd name="connsiteX1" fmla="*/ 1282187 w 1282187"/>
              <a:gd name="connsiteY1" fmla="*/ 301739 h 644754"/>
              <a:gd name="connsiteX2" fmla="*/ 1250980 w 1282187"/>
              <a:gd name="connsiteY2" fmla="*/ 320697 h 644754"/>
              <a:gd name="connsiteX3" fmla="*/ 240059 w 1282187"/>
              <a:gd name="connsiteY3" fmla="*/ 632632 h 644754"/>
              <a:gd name="connsiteX4" fmla="*/ 0 w 1282187"/>
              <a:gd name="connsiteY4" fmla="*/ 644754 h 644754"/>
              <a:gd name="connsiteX5" fmla="*/ 0 w 1282187"/>
              <a:gd name="connsiteY5" fmla="*/ 296068 h 644754"/>
              <a:gd name="connsiteX6" fmla="*/ 204408 w 1282187"/>
              <a:gd name="connsiteY6" fmla="*/ 285746 h 644754"/>
              <a:gd name="connsiteX7" fmla="*/ 1084776 w 1282187"/>
              <a:gd name="connsiteY7" fmla="*/ 14095 h 644754"/>
              <a:gd name="connsiteX8" fmla="*/ 1107978 w 1282187"/>
              <a:gd name="connsiteY8" fmla="*/ 0 h 644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644754">
                <a:moveTo>
                  <a:pt x="1107978" y="0"/>
                </a:moveTo>
                <a:lnTo>
                  <a:pt x="1282187" y="301739"/>
                </a:lnTo>
                <a:lnTo>
                  <a:pt x="1250980" y="320697"/>
                </a:lnTo>
                <a:cubicBezTo>
                  <a:pt x="944923" y="486957"/>
                  <a:pt x="603124" y="595761"/>
                  <a:pt x="240059" y="632632"/>
                </a:cubicBezTo>
                <a:lnTo>
                  <a:pt x="0" y="644754"/>
                </a:lnTo>
                <a:lnTo>
                  <a:pt x="0" y="296068"/>
                </a:lnTo>
                <a:lnTo>
                  <a:pt x="204408" y="285746"/>
                </a:lnTo>
                <a:cubicBezTo>
                  <a:pt x="520586" y="253637"/>
                  <a:pt x="818244" y="158884"/>
                  <a:pt x="1084776" y="14095"/>
                </a:cubicBezTo>
                <a:lnTo>
                  <a:pt x="110797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6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1" name="手繪多邊形 20"/>
          <p:cNvSpPr/>
          <p:nvPr/>
        </p:nvSpPr>
        <p:spPr>
          <a:xfrm rot="19800000">
            <a:off x="3219589" y="1284685"/>
            <a:ext cx="2707299" cy="1777302"/>
          </a:xfrm>
          <a:custGeom>
            <a:avLst/>
            <a:gdLst>
              <a:gd name="connsiteX0" fmla="*/ 0 w 2283166"/>
              <a:gd name="connsiteY0" fmla="*/ 816 h 1498864"/>
              <a:gd name="connsiteX1" fmla="*/ 36505 w 2283166"/>
              <a:gd name="connsiteY1" fmla="*/ 0 h 1498864"/>
              <a:gd name="connsiteX2" fmla="*/ 1314000 w 2283166"/>
              <a:gd name="connsiteY2" fmla="*/ 361274 h 1498864"/>
              <a:gd name="connsiteX3" fmla="*/ 2265620 w 2283166"/>
              <a:gd name="connsiteY3" fmla="*/ 1286980 h 1498864"/>
              <a:gd name="connsiteX4" fmla="*/ 2283166 w 2283166"/>
              <a:gd name="connsiteY4" fmla="*/ 1319002 h 1498864"/>
              <a:gd name="connsiteX5" fmla="*/ 1971637 w 2283166"/>
              <a:gd name="connsiteY5" fmla="*/ 1498864 h 1498864"/>
              <a:gd name="connsiteX6" fmla="*/ 1958738 w 2283166"/>
              <a:gd name="connsiteY6" fmla="*/ 1475322 h 1498864"/>
              <a:gd name="connsiteX7" fmla="*/ 1134000 w 2283166"/>
              <a:gd name="connsiteY7" fmla="*/ 673044 h 1498864"/>
              <a:gd name="connsiteX8" fmla="*/ 26837 w 2283166"/>
              <a:gd name="connsiteY8" fmla="*/ 359939 h 1498864"/>
              <a:gd name="connsiteX9" fmla="*/ 0 w 2283166"/>
              <a:gd name="connsiteY9" fmla="*/ 360539 h 1498864"/>
              <a:gd name="connsiteX10" fmla="*/ 0 w 2283166"/>
              <a:gd name="connsiteY10" fmla="*/ 816 h 14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83166" h="1498864">
                <a:moveTo>
                  <a:pt x="0" y="816"/>
                </a:moveTo>
                <a:lnTo>
                  <a:pt x="36505" y="0"/>
                </a:lnTo>
                <a:cubicBezTo>
                  <a:pt x="471734" y="11304"/>
                  <a:pt x="910441" y="128279"/>
                  <a:pt x="1314000" y="361274"/>
                </a:cubicBezTo>
                <a:cubicBezTo>
                  <a:pt x="1717559" y="594270"/>
                  <a:pt x="2038216" y="915713"/>
                  <a:pt x="2265620" y="1286980"/>
                </a:cubicBezTo>
                <a:lnTo>
                  <a:pt x="2283166" y="1319002"/>
                </a:lnTo>
                <a:lnTo>
                  <a:pt x="1971637" y="1498864"/>
                </a:lnTo>
                <a:lnTo>
                  <a:pt x="1958738" y="1475322"/>
                </a:lnTo>
                <a:cubicBezTo>
                  <a:pt x="1761653" y="1153557"/>
                  <a:pt x="1483751" y="874973"/>
                  <a:pt x="1134000" y="673044"/>
                </a:cubicBezTo>
                <a:cubicBezTo>
                  <a:pt x="784249" y="471115"/>
                  <a:pt x="404037" y="369736"/>
                  <a:pt x="26837" y="359939"/>
                </a:cubicBezTo>
                <a:lnTo>
                  <a:pt x="0" y="360539"/>
                </a:lnTo>
                <a:lnTo>
                  <a:pt x="0" y="8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手繪多邊形 43"/>
          <p:cNvSpPr/>
          <p:nvPr/>
        </p:nvSpPr>
        <p:spPr>
          <a:xfrm rot="19800000">
            <a:off x="2066259" y="3083038"/>
            <a:ext cx="1970925" cy="2275042"/>
          </a:xfrm>
          <a:custGeom>
            <a:avLst/>
            <a:gdLst>
              <a:gd name="connsiteX0" fmla="*/ 0 w 1970925"/>
              <a:gd name="connsiteY0" fmla="*/ 1137128 h 2275042"/>
              <a:gd name="connsiteX1" fmla="*/ 110514 w 1970925"/>
              <a:gd name="connsiteY1" fmla="*/ 966239 h 2275042"/>
              <a:gd name="connsiteX2" fmla="*/ 1844073 w 1970925"/>
              <a:gd name="connsiteY2" fmla="*/ 2833 h 2275042"/>
              <a:gd name="connsiteX3" fmla="*/ 1970925 w 1970925"/>
              <a:gd name="connsiteY3" fmla="*/ 0 h 2275042"/>
              <a:gd name="connsiteX4" fmla="*/ 1970925 w 1970925"/>
              <a:gd name="connsiteY4" fmla="*/ 2275042 h 2275042"/>
              <a:gd name="connsiteX5" fmla="*/ 0 w 1970925"/>
              <a:gd name="connsiteY5" fmla="*/ 1137128 h 2275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0925" h="2275042">
                <a:moveTo>
                  <a:pt x="0" y="1137128"/>
                </a:moveTo>
                <a:lnTo>
                  <a:pt x="110514" y="966239"/>
                </a:lnTo>
                <a:cubicBezTo>
                  <a:pt x="526768" y="389063"/>
                  <a:pt x="1169693" y="50492"/>
                  <a:pt x="1844073" y="2833"/>
                </a:cubicBezTo>
                <a:lnTo>
                  <a:pt x="1970925" y="0"/>
                </a:lnTo>
                <a:lnTo>
                  <a:pt x="1970925" y="2275042"/>
                </a:lnTo>
                <a:lnTo>
                  <a:pt x="0" y="1137128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 rot="19800000">
            <a:off x="1400967" y="2901581"/>
            <a:ext cx="2282694" cy="1496851"/>
          </a:xfrm>
          <a:custGeom>
            <a:avLst/>
            <a:gdLst>
              <a:gd name="connsiteX0" fmla="*/ 0 w 2282694"/>
              <a:gd name="connsiteY0" fmla="*/ 1316851 h 1496851"/>
              <a:gd name="connsiteX1" fmla="*/ 130527 w 2282694"/>
              <a:gd name="connsiteY1" fmla="*/ 1115015 h 1496851"/>
              <a:gd name="connsiteX2" fmla="*/ 2130787 w 2282694"/>
              <a:gd name="connsiteY2" fmla="*/ 3392 h 1496851"/>
              <a:gd name="connsiteX3" fmla="*/ 2282694 w 2282694"/>
              <a:gd name="connsiteY3" fmla="*/ 0 h 1496851"/>
              <a:gd name="connsiteX4" fmla="*/ 2282694 w 2282694"/>
              <a:gd name="connsiteY4" fmla="*/ 359723 h 1496851"/>
              <a:gd name="connsiteX5" fmla="*/ 2155842 w 2282694"/>
              <a:gd name="connsiteY5" fmla="*/ 362556 h 1496851"/>
              <a:gd name="connsiteX6" fmla="*/ 422283 w 2282694"/>
              <a:gd name="connsiteY6" fmla="*/ 1325962 h 1496851"/>
              <a:gd name="connsiteX7" fmla="*/ 311769 w 2282694"/>
              <a:gd name="connsiteY7" fmla="*/ 1496851 h 1496851"/>
              <a:gd name="connsiteX8" fmla="*/ 0 w 2282694"/>
              <a:gd name="connsiteY8" fmla="*/ 1316851 h 1496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2694" h="1496851">
                <a:moveTo>
                  <a:pt x="0" y="1316851"/>
                </a:moveTo>
                <a:lnTo>
                  <a:pt x="130527" y="1115015"/>
                </a:lnTo>
                <a:cubicBezTo>
                  <a:pt x="610821" y="449043"/>
                  <a:pt x="1352658" y="58383"/>
                  <a:pt x="2130787" y="3392"/>
                </a:cubicBezTo>
                <a:lnTo>
                  <a:pt x="2282694" y="0"/>
                </a:lnTo>
                <a:lnTo>
                  <a:pt x="2282694" y="359723"/>
                </a:lnTo>
                <a:lnTo>
                  <a:pt x="2155842" y="362556"/>
                </a:lnTo>
                <a:cubicBezTo>
                  <a:pt x="1481462" y="410215"/>
                  <a:pt x="838537" y="748786"/>
                  <a:pt x="422283" y="1325962"/>
                </a:cubicBezTo>
                <a:lnTo>
                  <a:pt x="311769" y="1496851"/>
                </a:lnTo>
                <a:lnTo>
                  <a:pt x="0" y="13168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手繪多邊形 39"/>
          <p:cNvSpPr/>
          <p:nvPr/>
        </p:nvSpPr>
        <p:spPr>
          <a:xfrm rot="19800000">
            <a:off x="3688482" y="1618675"/>
            <a:ext cx="2337899" cy="2700285"/>
          </a:xfrm>
          <a:custGeom>
            <a:avLst/>
            <a:gdLst>
              <a:gd name="connsiteX0" fmla="*/ 0 w 1971637"/>
              <a:gd name="connsiteY0" fmla="*/ 600 h 2277250"/>
              <a:gd name="connsiteX1" fmla="*/ 26837 w 1971637"/>
              <a:gd name="connsiteY1" fmla="*/ 0 h 2277250"/>
              <a:gd name="connsiteX2" fmla="*/ 1134000 w 1971637"/>
              <a:gd name="connsiteY2" fmla="*/ 313105 h 2277250"/>
              <a:gd name="connsiteX3" fmla="*/ 1958738 w 1971637"/>
              <a:gd name="connsiteY3" fmla="*/ 1115383 h 2277250"/>
              <a:gd name="connsiteX4" fmla="*/ 1971637 w 1971637"/>
              <a:gd name="connsiteY4" fmla="*/ 1138925 h 2277250"/>
              <a:gd name="connsiteX5" fmla="*/ 0 w 1971637"/>
              <a:gd name="connsiteY5" fmla="*/ 2277250 h 2277250"/>
              <a:gd name="connsiteX6" fmla="*/ 0 w 1971637"/>
              <a:gd name="connsiteY6" fmla="*/ 600 h 227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37" h="2277250">
                <a:moveTo>
                  <a:pt x="0" y="600"/>
                </a:moveTo>
                <a:lnTo>
                  <a:pt x="26837" y="0"/>
                </a:lnTo>
                <a:cubicBezTo>
                  <a:pt x="404037" y="9797"/>
                  <a:pt x="784249" y="111176"/>
                  <a:pt x="1134000" y="313105"/>
                </a:cubicBezTo>
                <a:cubicBezTo>
                  <a:pt x="1483751" y="515034"/>
                  <a:pt x="1761653" y="793618"/>
                  <a:pt x="1958738" y="1115383"/>
                </a:cubicBezTo>
                <a:lnTo>
                  <a:pt x="1971637" y="1138925"/>
                </a:lnTo>
                <a:lnTo>
                  <a:pt x="0" y="2277250"/>
                </a:lnTo>
                <a:lnTo>
                  <a:pt x="0" y="60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手繪多邊形 31"/>
          <p:cNvSpPr/>
          <p:nvPr/>
        </p:nvSpPr>
        <p:spPr>
          <a:xfrm rot="19800000">
            <a:off x="4360404" y="2393991"/>
            <a:ext cx="3103532" cy="3113171"/>
          </a:xfrm>
          <a:custGeom>
            <a:avLst/>
            <a:gdLst>
              <a:gd name="connsiteX0" fmla="*/ 0 w 2268390"/>
              <a:gd name="connsiteY0" fmla="*/ 1137521 h 2275435"/>
              <a:gd name="connsiteX1" fmla="*/ 1970244 w 2268390"/>
              <a:gd name="connsiteY1" fmla="*/ 0 h 2275435"/>
              <a:gd name="connsiteX2" fmla="*/ 2031217 w 2268390"/>
              <a:gd name="connsiteY2" fmla="*/ 111274 h 2275435"/>
              <a:gd name="connsiteX3" fmla="*/ 2063662 w 2268390"/>
              <a:gd name="connsiteY3" fmla="*/ 2094283 h 2275435"/>
              <a:gd name="connsiteX4" fmla="*/ 1970925 w 2268390"/>
              <a:gd name="connsiteY4" fmla="*/ 2275435 h 2275435"/>
              <a:gd name="connsiteX5" fmla="*/ 0 w 2268390"/>
              <a:gd name="connsiteY5" fmla="*/ 1137521 h 2275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68390" h="2275435">
                <a:moveTo>
                  <a:pt x="0" y="1137521"/>
                </a:moveTo>
                <a:lnTo>
                  <a:pt x="1970244" y="0"/>
                </a:lnTo>
                <a:lnTo>
                  <a:pt x="2031217" y="111274"/>
                </a:lnTo>
                <a:cubicBezTo>
                  <a:pt x="2327133" y="719133"/>
                  <a:pt x="2355384" y="1445208"/>
                  <a:pt x="2063662" y="2094283"/>
                </a:cubicBezTo>
                <a:lnTo>
                  <a:pt x="1970925" y="2275435"/>
                </a:lnTo>
                <a:lnTo>
                  <a:pt x="0" y="1137521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 rot="19800000">
            <a:off x="6842499" y="1350838"/>
            <a:ext cx="900535" cy="3605521"/>
          </a:xfrm>
          <a:custGeom>
            <a:avLst/>
            <a:gdLst>
              <a:gd name="connsiteX0" fmla="*/ 0 w 658206"/>
              <a:gd name="connsiteY0" fmla="*/ 179862 h 2635297"/>
              <a:gd name="connsiteX1" fmla="*/ 311530 w 658206"/>
              <a:gd name="connsiteY1" fmla="*/ 0 h 2635297"/>
              <a:gd name="connsiteX2" fmla="*/ 384545 w 658206"/>
              <a:gd name="connsiteY2" fmla="*/ 133252 h 2635297"/>
              <a:gd name="connsiteX3" fmla="*/ 421982 w 658206"/>
              <a:gd name="connsiteY3" fmla="*/ 2421339 h 2635297"/>
              <a:gd name="connsiteX4" fmla="*/ 312450 w 658206"/>
              <a:gd name="connsiteY4" fmla="*/ 2635297 h 2635297"/>
              <a:gd name="connsiteX5" fmla="*/ 681 w 658206"/>
              <a:gd name="connsiteY5" fmla="*/ 2455297 h 2635297"/>
              <a:gd name="connsiteX6" fmla="*/ 93418 w 658206"/>
              <a:gd name="connsiteY6" fmla="*/ 2274145 h 2635297"/>
              <a:gd name="connsiteX7" fmla="*/ 60973 w 658206"/>
              <a:gd name="connsiteY7" fmla="*/ 291136 h 2635297"/>
              <a:gd name="connsiteX8" fmla="*/ 0 w 658206"/>
              <a:gd name="connsiteY8" fmla="*/ 179862 h 2635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8206" h="2635297">
                <a:moveTo>
                  <a:pt x="0" y="179862"/>
                </a:moveTo>
                <a:lnTo>
                  <a:pt x="311530" y="0"/>
                </a:lnTo>
                <a:lnTo>
                  <a:pt x="384545" y="133252"/>
                </a:lnTo>
                <a:cubicBezTo>
                  <a:pt x="725986" y="834627"/>
                  <a:pt x="758584" y="1672407"/>
                  <a:pt x="421982" y="2421339"/>
                </a:cubicBezTo>
                <a:lnTo>
                  <a:pt x="312450" y="2635297"/>
                </a:lnTo>
                <a:lnTo>
                  <a:pt x="681" y="2455297"/>
                </a:lnTo>
                <a:lnTo>
                  <a:pt x="93418" y="2274145"/>
                </a:lnTo>
                <a:cubicBezTo>
                  <a:pt x="385140" y="1625070"/>
                  <a:pt x="356889" y="898995"/>
                  <a:pt x="60973" y="291136"/>
                </a:cubicBezTo>
                <a:lnTo>
                  <a:pt x="0" y="1798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9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47" name="手繪多邊形 46"/>
          <p:cNvSpPr/>
          <p:nvPr/>
        </p:nvSpPr>
        <p:spPr>
          <a:xfrm rot="18900000">
            <a:off x="4410503" y="3431311"/>
            <a:ext cx="3674418" cy="2598092"/>
          </a:xfrm>
          <a:custGeom>
            <a:avLst/>
            <a:gdLst>
              <a:gd name="connsiteX0" fmla="*/ 0 w 2251369"/>
              <a:gd name="connsiteY0" fmla="*/ 0 h 1591889"/>
              <a:gd name="connsiteX1" fmla="*/ 2251369 w 2251369"/>
              <a:gd name="connsiteY1" fmla="*/ 0 h 1591889"/>
              <a:gd name="connsiteX2" fmla="*/ 2242379 w 2251369"/>
              <a:gd name="connsiteY2" fmla="*/ 188295 h 1591889"/>
              <a:gd name="connsiteX3" fmla="*/ 1728351 w 2251369"/>
              <a:gd name="connsiteY3" fmla="*/ 1440911 h 1591889"/>
              <a:gd name="connsiteX4" fmla="*/ 1591888 w 2251369"/>
              <a:gd name="connsiteY4" fmla="*/ 1591889 h 1591889"/>
              <a:gd name="connsiteX5" fmla="*/ 0 w 2251369"/>
              <a:gd name="connsiteY5" fmla="*/ 0 h 159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1369" h="1591889">
                <a:moveTo>
                  <a:pt x="0" y="0"/>
                </a:moveTo>
                <a:lnTo>
                  <a:pt x="2251369" y="0"/>
                </a:lnTo>
                <a:lnTo>
                  <a:pt x="2242379" y="188295"/>
                </a:lnTo>
                <a:cubicBezTo>
                  <a:pt x="2199543" y="635775"/>
                  <a:pt x="2028201" y="1073275"/>
                  <a:pt x="1728351" y="1440911"/>
                </a:cubicBezTo>
                <a:lnTo>
                  <a:pt x="1591888" y="1591889"/>
                </a:lnTo>
                <a:lnTo>
                  <a:pt x="0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手繪多邊形 64"/>
          <p:cNvSpPr/>
          <p:nvPr/>
        </p:nvSpPr>
        <p:spPr>
          <a:xfrm rot="18900000">
            <a:off x="1698546" y="3718654"/>
            <a:ext cx="1591889" cy="2251369"/>
          </a:xfrm>
          <a:custGeom>
            <a:avLst/>
            <a:gdLst>
              <a:gd name="connsiteX0" fmla="*/ 0 w 1591889"/>
              <a:gd name="connsiteY0" fmla="*/ 659481 h 2251369"/>
              <a:gd name="connsiteX1" fmla="*/ 150978 w 1591889"/>
              <a:gd name="connsiteY1" fmla="*/ 523018 h 2251369"/>
              <a:gd name="connsiteX2" fmla="*/ 1403594 w 1591889"/>
              <a:gd name="connsiteY2" fmla="*/ 8990 h 2251369"/>
              <a:gd name="connsiteX3" fmla="*/ 1591889 w 1591889"/>
              <a:gd name="connsiteY3" fmla="*/ 0 h 2251369"/>
              <a:gd name="connsiteX4" fmla="*/ 1591889 w 1591889"/>
              <a:gd name="connsiteY4" fmla="*/ 2251369 h 2251369"/>
              <a:gd name="connsiteX5" fmla="*/ 0 w 1591889"/>
              <a:gd name="connsiteY5" fmla="*/ 659481 h 225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91889" h="2251369">
                <a:moveTo>
                  <a:pt x="0" y="659481"/>
                </a:moveTo>
                <a:lnTo>
                  <a:pt x="150978" y="523018"/>
                </a:lnTo>
                <a:cubicBezTo>
                  <a:pt x="518614" y="223168"/>
                  <a:pt x="956114" y="51826"/>
                  <a:pt x="1403594" y="8990"/>
                </a:cubicBezTo>
                <a:lnTo>
                  <a:pt x="1591889" y="0"/>
                </a:lnTo>
                <a:lnTo>
                  <a:pt x="1591889" y="2251369"/>
                </a:lnTo>
                <a:lnTo>
                  <a:pt x="0" y="659481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手繪多邊形 39"/>
          <p:cNvSpPr/>
          <p:nvPr/>
        </p:nvSpPr>
        <p:spPr>
          <a:xfrm rot="18900000">
            <a:off x="791171" y="3734501"/>
            <a:ext cx="1846447" cy="1019481"/>
          </a:xfrm>
          <a:custGeom>
            <a:avLst/>
            <a:gdLst>
              <a:gd name="connsiteX0" fmla="*/ 0 w 1846447"/>
              <a:gd name="connsiteY0" fmla="*/ 764922 h 1019481"/>
              <a:gd name="connsiteX1" fmla="*/ 178319 w 1846447"/>
              <a:gd name="connsiteY1" fmla="*/ 603747 h 1019481"/>
              <a:gd name="connsiteX2" fmla="*/ 1623646 w 1846447"/>
              <a:gd name="connsiteY2" fmla="*/ 10637 h 1019481"/>
              <a:gd name="connsiteX3" fmla="*/ 1846447 w 1846447"/>
              <a:gd name="connsiteY3" fmla="*/ 0 h 1019481"/>
              <a:gd name="connsiteX4" fmla="*/ 1846447 w 1846447"/>
              <a:gd name="connsiteY4" fmla="*/ 360000 h 1019481"/>
              <a:gd name="connsiteX5" fmla="*/ 1658152 w 1846447"/>
              <a:gd name="connsiteY5" fmla="*/ 368990 h 1019481"/>
              <a:gd name="connsiteX6" fmla="*/ 405536 w 1846447"/>
              <a:gd name="connsiteY6" fmla="*/ 883018 h 1019481"/>
              <a:gd name="connsiteX7" fmla="*/ 254558 w 1846447"/>
              <a:gd name="connsiteY7" fmla="*/ 1019481 h 1019481"/>
              <a:gd name="connsiteX8" fmla="*/ 0 w 1846447"/>
              <a:gd name="connsiteY8" fmla="*/ 764922 h 1019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447" h="1019481">
                <a:moveTo>
                  <a:pt x="0" y="764922"/>
                </a:moveTo>
                <a:lnTo>
                  <a:pt x="178319" y="603747"/>
                </a:lnTo>
                <a:cubicBezTo>
                  <a:pt x="602515" y="257766"/>
                  <a:pt x="1107322" y="60063"/>
                  <a:pt x="1623646" y="10637"/>
                </a:cubicBezTo>
                <a:lnTo>
                  <a:pt x="1846447" y="0"/>
                </a:lnTo>
                <a:lnTo>
                  <a:pt x="1846447" y="360000"/>
                </a:lnTo>
                <a:lnTo>
                  <a:pt x="1658152" y="368990"/>
                </a:lnTo>
                <a:cubicBezTo>
                  <a:pt x="1210672" y="411826"/>
                  <a:pt x="773172" y="583168"/>
                  <a:pt x="405536" y="883018"/>
                </a:cubicBezTo>
                <a:lnTo>
                  <a:pt x="254558" y="1019481"/>
                </a:lnTo>
                <a:lnTo>
                  <a:pt x="0" y="7649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手繪多邊形 60"/>
          <p:cNvSpPr/>
          <p:nvPr/>
        </p:nvSpPr>
        <p:spPr>
          <a:xfrm rot="18900000">
            <a:off x="2680708" y="2087320"/>
            <a:ext cx="1923721" cy="2720670"/>
          </a:xfrm>
          <a:custGeom>
            <a:avLst/>
            <a:gdLst>
              <a:gd name="connsiteX0" fmla="*/ 0 w 1591889"/>
              <a:gd name="connsiteY0" fmla="*/ 0 h 2251369"/>
              <a:gd name="connsiteX1" fmla="*/ 188295 w 1591889"/>
              <a:gd name="connsiteY1" fmla="*/ 8990 h 2251369"/>
              <a:gd name="connsiteX2" fmla="*/ 1440911 w 1591889"/>
              <a:gd name="connsiteY2" fmla="*/ 523018 h 2251369"/>
              <a:gd name="connsiteX3" fmla="*/ 1591889 w 1591889"/>
              <a:gd name="connsiteY3" fmla="*/ 659481 h 2251369"/>
              <a:gd name="connsiteX4" fmla="*/ 0 w 1591889"/>
              <a:gd name="connsiteY4" fmla="*/ 2251369 h 2251369"/>
              <a:gd name="connsiteX5" fmla="*/ 0 w 1591889"/>
              <a:gd name="connsiteY5" fmla="*/ 0 h 225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91889" h="2251369">
                <a:moveTo>
                  <a:pt x="0" y="0"/>
                </a:moveTo>
                <a:lnTo>
                  <a:pt x="188295" y="8990"/>
                </a:lnTo>
                <a:cubicBezTo>
                  <a:pt x="635775" y="51826"/>
                  <a:pt x="1073275" y="223168"/>
                  <a:pt x="1440911" y="523018"/>
                </a:cubicBezTo>
                <a:lnTo>
                  <a:pt x="1591889" y="659481"/>
                </a:lnTo>
                <a:lnTo>
                  <a:pt x="0" y="2251369"/>
                </a:lnTo>
                <a:lnTo>
                  <a:pt x="0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手繪多邊形 34"/>
          <p:cNvSpPr/>
          <p:nvPr/>
        </p:nvSpPr>
        <p:spPr>
          <a:xfrm rot="18900000">
            <a:off x="1801711" y="1888949"/>
            <a:ext cx="2231342" cy="1231993"/>
          </a:xfrm>
          <a:custGeom>
            <a:avLst/>
            <a:gdLst>
              <a:gd name="connsiteX0" fmla="*/ 0 w 1846447"/>
              <a:gd name="connsiteY0" fmla="*/ 0 h 1019481"/>
              <a:gd name="connsiteX1" fmla="*/ 222801 w 1846447"/>
              <a:gd name="connsiteY1" fmla="*/ 10637 h 1019481"/>
              <a:gd name="connsiteX2" fmla="*/ 1668128 w 1846447"/>
              <a:gd name="connsiteY2" fmla="*/ 603747 h 1019481"/>
              <a:gd name="connsiteX3" fmla="*/ 1846447 w 1846447"/>
              <a:gd name="connsiteY3" fmla="*/ 764922 h 1019481"/>
              <a:gd name="connsiteX4" fmla="*/ 1591889 w 1846447"/>
              <a:gd name="connsiteY4" fmla="*/ 1019481 h 1019481"/>
              <a:gd name="connsiteX5" fmla="*/ 1440911 w 1846447"/>
              <a:gd name="connsiteY5" fmla="*/ 883018 h 1019481"/>
              <a:gd name="connsiteX6" fmla="*/ 188295 w 1846447"/>
              <a:gd name="connsiteY6" fmla="*/ 368990 h 1019481"/>
              <a:gd name="connsiteX7" fmla="*/ 0 w 1846447"/>
              <a:gd name="connsiteY7" fmla="*/ 360000 h 1019481"/>
              <a:gd name="connsiteX8" fmla="*/ 0 w 1846447"/>
              <a:gd name="connsiteY8" fmla="*/ 0 h 1019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447" h="1019481">
                <a:moveTo>
                  <a:pt x="0" y="0"/>
                </a:moveTo>
                <a:lnTo>
                  <a:pt x="222801" y="10637"/>
                </a:lnTo>
                <a:cubicBezTo>
                  <a:pt x="739125" y="60063"/>
                  <a:pt x="1243932" y="257766"/>
                  <a:pt x="1668128" y="603747"/>
                </a:cubicBezTo>
                <a:lnTo>
                  <a:pt x="1846447" y="764922"/>
                </a:lnTo>
                <a:lnTo>
                  <a:pt x="1591889" y="1019481"/>
                </a:lnTo>
                <a:lnTo>
                  <a:pt x="1440911" y="883018"/>
                </a:lnTo>
                <a:cubicBezTo>
                  <a:pt x="1073275" y="583168"/>
                  <a:pt x="635775" y="411826"/>
                  <a:pt x="188295" y="368990"/>
                </a:cubicBezTo>
                <a:lnTo>
                  <a:pt x="0" y="360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手繪多邊形 47"/>
          <p:cNvSpPr/>
          <p:nvPr/>
        </p:nvSpPr>
        <p:spPr>
          <a:xfrm rot="18900000">
            <a:off x="2725835" y="2094612"/>
            <a:ext cx="3141221" cy="2221081"/>
          </a:xfrm>
          <a:custGeom>
            <a:avLst/>
            <a:gdLst>
              <a:gd name="connsiteX0" fmla="*/ 0 w 2251369"/>
              <a:gd name="connsiteY0" fmla="*/ 1591889 h 1591889"/>
              <a:gd name="connsiteX1" fmla="*/ 1591888 w 2251369"/>
              <a:gd name="connsiteY1" fmla="*/ 0 h 1591889"/>
              <a:gd name="connsiteX2" fmla="*/ 1728351 w 2251369"/>
              <a:gd name="connsiteY2" fmla="*/ 150978 h 1591889"/>
              <a:gd name="connsiteX3" fmla="*/ 2242379 w 2251369"/>
              <a:gd name="connsiteY3" fmla="*/ 1403594 h 1591889"/>
              <a:gd name="connsiteX4" fmla="*/ 2251369 w 2251369"/>
              <a:gd name="connsiteY4" fmla="*/ 1591889 h 1591889"/>
              <a:gd name="connsiteX5" fmla="*/ 0 w 2251369"/>
              <a:gd name="connsiteY5" fmla="*/ 1591889 h 159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1369" h="1591889">
                <a:moveTo>
                  <a:pt x="0" y="1591889"/>
                </a:moveTo>
                <a:lnTo>
                  <a:pt x="1591888" y="0"/>
                </a:lnTo>
                <a:lnTo>
                  <a:pt x="1728351" y="150978"/>
                </a:lnTo>
                <a:cubicBezTo>
                  <a:pt x="2028201" y="518614"/>
                  <a:pt x="2199543" y="956114"/>
                  <a:pt x="2242379" y="1403594"/>
                </a:cubicBezTo>
                <a:lnTo>
                  <a:pt x="2251369" y="1591889"/>
                </a:lnTo>
                <a:lnTo>
                  <a:pt x="0" y="1591889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 rot="18900000">
            <a:off x="4422515" y="828598"/>
            <a:ext cx="1422430" cy="2576253"/>
          </a:xfrm>
          <a:custGeom>
            <a:avLst/>
            <a:gdLst>
              <a:gd name="connsiteX0" fmla="*/ 0 w 1019481"/>
              <a:gd name="connsiteY0" fmla="*/ 254558 h 1846447"/>
              <a:gd name="connsiteX1" fmla="*/ 254559 w 1019481"/>
              <a:gd name="connsiteY1" fmla="*/ 0 h 1846447"/>
              <a:gd name="connsiteX2" fmla="*/ 415734 w 1019481"/>
              <a:gd name="connsiteY2" fmla="*/ 178319 h 1846447"/>
              <a:gd name="connsiteX3" fmla="*/ 1008844 w 1019481"/>
              <a:gd name="connsiteY3" fmla="*/ 1623646 h 1846447"/>
              <a:gd name="connsiteX4" fmla="*/ 1019481 w 1019481"/>
              <a:gd name="connsiteY4" fmla="*/ 1846447 h 1846447"/>
              <a:gd name="connsiteX5" fmla="*/ 659481 w 1019481"/>
              <a:gd name="connsiteY5" fmla="*/ 1846447 h 1846447"/>
              <a:gd name="connsiteX6" fmla="*/ 650491 w 1019481"/>
              <a:gd name="connsiteY6" fmla="*/ 1658152 h 1846447"/>
              <a:gd name="connsiteX7" fmla="*/ 136463 w 1019481"/>
              <a:gd name="connsiteY7" fmla="*/ 405536 h 1846447"/>
              <a:gd name="connsiteX8" fmla="*/ 0 w 1019481"/>
              <a:gd name="connsiteY8" fmla="*/ 254558 h 184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9481" h="1846447">
                <a:moveTo>
                  <a:pt x="0" y="254558"/>
                </a:moveTo>
                <a:lnTo>
                  <a:pt x="254559" y="0"/>
                </a:lnTo>
                <a:lnTo>
                  <a:pt x="415734" y="178319"/>
                </a:lnTo>
                <a:cubicBezTo>
                  <a:pt x="761715" y="602515"/>
                  <a:pt x="959418" y="1107322"/>
                  <a:pt x="1008844" y="1623646"/>
                </a:cubicBezTo>
                <a:lnTo>
                  <a:pt x="1019481" y="1846447"/>
                </a:lnTo>
                <a:lnTo>
                  <a:pt x="659481" y="1846447"/>
                </a:lnTo>
                <a:lnTo>
                  <a:pt x="650491" y="1658152"/>
                </a:lnTo>
                <a:cubicBezTo>
                  <a:pt x="607655" y="1210672"/>
                  <a:pt x="436313" y="773172"/>
                  <a:pt x="136463" y="405536"/>
                </a:cubicBezTo>
                <a:lnTo>
                  <a:pt x="0" y="25455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 rot="18900000">
            <a:off x="6688954" y="2244174"/>
            <a:ext cx="1663876" cy="3013552"/>
          </a:xfrm>
          <a:custGeom>
            <a:avLst/>
            <a:gdLst>
              <a:gd name="connsiteX0" fmla="*/ 659481 w 1019481"/>
              <a:gd name="connsiteY0" fmla="*/ 0 h 1846447"/>
              <a:gd name="connsiteX1" fmla="*/ 1019481 w 1019481"/>
              <a:gd name="connsiteY1" fmla="*/ 0 h 1846447"/>
              <a:gd name="connsiteX2" fmla="*/ 1008844 w 1019481"/>
              <a:gd name="connsiteY2" fmla="*/ 222801 h 1846447"/>
              <a:gd name="connsiteX3" fmla="*/ 415734 w 1019481"/>
              <a:gd name="connsiteY3" fmla="*/ 1668128 h 1846447"/>
              <a:gd name="connsiteX4" fmla="*/ 254559 w 1019481"/>
              <a:gd name="connsiteY4" fmla="*/ 1846447 h 1846447"/>
              <a:gd name="connsiteX5" fmla="*/ 0 w 1019481"/>
              <a:gd name="connsiteY5" fmla="*/ 1591889 h 1846447"/>
              <a:gd name="connsiteX6" fmla="*/ 136463 w 1019481"/>
              <a:gd name="connsiteY6" fmla="*/ 1440911 h 1846447"/>
              <a:gd name="connsiteX7" fmla="*/ 650491 w 1019481"/>
              <a:gd name="connsiteY7" fmla="*/ 188295 h 1846447"/>
              <a:gd name="connsiteX8" fmla="*/ 659481 w 1019481"/>
              <a:gd name="connsiteY8" fmla="*/ 0 h 184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9481" h="1846447">
                <a:moveTo>
                  <a:pt x="659481" y="0"/>
                </a:moveTo>
                <a:lnTo>
                  <a:pt x="1019481" y="0"/>
                </a:lnTo>
                <a:lnTo>
                  <a:pt x="1008844" y="222801"/>
                </a:lnTo>
                <a:cubicBezTo>
                  <a:pt x="959418" y="739125"/>
                  <a:pt x="761715" y="1243932"/>
                  <a:pt x="415734" y="1668128"/>
                </a:cubicBezTo>
                <a:lnTo>
                  <a:pt x="254559" y="1846447"/>
                </a:lnTo>
                <a:lnTo>
                  <a:pt x="0" y="1591889"/>
                </a:lnTo>
                <a:lnTo>
                  <a:pt x="136463" y="1440911"/>
                </a:lnTo>
                <a:cubicBezTo>
                  <a:pt x="436313" y="1073275"/>
                  <a:pt x="607655" y="635775"/>
                  <a:pt x="650491" y="188295"/>
                </a:cubicBezTo>
                <a:lnTo>
                  <a:pt x="65948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9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91" name="手繪多邊形 90"/>
          <p:cNvSpPr/>
          <p:nvPr/>
        </p:nvSpPr>
        <p:spPr>
          <a:xfrm rot="20520000">
            <a:off x="1170445" y="3772674"/>
            <a:ext cx="2118371" cy="1801978"/>
          </a:xfrm>
          <a:custGeom>
            <a:avLst/>
            <a:gdLst>
              <a:gd name="connsiteX0" fmla="*/ 0 w 2118371"/>
              <a:gd name="connsiteY0" fmla="*/ 1113678 h 1801978"/>
              <a:gd name="connsiteX1" fmla="*/ 72569 w 2118371"/>
              <a:gd name="connsiteY1" fmla="*/ 923546 h 1801978"/>
              <a:gd name="connsiteX2" fmla="*/ 771514 w 2118371"/>
              <a:gd name="connsiteY2" fmla="*/ 26566 h 1801978"/>
              <a:gd name="connsiteX3" fmla="*/ 809157 w 2118371"/>
              <a:gd name="connsiteY3" fmla="*/ 0 h 1801978"/>
              <a:gd name="connsiteX4" fmla="*/ 2118371 w 2118371"/>
              <a:gd name="connsiteY4" fmla="*/ 1801978 h 1801978"/>
              <a:gd name="connsiteX5" fmla="*/ 0 w 2118371"/>
              <a:gd name="connsiteY5" fmla="*/ 1113678 h 1801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8371" h="1801978">
                <a:moveTo>
                  <a:pt x="0" y="1113678"/>
                </a:moveTo>
                <a:lnTo>
                  <a:pt x="72569" y="923546"/>
                </a:lnTo>
                <a:cubicBezTo>
                  <a:pt x="232101" y="561820"/>
                  <a:pt x="475375" y="257582"/>
                  <a:pt x="771514" y="26566"/>
                </a:cubicBezTo>
                <a:lnTo>
                  <a:pt x="809157" y="0"/>
                </a:lnTo>
                <a:lnTo>
                  <a:pt x="2118371" y="1801978"/>
                </a:lnTo>
                <a:lnTo>
                  <a:pt x="0" y="1113678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手繪多邊形 50"/>
          <p:cNvSpPr/>
          <p:nvPr/>
        </p:nvSpPr>
        <p:spPr>
          <a:xfrm rot="20520000">
            <a:off x="717179" y="3760867"/>
            <a:ext cx="1151537" cy="1404634"/>
          </a:xfrm>
          <a:custGeom>
            <a:avLst/>
            <a:gdLst>
              <a:gd name="connsiteX0" fmla="*/ 0 w 1151537"/>
              <a:gd name="connsiteY0" fmla="*/ 1293388 h 1404634"/>
              <a:gd name="connsiteX1" fmla="*/ 85711 w 1151537"/>
              <a:gd name="connsiteY1" fmla="*/ 1068824 h 1404634"/>
              <a:gd name="connsiteX2" fmla="*/ 892187 w 1151537"/>
              <a:gd name="connsiteY2" fmla="*/ 33846 h 1404634"/>
              <a:gd name="connsiteX3" fmla="*/ 940146 w 1151537"/>
              <a:gd name="connsiteY3" fmla="*/ 0 h 1404634"/>
              <a:gd name="connsiteX4" fmla="*/ 1151537 w 1151537"/>
              <a:gd name="connsiteY4" fmla="*/ 290956 h 1404634"/>
              <a:gd name="connsiteX5" fmla="*/ 1113894 w 1151537"/>
              <a:gd name="connsiteY5" fmla="*/ 317522 h 1404634"/>
              <a:gd name="connsiteX6" fmla="*/ 414949 w 1151537"/>
              <a:gd name="connsiteY6" fmla="*/ 1214502 h 1404634"/>
              <a:gd name="connsiteX7" fmla="*/ 342380 w 1151537"/>
              <a:gd name="connsiteY7" fmla="*/ 1404634 h 1404634"/>
              <a:gd name="connsiteX8" fmla="*/ 0 w 1151537"/>
              <a:gd name="connsiteY8" fmla="*/ 1293388 h 1404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1537" h="1404634">
                <a:moveTo>
                  <a:pt x="0" y="1293388"/>
                </a:moveTo>
                <a:lnTo>
                  <a:pt x="85711" y="1068824"/>
                </a:lnTo>
                <a:cubicBezTo>
                  <a:pt x="269786" y="651447"/>
                  <a:pt x="550486" y="300404"/>
                  <a:pt x="892187" y="33846"/>
                </a:cubicBezTo>
                <a:lnTo>
                  <a:pt x="940146" y="0"/>
                </a:lnTo>
                <a:lnTo>
                  <a:pt x="1151537" y="290956"/>
                </a:lnTo>
                <a:lnTo>
                  <a:pt x="1113894" y="317522"/>
                </a:lnTo>
                <a:cubicBezTo>
                  <a:pt x="817755" y="548538"/>
                  <a:pt x="574481" y="852776"/>
                  <a:pt x="414949" y="1214502"/>
                </a:cubicBezTo>
                <a:lnTo>
                  <a:pt x="342380" y="1404634"/>
                </a:lnTo>
                <a:lnTo>
                  <a:pt x="0" y="12933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手繪多邊形 86"/>
          <p:cNvSpPr/>
          <p:nvPr/>
        </p:nvSpPr>
        <p:spPr>
          <a:xfrm rot="20520000">
            <a:off x="1642547" y="2832639"/>
            <a:ext cx="1588547" cy="2703684"/>
          </a:xfrm>
          <a:custGeom>
            <a:avLst/>
            <a:gdLst>
              <a:gd name="connsiteX0" fmla="*/ 0 w 1308630"/>
              <a:gd name="connsiteY0" fmla="*/ 426095 h 2227270"/>
              <a:gd name="connsiteX1" fmla="*/ 87306 w 1308630"/>
              <a:gd name="connsiteY1" fmla="*/ 364481 h 2227270"/>
              <a:gd name="connsiteX2" fmla="*/ 1144651 w 1308630"/>
              <a:gd name="connsiteY2" fmla="*/ 6021 h 2227270"/>
              <a:gd name="connsiteX3" fmla="*/ 1308630 w 1308630"/>
              <a:gd name="connsiteY3" fmla="*/ 0 h 2227270"/>
              <a:gd name="connsiteX4" fmla="*/ 1308630 w 1308630"/>
              <a:gd name="connsiteY4" fmla="*/ 2227270 h 2227270"/>
              <a:gd name="connsiteX5" fmla="*/ 0 w 1308630"/>
              <a:gd name="connsiteY5" fmla="*/ 426095 h 222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8630" h="2227270">
                <a:moveTo>
                  <a:pt x="0" y="426095"/>
                </a:moveTo>
                <a:lnTo>
                  <a:pt x="87306" y="364481"/>
                </a:lnTo>
                <a:cubicBezTo>
                  <a:pt x="403357" y="163382"/>
                  <a:pt x="766098" y="38651"/>
                  <a:pt x="1144651" y="6021"/>
                </a:cubicBezTo>
                <a:lnTo>
                  <a:pt x="1308630" y="0"/>
                </a:lnTo>
                <a:lnTo>
                  <a:pt x="1308630" y="2227270"/>
                </a:lnTo>
                <a:lnTo>
                  <a:pt x="0" y="426095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手繪多邊形 45"/>
          <p:cNvSpPr/>
          <p:nvPr/>
        </p:nvSpPr>
        <p:spPr>
          <a:xfrm rot="20520000">
            <a:off x="986889" y="2499594"/>
            <a:ext cx="1845156" cy="954128"/>
          </a:xfrm>
          <a:custGeom>
            <a:avLst/>
            <a:gdLst>
              <a:gd name="connsiteX0" fmla="*/ 0 w 1520022"/>
              <a:gd name="connsiteY0" fmla="*/ 495046 h 786002"/>
              <a:gd name="connsiteX1" fmla="*/ 105264 w 1520022"/>
              <a:gd name="connsiteY1" fmla="*/ 420759 h 786002"/>
              <a:gd name="connsiteX2" fmla="*/ 1325277 w 1520022"/>
              <a:gd name="connsiteY2" fmla="*/ 7151 h 786002"/>
              <a:gd name="connsiteX3" fmla="*/ 1520022 w 1520022"/>
              <a:gd name="connsiteY3" fmla="*/ 0 h 786002"/>
              <a:gd name="connsiteX4" fmla="*/ 1520022 w 1520022"/>
              <a:gd name="connsiteY4" fmla="*/ 359907 h 786002"/>
              <a:gd name="connsiteX5" fmla="*/ 1356043 w 1520022"/>
              <a:gd name="connsiteY5" fmla="*/ 365928 h 786002"/>
              <a:gd name="connsiteX6" fmla="*/ 298698 w 1520022"/>
              <a:gd name="connsiteY6" fmla="*/ 724388 h 786002"/>
              <a:gd name="connsiteX7" fmla="*/ 211392 w 1520022"/>
              <a:gd name="connsiteY7" fmla="*/ 786002 h 786002"/>
              <a:gd name="connsiteX8" fmla="*/ 0 w 1520022"/>
              <a:gd name="connsiteY8" fmla="*/ 495046 h 786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022" h="786002">
                <a:moveTo>
                  <a:pt x="0" y="495046"/>
                </a:moveTo>
                <a:lnTo>
                  <a:pt x="105264" y="420759"/>
                </a:lnTo>
                <a:cubicBezTo>
                  <a:pt x="469937" y="188722"/>
                  <a:pt x="888484" y="44802"/>
                  <a:pt x="1325277" y="7151"/>
                </a:cubicBezTo>
                <a:lnTo>
                  <a:pt x="1520022" y="0"/>
                </a:lnTo>
                <a:lnTo>
                  <a:pt x="1520022" y="359907"/>
                </a:lnTo>
                <a:lnTo>
                  <a:pt x="1356043" y="365928"/>
                </a:lnTo>
                <a:cubicBezTo>
                  <a:pt x="977490" y="398558"/>
                  <a:pt x="614749" y="523289"/>
                  <a:pt x="298698" y="724388"/>
                </a:cubicBezTo>
                <a:lnTo>
                  <a:pt x="211392" y="786002"/>
                </a:lnTo>
                <a:lnTo>
                  <a:pt x="0" y="4950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手繪多邊形 82"/>
          <p:cNvSpPr/>
          <p:nvPr/>
        </p:nvSpPr>
        <p:spPr>
          <a:xfrm rot="20520000">
            <a:off x="3118726" y="1897787"/>
            <a:ext cx="1841832" cy="3133511"/>
          </a:xfrm>
          <a:custGeom>
            <a:avLst/>
            <a:gdLst>
              <a:gd name="connsiteX0" fmla="*/ 0 w 1310291"/>
              <a:gd name="connsiteY0" fmla="*/ 0 h 2229199"/>
              <a:gd name="connsiteX1" fmla="*/ 223898 w 1310291"/>
              <a:gd name="connsiteY1" fmla="*/ 14007 h 2229199"/>
              <a:gd name="connsiteX2" fmla="*/ 687100 w 1310291"/>
              <a:gd name="connsiteY2" fmla="*/ 114524 h 2229199"/>
              <a:gd name="connsiteX3" fmla="*/ 1120920 w 1310291"/>
              <a:gd name="connsiteY3" fmla="*/ 305467 h 2229199"/>
              <a:gd name="connsiteX4" fmla="*/ 1310291 w 1310291"/>
              <a:gd name="connsiteY4" fmla="*/ 425739 h 2229199"/>
              <a:gd name="connsiteX5" fmla="*/ 0 w 1310291"/>
              <a:gd name="connsiteY5" fmla="*/ 2229199 h 2229199"/>
              <a:gd name="connsiteX6" fmla="*/ 0 w 1310291"/>
              <a:gd name="connsiteY6" fmla="*/ 0 h 222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291" h="2229199">
                <a:moveTo>
                  <a:pt x="0" y="0"/>
                </a:moveTo>
                <a:lnTo>
                  <a:pt x="223898" y="14007"/>
                </a:lnTo>
                <a:cubicBezTo>
                  <a:pt x="378404" y="31434"/>
                  <a:pt x="533463" y="64604"/>
                  <a:pt x="687100" y="114524"/>
                </a:cubicBezTo>
                <a:cubicBezTo>
                  <a:pt x="840737" y="164443"/>
                  <a:pt x="985679" y="228750"/>
                  <a:pt x="1120920" y="305467"/>
                </a:cubicBezTo>
                <a:lnTo>
                  <a:pt x="1310291" y="425739"/>
                </a:lnTo>
                <a:lnTo>
                  <a:pt x="0" y="2229199"/>
                </a:lnTo>
                <a:lnTo>
                  <a:pt x="0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手繪多邊形 39"/>
          <p:cNvSpPr/>
          <p:nvPr/>
        </p:nvSpPr>
        <p:spPr>
          <a:xfrm rot="20520000">
            <a:off x="2641489" y="1419693"/>
            <a:ext cx="2139561" cy="1104974"/>
          </a:xfrm>
          <a:custGeom>
            <a:avLst/>
            <a:gdLst>
              <a:gd name="connsiteX0" fmla="*/ 0 w 1522097"/>
              <a:gd name="connsiteY0" fmla="*/ 0 h 786085"/>
              <a:gd name="connsiteX1" fmla="*/ 263883 w 1522097"/>
              <a:gd name="connsiteY1" fmla="*/ 16509 h 786085"/>
              <a:gd name="connsiteX2" fmla="*/ 798346 w 1522097"/>
              <a:gd name="connsiteY2" fmla="*/ 132489 h 786085"/>
              <a:gd name="connsiteX3" fmla="*/ 1298907 w 1522097"/>
              <a:gd name="connsiteY3" fmla="*/ 352808 h 786085"/>
              <a:gd name="connsiteX4" fmla="*/ 1522097 w 1522097"/>
              <a:gd name="connsiteY4" fmla="*/ 494559 h 786085"/>
              <a:gd name="connsiteX5" fmla="*/ 1310291 w 1522097"/>
              <a:gd name="connsiteY5" fmla="*/ 786085 h 786085"/>
              <a:gd name="connsiteX6" fmla="*/ 1120920 w 1522097"/>
              <a:gd name="connsiteY6" fmla="*/ 665813 h 786085"/>
              <a:gd name="connsiteX7" fmla="*/ 687100 w 1522097"/>
              <a:gd name="connsiteY7" fmla="*/ 474870 h 786085"/>
              <a:gd name="connsiteX8" fmla="*/ 223898 w 1522097"/>
              <a:gd name="connsiteY8" fmla="*/ 374353 h 786085"/>
              <a:gd name="connsiteX9" fmla="*/ 0 w 1522097"/>
              <a:gd name="connsiteY9" fmla="*/ 360346 h 786085"/>
              <a:gd name="connsiteX10" fmla="*/ 0 w 1522097"/>
              <a:gd name="connsiteY10" fmla="*/ 0 h 786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22097" h="786085">
                <a:moveTo>
                  <a:pt x="0" y="0"/>
                </a:moveTo>
                <a:lnTo>
                  <a:pt x="263883" y="16509"/>
                </a:lnTo>
                <a:cubicBezTo>
                  <a:pt x="442158" y="36617"/>
                  <a:pt x="621073" y="74890"/>
                  <a:pt x="798346" y="132489"/>
                </a:cubicBezTo>
                <a:cubicBezTo>
                  <a:pt x="975619" y="190089"/>
                  <a:pt x="1142860" y="264289"/>
                  <a:pt x="1298907" y="352808"/>
                </a:cubicBezTo>
                <a:lnTo>
                  <a:pt x="1522097" y="494559"/>
                </a:lnTo>
                <a:lnTo>
                  <a:pt x="1310291" y="786085"/>
                </a:lnTo>
                <a:lnTo>
                  <a:pt x="1120920" y="665813"/>
                </a:lnTo>
                <a:cubicBezTo>
                  <a:pt x="985679" y="589096"/>
                  <a:pt x="840737" y="524789"/>
                  <a:pt x="687100" y="474870"/>
                </a:cubicBezTo>
                <a:cubicBezTo>
                  <a:pt x="533463" y="424950"/>
                  <a:pt x="378404" y="391780"/>
                  <a:pt x="223898" y="374353"/>
                </a:cubicBezTo>
                <a:lnTo>
                  <a:pt x="0" y="3603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手繪多邊形 60"/>
          <p:cNvSpPr/>
          <p:nvPr/>
        </p:nvSpPr>
        <p:spPr>
          <a:xfrm rot="20520000">
            <a:off x="3148653" y="1815397"/>
            <a:ext cx="3469292" cy="2952344"/>
          </a:xfrm>
          <a:custGeom>
            <a:avLst/>
            <a:gdLst>
              <a:gd name="connsiteX0" fmla="*/ 0 w 2117409"/>
              <a:gd name="connsiteY0" fmla="*/ 1801900 h 1801900"/>
              <a:gd name="connsiteX1" fmla="*/ 1309157 w 2117409"/>
              <a:gd name="connsiteY1" fmla="*/ 0 h 1801900"/>
              <a:gd name="connsiteX2" fmla="*/ 1438280 w 2117409"/>
              <a:gd name="connsiteY2" fmla="*/ 101255 h 1801900"/>
              <a:gd name="connsiteX3" fmla="*/ 2082992 w 2117409"/>
              <a:gd name="connsiteY3" fmla="*/ 1012748 h 1801900"/>
              <a:gd name="connsiteX4" fmla="*/ 2117409 w 2117409"/>
              <a:gd name="connsiteY4" fmla="*/ 1113912 h 1801900"/>
              <a:gd name="connsiteX5" fmla="*/ 0 w 2117409"/>
              <a:gd name="connsiteY5" fmla="*/ 1801900 h 180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7409" h="1801900">
                <a:moveTo>
                  <a:pt x="0" y="1801900"/>
                </a:moveTo>
                <a:lnTo>
                  <a:pt x="1309157" y="0"/>
                </a:lnTo>
                <a:lnTo>
                  <a:pt x="1438280" y="101255"/>
                </a:lnTo>
                <a:cubicBezTo>
                  <a:pt x="1725356" y="350162"/>
                  <a:pt x="1945505" y="664286"/>
                  <a:pt x="2082992" y="1012748"/>
                </a:cubicBezTo>
                <a:lnTo>
                  <a:pt x="2117409" y="1113912"/>
                </a:lnTo>
                <a:lnTo>
                  <a:pt x="0" y="180190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rot="20520000">
            <a:off x="4979571" y="959575"/>
            <a:ext cx="1884707" cy="2302174"/>
          </a:xfrm>
          <a:custGeom>
            <a:avLst/>
            <a:gdLst>
              <a:gd name="connsiteX0" fmla="*/ 0 w 1150291"/>
              <a:gd name="connsiteY0" fmla="*/ 291171 h 1405083"/>
              <a:gd name="connsiteX1" fmla="*/ 211548 w 1150291"/>
              <a:gd name="connsiteY1" fmla="*/ 0 h 1405083"/>
              <a:gd name="connsiteX2" fmla="*/ 364897 w 1150291"/>
              <a:gd name="connsiteY2" fmla="*/ 120254 h 1405083"/>
              <a:gd name="connsiteX3" fmla="*/ 1108795 w 1150291"/>
              <a:gd name="connsiteY3" fmla="*/ 1171976 h 1405083"/>
              <a:gd name="connsiteX4" fmla="*/ 1150291 w 1150291"/>
              <a:gd name="connsiteY4" fmla="*/ 1293948 h 1405083"/>
              <a:gd name="connsiteX5" fmla="*/ 808252 w 1150291"/>
              <a:gd name="connsiteY5" fmla="*/ 1405083 h 1405083"/>
              <a:gd name="connsiteX6" fmla="*/ 773835 w 1150291"/>
              <a:gd name="connsiteY6" fmla="*/ 1303919 h 1405083"/>
              <a:gd name="connsiteX7" fmla="*/ 129123 w 1150291"/>
              <a:gd name="connsiteY7" fmla="*/ 392426 h 1405083"/>
              <a:gd name="connsiteX8" fmla="*/ 0 w 1150291"/>
              <a:gd name="connsiteY8" fmla="*/ 291171 h 140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291" h="1405083">
                <a:moveTo>
                  <a:pt x="0" y="291171"/>
                </a:moveTo>
                <a:lnTo>
                  <a:pt x="211548" y="0"/>
                </a:lnTo>
                <a:lnTo>
                  <a:pt x="364897" y="120254"/>
                </a:lnTo>
                <a:cubicBezTo>
                  <a:pt x="696139" y="407454"/>
                  <a:pt x="950156" y="769904"/>
                  <a:pt x="1108795" y="1171976"/>
                </a:cubicBezTo>
                <a:lnTo>
                  <a:pt x="1150291" y="1293948"/>
                </a:lnTo>
                <a:lnTo>
                  <a:pt x="808252" y="1405083"/>
                </a:lnTo>
                <a:lnTo>
                  <a:pt x="773835" y="1303919"/>
                </a:lnTo>
                <a:cubicBezTo>
                  <a:pt x="636348" y="955457"/>
                  <a:pt x="416199" y="641333"/>
                  <a:pt x="129123" y="392426"/>
                </a:cubicBezTo>
                <a:lnTo>
                  <a:pt x="0" y="2911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手繪多邊形 59"/>
          <p:cNvSpPr/>
          <p:nvPr/>
        </p:nvSpPr>
        <p:spPr>
          <a:xfrm rot="20520000">
            <a:off x="3638005" y="3286177"/>
            <a:ext cx="4220549" cy="2612248"/>
          </a:xfrm>
          <a:custGeom>
            <a:avLst/>
            <a:gdLst>
              <a:gd name="connsiteX0" fmla="*/ 0 w 2224133"/>
              <a:gd name="connsiteY0" fmla="*/ 688295 h 1376595"/>
              <a:gd name="connsiteX1" fmla="*/ 2118352 w 2224133"/>
              <a:gd name="connsiteY1" fmla="*/ 0 h 1376595"/>
              <a:gd name="connsiteX2" fmla="*/ 2133191 w 2224133"/>
              <a:gd name="connsiteY2" fmla="*/ 43618 h 1376595"/>
              <a:gd name="connsiteX3" fmla="*/ 2171417 w 2224133"/>
              <a:gd name="connsiteY3" fmla="*/ 1180120 h 1376595"/>
              <a:gd name="connsiteX4" fmla="*/ 2118370 w 2224133"/>
              <a:gd name="connsiteY4" fmla="*/ 1376595 h 1376595"/>
              <a:gd name="connsiteX5" fmla="*/ 0 w 2224133"/>
              <a:gd name="connsiteY5" fmla="*/ 688295 h 137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24133" h="1376595">
                <a:moveTo>
                  <a:pt x="0" y="688295"/>
                </a:moveTo>
                <a:lnTo>
                  <a:pt x="2118352" y="0"/>
                </a:lnTo>
                <a:lnTo>
                  <a:pt x="2133191" y="43618"/>
                </a:lnTo>
                <a:cubicBezTo>
                  <a:pt x="2236984" y="404581"/>
                  <a:pt x="2254971" y="793707"/>
                  <a:pt x="2171417" y="1180120"/>
                </a:cubicBezTo>
                <a:lnTo>
                  <a:pt x="2118370" y="1376595"/>
                </a:lnTo>
                <a:lnTo>
                  <a:pt x="0" y="688295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 rot="20520000">
            <a:off x="7542765" y="2348607"/>
            <a:ext cx="884057" cy="3034240"/>
          </a:xfrm>
          <a:custGeom>
            <a:avLst/>
            <a:gdLst>
              <a:gd name="connsiteX0" fmla="*/ 0 w 465878"/>
              <a:gd name="connsiteY0" fmla="*/ 111134 h 1598975"/>
              <a:gd name="connsiteX1" fmla="*/ 342039 w 465878"/>
              <a:gd name="connsiteY1" fmla="*/ 0 h 1598975"/>
              <a:gd name="connsiteX2" fmla="*/ 360944 w 465878"/>
              <a:gd name="connsiteY2" fmla="*/ 55570 h 1598975"/>
              <a:gd name="connsiteX3" fmla="*/ 405052 w 465878"/>
              <a:gd name="connsiteY3" fmla="*/ 1366919 h 1598975"/>
              <a:gd name="connsiteX4" fmla="*/ 342398 w 465878"/>
              <a:gd name="connsiteY4" fmla="*/ 1598975 h 1598975"/>
              <a:gd name="connsiteX5" fmla="*/ 18 w 465878"/>
              <a:gd name="connsiteY5" fmla="*/ 1487729 h 1598975"/>
              <a:gd name="connsiteX6" fmla="*/ 53065 w 465878"/>
              <a:gd name="connsiteY6" fmla="*/ 1291254 h 1598975"/>
              <a:gd name="connsiteX7" fmla="*/ 14839 w 465878"/>
              <a:gd name="connsiteY7" fmla="*/ 154752 h 1598975"/>
              <a:gd name="connsiteX8" fmla="*/ 0 w 465878"/>
              <a:gd name="connsiteY8" fmla="*/ 111134 h 159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5878" h="1598975">
                <a:moveTo>
                  <a:pt x="0" y="111134"/>
                </a:moveTo>
                <a:lnTo>
                  <a:pt x="342039" y="0"/>
                </a:lnTo>
                <a:lnTo>
                  <a:pt x="360944" y="55570"/>
                </a:lnTo>
                <a:cubicBezTo>
                  <a:pt x="480706" y="472066"/>
                  <a:pt x="501460" y="921058"/>
                  <a:pt x="405052" y="1366919"/>
                </a:cubicBezTo>
                <a:lnTo>
                  <a:pt x="342398" y="1598975"/>
                </a:lnTo>
                <a:lnTo>
                  <a:pt x="18" y="1487729"/>
                </a:lnTo>
                <a:lnTo>
                  <a:pt x="53065" y="1291254"/>
                </a:lnTo>
                <a:cubicBezTo>
                  <a:pt x="136619" y="904841"/>
                  <a:pt x="118632" y="515715"/>
                  <a:pt x="14839" y="154752"/>
                </a:cubicBezTo>
                <a:lnTo>
                  <a:pt x="0" y="11113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9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17" name="手繪多邊形 116"/>
          <p:cNvSpPr/>
          <p:nvPr/>
        </p:nvSpPr>
        <p:spPr>
          <a:xfrm>
            <a:off x="764088" y="4412726"/>
            <a:ext cx="2203828" cy="1102325"/>
          </a:xfrm>
          <a:custGeom>
            <a:avLst/>
            <a:gdLst>
              <a:gd name="connsiteX0" fmla="*/ 0 w 2203828"/>
              <a:gd name="connsiteY0" fmla="*/ 1102325 h 1102325"/>
              <a:gd name="connsiteX1" fmla="*/ 10263 w 2203828"/>
              <a:gd name="connsiteY1" fmla="*/ 899074 h 1102325"/>
              <a:gd name="connsiteX2" fmla="*/ 280607 w 2203828"/>
              <a:gd name="connsiteY2" fmla="*/ 22942 h 1102325"/>
              <a:gd name="connsiteX3" fmla="*/ 294545 w 2203828"/>
              <a:gd name="connsiteY3" fmla="*/ 0 h 1102325"/>
              <a:gd name="connsiteX4" fmla="*/ 2203828 w 2203828"/>
              <a:gd name="connsiteY4" fmla="*/ 1102325 h 1102325"/>
              <a:gd name="connsiteX5" fmla="*/ 0 w 2203828"/>
              <a:gd name="connsiteY5" fmla="*/ 1102325 h 1102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3828" h="1102325">
                <a:moveTo>
                  <a:pt x="0" y="1102325"/>
                </a:moveTo>
                <a:lnTo>
                  <a:pt x="10263" y="899074"/>
                </a:lnTo>
                <a:cubicBezTo>
                  <a:pt x="42218" y="584418"/>
                  <a:pt x="136515" y="288192"/>
                  <a:pt x="280607" y="22942"/>
                </a:cubicBezTo>
                <a:lnTo>
                  <a:pt x="294545" y="0"/>
                </a:lnTo>
                <a:lnTo>
                  <a:pt x="2203828" y="1102325"/>
                </a:lnTo>
                <a:lnTo>
                  <a:pt x="0" y="1102325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手繪多邊形 69"/>
          <p:cNvSpPr/>
          <p:nvPr/>
        </p:nvSpPr>
        <p:spPr>
          <a:xfrm>
            <a:off x="404087" y="4232864"/>
            <a:ext cx="654545" cy="1282186"/>
          </a:xfrm>
          <a:custGeom>
            <a:avLst/>
            <a:gdLst>
              <a:gd name="connsiteX0" fmla="*/ 0 w 654545"/>
              <a:gd name="connsiteY0" fmla="*/ 1282186 h 1282186"/>
              <a:gd name="connsiteX1" fmla="*/ 12122 w 654545"/>
              <a:gd name="connsiteY1" fmla="*/ 1042127 h 1282186"/>
              <a:gd name="connsiteX2" fmla="*/ 324057 w 654545"/>
              <a:gd name="connsiteY2" fmla="*/ 31206 h 1282186"/>
              <a:gd name="connsiteX3" fmla="*/ 343015 w 654545"/>
              <a:gd name="connsiteY3" fmla="*/ 0 h 1282186"/>
              <a:gd name="connsiteX4" fmla="*/ 654545 w 654545"/>
              <a:gd name="connsiteY4" fmla="*/ 179861 h 1282186"/>
              <a:gd name="connsiteX5" fmla="*/ 640607 w 654545"/>
              <a:gd name="connsiteY5" fmla="*/ 202803 h 1282186"/>
              <a:gd name="connsiteX6" fmla="*/ 370263 w 654545"/>
              <a:gd name="connsiteY6" fmla="*/ 1078935 h 1282186"/>
              <a:gd name="connsiteX7" fmla="*/ 360000 w 654545"/>
              <a:gd name="connsiteY7" fmla="*/ 1282186 h 1282186"/>
              <a:gd name="connsiteX8" fmla="*/ 0 w 654545"/>
              <a:gd name="connsiteY8" fmla="*/ 1282186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545" h="1282186">
                <a:moveTo>
                  <a:pt x="0" y="1282186"/>
                </a:moveTo>
                <a:lnTo>
                  <a:pt x="12122" y="1042127"/>
                </a:lnTo>
                <a:cubicBezTo>
                  <a:pt x="48993" y="679062"/>
                  <a:pt x="157797" y="337263"/>
                  <a:pt x="324057" y="31206"/>
                </a:cubicBezTo>
                <a:lnTo>
                  <a:pt x="343015" y="0"/>
                </a:lnTo>
                <a:lnTo>
                  <a:pt x="654545" y="179861"/>
                </a:lnTo>
                <a:lnTo>
                  <a:pt x="640607" y="202803"/>
                </a:lnTo>
                <a:cubicBezTo>
                  <a:pt x="496515" y="468053"/>
                  <a:pt x="402218" y="764279"/>
                  <a:pt x="370263" y="1078935"/>
                </a:cubicBezTo>
                <a:lnTo>
                  <a:pt x="360000" y="1282186"/>
                </a:lnTo>
                <a:lnTo>
                  <a:pt x="0" y="12821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手繪多邊形 114"/>
          <p:cNvSpPr/>
          <p:nvPr/>
        </p:nvSpPr>
        <p:spPr>
          <a:xfrm>
            <a:off x="737719" y="3186501"/>
            <a:ext cx="2266196" cy="2266195"/>
          </a:xfrm>
          <a:custGeom>
            <a:avLst/>
            <a:gdLst>
              <a:gd name="connsiteX0" fmla="*/ 0 w 1907891"/>
              <a:gd name="connsiteY0" fmla="*/ 806369 h 1907890"/>
              <a:gd name="connsiteX1" fmla="*/ 65880 w 1907891"/>
              <a:gd name="connsiteY1" fmla="*/ 697928 h 1907890"/>
              <a:gd name="connsiteX2" fmla="*/ 697929 w 1907891"/>
              <a:gd name="connsiteY2" fmla="*/ 65879 h 1907890"/>
              <a:gd name="connsiteX3" fmla="*/ 806370 w 1907891"/>
              <a:gd name="connsiteY3" fmla="*/ 0 h 1907890"/>
              <a:gd name="connsiteX4" fmla="*/ 1907891 w 1907891"/>
              <a:gd name="connsiteY4" fmla="*/ 1907890 h 1907890"/>
              <a:gd name="connsiteX5" fmla="*/ 0 w 1907891"/>
              <a:gd name="connsiteY5" fmla="*/ 806369 h 190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7891" h="1907890">
                <a:moveTo>
                  <a:pt x="0" y="806369"/>
                </a:moveTo>
                <a:lnTo>
                  <a:pt x="65880" y="697928"/>
                </a:lnTo>
                <a:cubicBezTo>
                  <a:pt x="234086" y="448951"/>
                  <a:pt x="448951" y="234086"/>
                  <a:pt x="697929" y="65879"/>
                </a:cubicBezTo>
                <a:lnTo>
                  <a:pt x="806370" y="0"/>
                </a:lnTo>
                <a:lnTo>
                  <a:pt x="1907891" y="1907890"/>
                </a:lnTo>
                <a:lnTo>
                  <a:pt x="0" y="806369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手繪多邊形 64"/>
          <p:cNvSpPr/>
          <p:nvPr/>
        </p:nvSpPr>
        <p:spPr>
          <a:xfrm>
            <a:off x="367685" y="2816466"/>
            <a:ext cx="1327843" cy="1327843"/>
          </a:xfrm>
          <a:custGeom>
            <a:avLst/>
            <a:gdLst>
              <a:gd name="connsiteX0" fmla="*/ 0 w 1117899"/>
              <a:gd name="connsiteY0" fmla="*/ 938038 h 1117899"/>
              <a:gd name="connsiteX1" fmla="*/ 78892 w 1117899"/>
              <a:gd name="connsiteY1" fmla="*/ 808178 h 1117899"/>
              <a:gd name="connsiteX2" fmla="*/ 808178 w 1117899"/>
              <a:gd name="connsiteY2" fmla="*/ 78892 h 1117899"/>
              <a:gd name="connsiteX3" fmla="*/ 938037 w 1117899"/>
              <a:gd name="connsiteY3" fmla="*/ 0 h 1117899"/>
              <a:gd name="connsiteX4" fmla="*/ 1117899 w 1117899"/>
              <a:gd name="connsiteY4" fmla="*/ 311530 h 1117899"/>
              <a:gd name="connsiteX5" fmla="*/ 1009458 w 1117899"/>
              <a:gd name="connsiteY5" fmla="*/ 377409 h 1117899"/>
              <a:gd name="connsiteX6" fmla="*/ 377409 w 1117899"/>
              <a:gd name="connsiteY6" fmla="*/ 1009458 h 1117899"/>
              <a:gd name="connsiteX7" fmla="*/ 311529 w 1117899"/>
              <a:gd name="connsiteY7" fmla="*/ 1117899 h 1117899"/>
              <a:gd name="connsiteX8" fmla="*/ 0 w 1117899"/>
              <a:gd name="connsiteY8" fmla="*/ 938038 h 1117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7899" h="1117899">
                <a:moveTo>
                  <a:pt x="0" y="938038"/>
                </a:moveTo>
                <a:lnTo>
                  <a:pt x="78892" y="808178"/>
                </a:lnTo>
                <a:cubicBezTo>
                  <a:pt x="272975" y="520897"/>
                  <a:pt x="520896" y="272976"/>
                  <a:pt x="808178" y="78892"/>
                </a:cubicBezTo>
                <a:lnTo>
                  <a:pt x="938037" y="0"/>
                </a:lnTo>
                <a:lnTo>
                  <a:pt x="1117899" y="311530"/>
                </a:lnTo>
                <a:lnTo>
                  <a:pt x="1009458" y="377409"/>
                </a:lnTo>
                <a:cubicBezTo>
                  <a:pt x="760480" y="545616"/>
                  <a:pt x="545615" y="760481"/>
                  <a:pt x="377409" y="1009458"/>
                </a:cubicBezTo>
                <a:lnTo>
                  <a:pt x="311529" y="1117899"/>
                </a:lnTo>
                <a:lnTo>
                  <a:pt x="0" y="93803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手繪多邊形 110"/>
          <p:cNvSpPr/>
          <p:nvPr/>
        </p:nvSpPr>
        <p:spPr>
          <a:xfrm>
            <a:off x="1571273" y="2427818"/>
            <a:ext cx="1494996" cy="2988878"/>
          </a:xfrm>
          <a:custGeom>
            <a:avLst/>
            <a:gdLst>
              <a:gd name="connsiteX0" fmla="*/ 0 w 1102325"/>
              <a:gd name="connsiteY0" fmla="*/ 294545 h 2203828"/>
              <a:gd name="connsiteX1" fmla="*/ 22942 w 1102325"/>
              <a:gd name="connsiteY1" fmla="*/ 280607 h 2203828"/>
              <a:gd name="connsiteX2" fmla="*/ 899074 w 1102325"/>
              <a:gd name="connsiteY2" fmla="*/ 10263 h 2203828"/>
              <a:gd name="connsiteX3" fmla="*/ 1102325 w 1102325"/>
              <a:gd name="connsiteY3" fmla="*/ 0 h 2203828"/>
              <a:gd name="connsiteX4" fmla="*/ 1102325 w 1102325"/>
              <a:gd name="connsiteY4" fmla="*/ 2203828 h 2203828"/>
              <a:gd name="connsiteX5" fmla="*/ 0 w 1102325"/>
              <a:gd name="connsiteY5" fmla="*/ 294545 h 220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2325" h="2203828">
                <a:moveTo>
                  <a:pt x="0" y="294545"/>
                </a:moveTo>
                <a:lnTo>
                  <a:pt x="22942" y="280607"/>
                </a:lnTo>
                <a:cubicBezTo>
                  <a:pt x="288192" y="136515"/>
                  <a:pt x="584418" y="42218"/>
                  <a:pt x="899074" y="10263"/>
                </a:cubicBezTo>
                <a:lnTo>
                  <a:pt x="1102325" y="0"/>
                </a:lnTo>
                <a:lnTo>
                  <a:pt x="1102325" y="2203828"/>
                </a:lnTo>
                <a:lnTo>
                  <a:pt x="0" y="294545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手繪多邊形 58"/>
          <p:cNvSpPr/>
          <p:nvPr/>
        </p:nvSpPr>
        <p:spPr>
          <a:xfrm>
            <a:off x="1327340" y="1939578"/>
            <a:ext cx="1738929" cy="887708"/>
          </a:xfrm>
          <a:custGeom>
            <a:avLst/>
            <a:gdLst>
              <a:gd name="connsiteX0" fmla="*/ 0 w 1282187"/>
              <a:gd name="connsiteY0" fmla="*/ 343016 h 654545"/>
              <a:gd name="connsiteX1" fmla="*/ 31207 w 1282187"/>
              <a:gd name="connsiteY1" fmla="*/ 324057 h 654545"/>
              <a:gd name="connsiteX2" fmla="*/ 1042128 w 1282187"/>
              <a:gd name="connsiteY2" fmla="*/ 12122 h 654545"/>
              <a:gd name="connsiteX3" fmla="*/ 1282187 w 1282187"/>
              <a:gd name="connsiteY3" fmla="*/ 0 h 654545"/>
              <a:gd name="connsiteX4" fmla="*/ 1282187 w 1282187"/>
              <a:gd name="connsiteY4" fmla="*/ 360000 h 654545"/>
              <a:gd name="connsiteX5" fmla="*/ 1078936 w 1282187"/>
              <a:gd name="connsiteY5" fmla="*/ 370263 h 654545"/>
              <a:gd name="connsiteX6" fmla="*/ 202804 w 1282187"/>
              <a:gd name="connsiteY6" fmla="*/ 640607 h 654545"/>
              <a:gd name="connsiteX7" fmla="*/ 179862 w 1282187"/>
              <a:gd name="connsiteY7" fmla="*/ 654545 h 654545"/>
              <a:gd name="connsiteX8" fmla="*/ 0 w 1282187"/>
              <a:gd name="connsiteY8" fmla="*/ 343016 h 65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654545">
                <a:moveTo>
                  <a:pt x="0" y="343016"/>
                </a:moveTo>
                <a:lnTo>
                  <a:pt x="31207" y="324057"/>
                </a:lnTo>
                <a:cubicBezTo>
                  <a:pt x="337264" y="157797"/>
                  <a:pt x="679063" y="48993"/>
                  <a:pt x="1042128" y="12122"/>
                </a:cubicBezTo>
                <a:lnTo>
                  <a:pt x="1282187" y="0"/>
                </a:lnTo>
                <a:lnTo>
                  <a:pt x="1282187" y="360000"/>
                </a:lnTo>
                <a:lnTo>
                  <a:pt x="1078936" y="370263"/>
                </a:lnTo>
                <a:cubicBezTo>
                  <a:pt x="764280" y="402218"/>
                  <a:pt x="468054" y="496515"/>
                  <a:pt x="202804" y="640607"/>
                </a:cubicBezTo>
                <a:lnTo>
                  <a:pt x="179862" y="654545"/>
                </a:lnTo>
                <a:lnTo>
                  <a:pt x="0" y="3430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手繪多邊形 83"/>
          <p:cNvSpPr/>
          <p:nvPr/>
        </p:nvSpPr>
        <p:spPr>
          <a:xfrm>
            <a:off x="3138269" y="1937857"/>
            <a:ext cx="1740068" cy="3478839"/>
          </a:xfrm>
          <a:custGeom>
            <a:avLst/>
            <a:gdLst>
              <a:gd name="connsiteX0" fmla="*/ 0 w 1102325"/>
              <a:gd name="connsiteY0" fmla="*/ 2203828 h 2203828"/>
              <a:gd name="connsiteX1" fmla="*/ 0 w 1102325"/>
              <a:gd name="connsiteY1" fmla="*/ 0 h 2203828"/>
              <a:gd name="connsiteX2" fmla="*/ 203251 w 1102325"/>
              <a:gd name="connsiteY2" fmla="*/ 10263 h 2203828"/>
              <a:gd name="connsiteX3" fmla="*/ 1079383 w 1102325"/>
              <a:gd name="connsiteY3" fmla="*/ 280607 h 2203828"/>
              <a:gd name="connsiteX4" fmla="*/ 1102325 w 1102325"/>
              <a:gd name="connsiteY4" fmla="*/ 294545 h 2203828"/>
              <a:gd name="connsiteX5" fmla="*/ 0 w 1102325"/>
              <a:gd name="connsiteY5" fmla="*/ 2203828 h 220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2325" h="2203828">
                <a:moveTo>
                  <a:pt x="0" y="2203828"/>
                </a:moveTo>
                <a:lnTo>
                  <a:pt x="0" y="0"/>
                </a:lnTo>
                <a:lnTo>
                  <a:pt x="203251" y="10263"/>
                </a:lnTo>
                <a:cubicBezTo>
                  <a:pt x="517907" y="42218"/>
                  <a:pt x="814133" y="136515"/>
                  <a:pt x="1079383" y="280607"/>
                </a:cubicBezTo>
                <a:lnTo>
                  <a:pt x="1102325" y="294545"/>
                </a:lnTo>
                <a:lnTo>
                  <a:pt x="0" y="2203828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>
            <a:off x="3138271" y="1369583"/>
            <a:ext cx="2023986" cy="1033228"/>
          </a:xfrm>
          <a:custGeom>
            <a:avLst/>
            <a:gdLst>
              <a:gd name="connsiteX0" fmla="*/ 0 w 1282186"/>
              <a:gd name="connsiteY0" fmla="*/ 360000 h 654545"/>
              <a:gd name="connsiteX1" fmla="*/ 0 w 1282186"/>
              <a:gd name="connsiteY1" fmla="*/ 0 h 654545"/>
              <a:gd name="connsiteX2" fmla="*/ 240059 w 1282186"/>
              <a:gd name="connsiteY2" fmla="*/ 12122 h 654545"/>
              <a:gd name="connsiteX3" fmla="*/ 1250980 w 1282186"/>
              <a:gd name="connsiteY3" fmla="*/ 324057 h 654545"/>
              <a:gd name="connsiteX4" fmla="*/ 1282186 w 1282186"/>
              <a:gd name="connsiteY4" fmla="*/ 343016 h 654545"/>
              <a:gd name="connsiteX5" fmla="*/ 1102325 w 1282186"/>
              <a:gd name="connsiteY5" fmla="*/ 654545 h 654545"/>
              <a:gd name="connsiteX6" fmla="*/ 1079383 w 1282186"/>
              <a:gd name="connsiteY6" fmla="*/ 640607 h 654545"/>
              <a:gd name="connsiteX7" fmla="*/ 203251 w 1282186"/>
              <a:gd name="connsiteY7" fmla="*/ 370263 h 654545"/>
              <a:gd name="connsiteX8" fmla="*/ 0 w 1282186"/>
              <a:gd name="connsiteY8" fmla="*/ 360000 h 65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6" h="654545">
                <a:moveTo>
                  <a:pt x="0" y="360000"/>
                </a:moveTo>
                <a:lnTo>
                  <a:pt x="0" y="0"/>
                </a:lnTo>
                <a:lnTo>
                  <a:pt x="240059" y="12122"/>
                </a:lnTo>
                <a:cubicBezTo>
                  <a:pt x="603124" y="48993"/>
                  <a:pt x="944923" y="157797"/>
                  <a:pt x="1250980" y="324057"/>
                </a:cubicBezTo>
                <a:lnTo>
                  <a:pt x="1282186" y="343016"/>
                </a:lnTo>
                <a:lnTo>
                  <a:pt x="1102325" y="654545"/>
                </a:lnTo>
                <a:lnTo>
                  <a:pt x="1079383" y="640607"/>
                </a:lnTo>
                <a:cubicBezTo>
                  <a:pt x="814133" y="496515"/>
                  <a:pt x="517907" y="402218"/>
                  <a:pt x="203251" y="370263"/>
                </a:cubicBezTo>
                <a:lnTo>
                  <a:pt x="0" y="36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手繪多邊形 79"/>
          <p:cNvSpPr/>
          <p:nvPr/>
        </p:nvSpPr>
        <p:spPr>
          <a:xfrm>
            <a:off x="3200624" y="1919815"/>
            <a:ext cx="3532881" cy="3532881"/>
          </a:xfrm>
          <a:custGeom>
            <a:avLst/>
            <a:gdLst>
              <a:gd name="connsiteX0" fmla="*/ 0 w 1907890"/>
              <a:gd name="connsiteY0" fmla="*/ 1907890 h 1907890"/>
              <a:gd name="connsiteX1" fmla="*/ 1101521 w 1907890"/>
              <a:gd name="connsiteY1" fmla="*/ 0 h 1907890"/>
              <a:gd name="connsiteX2" fmla="*/ 1209962 w 1907890"/>
              <a:gd name="connsiteY2" fmla="*/ 65879 h 1907890"/>
              <a:gd name="connsiteX3" fmla="*/ 1842011 w 1907890"/>
              <a:gd name="connsiteY3" fmla="*/ 697928 h 1907890"/>
              <a:gd name="connsiteX4" fmla="*/ 1907890 w 1907890"/>
              <a:gd name="connsiteY4" fmla="*/ 806369 h 1907890"/>
              <a:gd name="connsiteX5" fmla="*/ 0 w 1907890"/>
              <a:gd name="connsiteY5" fmla="*/ 1907890 h 190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7890" h="1907890">
                <a:moveTo>
                  <a:pt x="0" y="1907890"/>
                </a:moveTo>
                <a:lnTo>
                  <a:pt x="1101521" y="0"/>
                </a:lnTo>
                <a:lnTo>
                  <a:pt x="1209962" y="65879"/>
                </a:lnTo>
                <a:cubicBezTo>
                  <a:pt x="1458939" y="234086"/>
                  <a:pt x="1673804" y="448951"/>
                  <a:pt x="1842011" y="697928"/>
                </a:cubicBezTo>
                <a:lnTo>
                  <a:pt x="1907890" y="806369"/>
                </a:lnTo>
                <a:lnTo>
                  <a:pt x="0" y="190789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5240334" y="1342948"/>
            <a:ext cx="2070038" cy="2070038"/>
          </a:xfrm>
          <a:custGeom>
            <a:avLst/>
            <a:gdLst>
              <a:gd name="connsiteX0" fmla="*/ 0 w 1117899"/>
              <a:gd name="connsiteY0" fmla="*/ 311530 h 1117899"/>
              <a:gd name="connsiteX1" fmla="*/ 179861 w 1117899"/>
              <a:gd name="connsiteY1" fmla="*/ 0 h 1117899"/>
              <a:gd name="connsiteX2" fmla="*/ 309721 w 1117899"/>
              <a:gd name="connsiteY2" fmla="*/ 78892 h 1117899"/>
              <a:gd name="connsiteX3" fmla="*/ 1039007 w 1117899"/>
              <a:gd name="connsiteY3" fmla="*/ 808178 h 1117899"/>
              <a:gd name="connsiteX4" fmla="*/ 1117899 w 1117899"/>
              <a:gd name="connsiteY4" fmla="*/ 938038 h 1117899"/>
              <a:gd name="connsiteX5" fmla="*/ 806369 w 1117899"/>
              <a:gd name="connsiteY5" fmla="*/ 1117899 h 1117899"/>
              <a:gd name="connsiteX6" fmla="*/ 740490 w 1117899"/>
              <a:gd name="connsiteY6" fmla="*/ 1009458 h 1117899"/>
              <a:gd name="connsiteX7" fmla="*/ 108441 w 1117899"/>
              <a:gd name="connsiteY7" fmla="*/ 377409 h 1117899"/>
              <a:gd name="connsiteX8" fmla="*/ 0 w 1117899"/>
              <a:gd name="connsiteY8" fmla="*/ 311530 h 1117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7899" h="1117899">
                <a:moveTo>
                  <a:pt x="0" y="311530"/>
                </a:moveTo>
                <a:lnTo>
                  <a:pt x="179861" y="0"/>
                </a:lnTo>
                <a:lnTo>
                  <a:pt x="309721" y="78892"/>
                </a:lnTo>
                <a:cubicBezTo>
                  <a:pt x="597002" y="272976"/>
                  <a:pt x="844923" y="520897"/>
                  <a:pt x="1039007" y="808178"/>
                </a:cubicBezTo>
                <a:lnTo>
                  <a:pt x="1117899" y="938038"/>
                </a:lnTo>
                <a:lnTo>
                  <a:pt x="806369" y="1117899"/>
                </a:lnTo>
                <a:lnTo>
                  <a:pt x="740490" y="1009458"/>
                </a:lnTo>
                <a:cubicBezTo>
                  <a:pt x="572283" y="760481"/>
                  <a:pt x="357418" y="545616"/>
                  <a:pt x="108441" y="377409"/>
                </a:cubicBezTo>
                <a:lnTo>
                  <a:pt x="0" y="3115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手繪多邊形 77"/>
          <p:cNvSpPr/>
          <p:nvPr/>
        </p:nvSpPr>
        <p:spPr>
          <a:xfrm>
            <a:off x="3236624" y="3133246"/>
            <a:ext cx="4761837" cy="2381806"/>
          </a:xfrm>
          <a:custGeom>
            <a:avLst/>
            <a:gdLst>
              <a:gd name="connsiteX0" fmla="*/ 0 w 2203828"/>
              <a:gd name="connsiteY0" fmla="*/ 1102325 h 1102325"/>
              <a:gd name="connsiteX1" fmla="*/ 1909283 w 2203828"/>
              <a:gd name="connsiteY1" fmla="*/ 0 h 1102325"/>
              <a:gd name="connsiteX2" fmla="*/ 1923221 w 2203828"/>
              <a:gd name="connsiteY2" fmla="*/ 22942 h 1102325"/>
              <a:gd name="connsiteX3" fmla="*/ 2193565 w 2203828"/>
              <a:gd name="connsiteY3" fmla="*/ 899074 h 1102325"/>
              <a:gd name="connsiteX4" fmla="*/ 2203828 w 2203828"/>
              <a:gd name="connsiteY4" fmla="*/ 1102325 h 1102325"/>
              <a:gd name="connsiteX5" fmla="*/ 0 w 2203828"/>
              <a:gd name="connsiteY5" fmla="*/ 1102325 h 1102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3828" h="1102325">
                <a:moveTo>
                  <a:pt x="0" y="1102325"/>
                </a:moveTo>
                <a:lnTo>
                  <a:pt x="1909283" y="0"/>
                </a:lnTo>
                <a:lnTo>
                  <a:pt x="1923221" y="22942"/>
                </a:lnTo>
                <a:cubicBezTo>
                  <a:pt x="2067313" y="288192"/>
                  <a:pt x="2161610" y="584418"/>
                  <a:pt x="2193565" y="899074"/>
                </a:cubicBezTo>
                <a:lnTo>
                  <a:pt x="2203828" y="1102325"/>
                </a:lnTo>
                <a:lnTo>
                  <a:pt x="0" y="1102325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>
            <a:off x="7362032" y="2744616"/>
            <a:ext cx="1414283" cy="2770434"/>
          </a:xfrm>
          <a:custGeom>
            <a:avLst/>
            <a:gdLst>
              <a:gd name="connsiteX0" fmla="*/ 0 w 654545"/>
              <a:gd name="connsiteY0" fmla="*/ 179861 h 1282186"/>
              <a:gd name="connsiteX1" fmla="*/ 311529 w 654545"/>
              <a:gd name="connsiteY1" fmla="*/ 0 h 1282186"/>
              <a:gd name="connsiteX2" fmla="*/ 330488 w 654545"/>
              <a:gd name="connsiteY2" fmla="*/ 31206 h 1282186"/>
              <a:gd name="connsiteX3" fmla="*/ 642423 w 654545"/>
              <a:gd name="connsiteY3" fmla="*/ 1042127 h 1282186"/>
              <a:gd name="connsiteX4" fmla="*/ 654545 w 654545"/>
              <a:gd name="connsiteY4" fmla="*/ 1282186 h 1282186"/>
              <a:gd name="connsiteX5" fmla="*/ 294545 w 654545"/>
              <a:gd name="connsiteY5" fmla="*/ 1282186 h 1282186"/>
              <a:gd name="connsiteX6" fmla="*/ 284282 w 654545"/>
              <a:gd name="connsiteY6" fmla="*/ 1078935 h 1282186"/>
              <a:gd name="connsiteX7" fmla="*/ 13938 w 654545"/>
              <a:gd name="connsiteY7" fmla="*/ 202803 h 1282186"/>
              <a:gd name="connsiteX8" fmla="*/ 0 w 654545"/>
              <a:gd name="connsiteY8" fmla="*/ 179861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545" h="1282186">
                <a:moveTo>
                  <a:pt x="0" y="179861"/>
                </a:moveTo>
                <a:lnTo>
                  <a:pt x="311529" y="0"/>
                </a:lnTo>
                <a:lnTo>
                  <a:pt x="330488" y="31206"/>
                </a:lnTo>
                <a:cubicBezTo>
                  <a:pt x="496748" y="337263"/>
                  <a:pt x="605552" y="679062"/>
                  <a:pt x="642423" y="1042127"/>
                </a:cubicBezTo>
                <a:lnTo>
                  <a:pt x="654545" y="1282186"/>
                </a:lnTo>
                <a:lnTo>
                  <a:pt x="294545" y="1282186"/>
                </a:lnTo>
                <a:lnTo>
                  <a:pt x="284282" y="1078935"/>
                </a:lnTo>
                <a:cubicBezTo>
                  <a:pt x="252327" y="764279"/>
                  <a:pt x="158030" y="468053"/>
                  <a:pt x="13938" y="202803"/>
                </a:cubicBezTo>
                <a:lnTo>
                  <a:pt x="0" y="1798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0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71" name="手繪多邊形 70"/>
          <p:cNvSpPr/>
          <p:nvPr/>
        </p:nvSpPr>
        <p:spPr>
          <a:xfrm>
            <a:off x="0" y="1079504"/>
            <a:ext cx="1980036" cy="1878678"/>
          </a:xfrm>
          <a:custGeom>
            <a:avLst/>
            <a:gdLst>
              <a:gd name="connsiteX0" fmla="*/ 0 w 1980036"/>
              <a:gd name="connsiteY0" fmla="*/ 0 h 1878678"/>
              <a:gd name="connsiteX1" fmla="*/ 204408 w 1980036"/>
              <a:gd name="connsiteY1" fmla="*/ 10322 h 1878678"/>
              <a:gd name="connsiteX2" fmla="*/ 1913747 w 1980036"/>
              <a:gd name="connsiteY2" fmla="*/ 1034854 h 1878678"/>
              <a:gd name="connsiteX3" fmla="*/ 1980036 w 1980036"/>
              <a:gd name="connsiteY3" fmla="*/ 1143968 h 1878678"/>
              <a:gd name="connsiteX4" fmla="*/ 707481 w 1980036"/>
              <a:gd name="connsiteY4" fmla="*/ 1878678 h 1878678"/>
              <a:gd name="connsiteX5" fmla="*/ 695368 w 1980036"/>
              <a:gd name="connsiteY5" fmla="*/ 1856361 h 1878678"/>
              <a:gd name="connsiteX6" fmla="*/ 54179 w 1980036"/>
              <a:gd name="connsiteY6" fmla="*/ 1472050 h 1878678"/>
              <a:gd name="connsiteX7" fmla="*/ 0 w 1980036"/>
              <a:gd name="connsiteY7" fmla="*/ 1469314 h 1878678"/>
              <a:gd name="connsiteX8" fmla="*/ 0 w 1980036"/>
              <a:gd name="connsiteY8" fmla="*/ 0 h 187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0036" h="1878678">
                <a:moveTo>
                  <a:pt x="0" y="0"/>
                </a:moveTo>
                <a:lnTo>
                  <a:pt x="204408" y="10322"/>
                </a:lnTo>
                <a:cubicBezTo>
                  <a:pt x="915807" y="82568"/>
                  <a:pt x="1533453" y="471946"/>
                  <a:pt x="1913747" y="1034854"/>
                </a:cubicBezTo>
                <a:lnTo>
                  <a:pt x="1980036" y="1143968"/>
                </a:lnTo>
                <a:lnTo>
                  <a:pt x="707481" y="1878678"/>
                </a:lnTo>
                <a:lnTo>
                  <a:pt x="695368" y="1856361"/>
                </a:lnTo>
                <a:cubicBezTo>
                  <a:pt x="552717" y="1645209"/>
                  <a:pt x="321032" y="1499150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手繪多邊形 66"/>
          <p:cNvSpPr/>
          <p:nvPr/>
        </p:nvSpPr>
        <p:spPr>
          <a:xfrm>
            <a:off x="741840" y="2285022"/>
            <a:ext cx="1573474" cy="2287956"/>
          </a:xfrm>
          <a:custGeom>
            <a:avLst/>
            <a:gdLst>
              <a:gd name="connsiteX0" fmla="*/ 1275588 w 1573474"/>
              <a:gd name="connsiteY0" fmla="*/ 0 h 2287956"/>
              <a:gd name="connsiteX1" fmla="*/ 1289683 w 1573474"/>
              <a:gd name="connsiteY1" fmla="*/ 23202 h 2287956"/>
              <a:gd name="connsiteX2" fmla="*/ 1573474 w 1573474"/>
              <a:gd name="connsiteY2" fmla="*/ 1143978 h 2287956"/>
              <a:gd name="connsiteX3" fmla="*/ 1289683 w 1573474"/>
              <a:gd name="connsiteY3" fmla="*/ 2264754 h 2287956"/>
              <a:gd name="connsiteX4" fmla="*/ 1275588 w 1573474"/>
              <a:gd name="connsiteY4" fmla="*/ 2287956 h 2287956"/>
              <a:gd name="connsiteX5" fmla="*/ 0 w 1573474"/>
              <a:gd name="connsiteY5" fmla="*/ 1551495 h 2287956"/>
              <a:gd name="connsiteX6" fmla="*/ 34848 w 1573474"/>
              <a:gd name="connsiteY6" fmla="*/ 1487292 h 2287956"/>
              <a:gd name="connsiteX7" fmla="*/ 104160 w 1573474"/>
              <a:gd name="connsiteY7" fmla="*/ 1143978 h 2287956"/>
              <a:gd name="connsiteX8" fmla="*/ 34848 w 1573474"/>
              <a:gd name="connsiteY8" fmla="*/ 800664 h 2287956"/>
              <a:gd name="connsiteX9" fmla="*/ 0 w 1573474"/>
              <a:gd name="connsiteY9" fmla="*/ 736461 h 2287956"/>
              <a:gd name="connsiteX10" fmla="*/ 1275588 w 1573474"/>
              <a:gd name="connsiteY10" fmla="*/ 0 h 228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73474" h="2287956">
                <a:moveTo>
                  <a:pt x="1275588" y="0"/>
                </a:moveTo>
                <a:lnTo>
                  <a:pt x="1289683" y="23202"/>
                </a:lnTo>
                <a:cubicBezTo>
                  <a:pt x="1470670" y="356368"/>
                  <a:pt x="1573474" y="738167"/>
                  <a:pt x="1573474" y="1143978"/>
                </a:cubicBezTo>
                <a:cubicBezTo>
                  <a:pt x="1573474" y="1549789"/>
                  <a:pt x="1470670" y="1931589"/>
                  <a:pt x="1289683" y="2264754"/>
                </a:cubicBezTo>
                <a:lnTo>
                  <a:pt x="1275588" y="2287956"/>
                </a:lnTo>
                <a:lnTo>
                  <a:pt x="0" y="1551495"/>
                </a:lnTo>
                <a:lnTo>
                  <a:pt x="34848" y="1487292"/>
                </a:lnTo>
                <a:cubicBezTo>
                  <a:pt x="79480" y="1381771"/>
                  <a:pt x="104160" y="1265757"/>
                  <a:pt x="104160" y="1143978"/>
                </a:cubicBezTo>
                <a:cubicBezTo>
                  <a:pt x="104160" y="1022199"/>
                  <a:pt x="79480" y="906185"/>
                  <a:pt x="34848" y="800664"/>
                </a:cubicBezTo>
                <a:lnTo>
                  <a:pt x="0" y="736461"/>
                </a:lnTo>
                <a:lnTo>
                  <a:pt x="1275588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手繪多邊形 47"/>
          <p:cNvSpPr/>
          <p:nvPr/>
        </p:nvSpPr>
        <p:spPr>
          <a:xfrm>
            <a:off x="0" y="3899818"/>
            <a:ext cx="1980036" cy="1878678"/>
          </a:xfrm>
          <a:custGeom>
            <a:avLst/>
            <a:gdLst>
              <a:gd name="connsiteX0" fmla="*/ 707481 w 1980036"/>
              <a:gd name="connsiteY0" fmla="*/ 0 h 1878678"/>
              <a:gd name="connsiteX1" fmla="*/ 1980036 w 1980036"/>
              <a:gd name="connsiteY1" fmla="*/ 734710 h 1878678"/>
              <a:gd name="connsiteX2" fmla="*/ 1913747 w 1980036"/>
              <a:gd name="connsiteY2" fmla="*/ 843824 h 1878678"/>
              <a:gd name="connsiteX3" fmla="*/ 204408 w 1980036"/>
              <a:gd name="connsiteY3" fmla="*/ 1868356 h 1878678"/>
              <a:gd name="connsiteX4" fmla="*/ 0 w 1980036"/>
              <a:gd name="connsiteY4" fmla="*/ 1878678 h 1878678"/>
              <a:gd name="connsiteX5" fmla="*/ 0 w 1980036"/>
              <a:gd name="connsiteY5" fmla="*/ 409364 h 1878678"/>
              <a:gd name="connsiteX6" fmla="*/ 54179 w 1980036"/>
              <a:gd name="connsiteY6" fmla="*/ 406628 h 1878678"/>
              <a:gd name="connsiteX7" fmla="*/ 695368 w 1980036"/>
              <a:gd name="connsiteY7" fmla="*/ 22317 h 1878678"/>
              <a:gd name="connsiteX8" fmla="*/ 707481 w 1980036"/>
              <a:gd name="connsiteY8" fmla="*/ 0 h 187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0036" h="1878678">
                <a:moveTo>
                  <a:pt x="707481" y="0"/>
                </a:moveTo>
                <a:lnTo>
                  <a:pt x="1980036" y="734710"/>
                </a:lnTo>
                <a:lnTo>
                  <a:pt x="1913747" y="843824"/>
                </a:lnTo>
                <a:cubicBezTo>
                  <a:pt x="1533453" y="1406733"/>
                  <a:pt x="915807" y="1796110"/>
                  <a:pt x="204408" y="1868356"/>
                </a:cubicBezTo>
                <a:lnTo>
                  <a:pt x="0" y="1878678"/>
                </a:lnTo>
                <a:lnTo>
                  <a:pt x="0" y="409364"/>
                </a:lnTo>
                <a:lnTo>
                  <a:pt x="54179" y="406628"/>
                </a:lnTo>
                <a:cubicBezTo>
                  <a:pt x="321032" y="379528"/>
                  <a:pt x="552717" y="233469"/>
                  <a:pt x="695368" y="22317"/>
                </a:cubicBezTo>
                <a:lnTo>
                  <a:pt x="707481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手繪多邊形 40"/>
          <p:cNvSpPr/>
          <p:nvPr/>
        </p:nvSpPr>
        <p:spPr>
          <a:xfrm>
            <a:off x="0" y="730818"/>
            <a:ext cx="2281774" cy="1492654"/>
          </a:xfrm>
          <a:custGeom>
            <a:avLst/>
            <a:gdLst>
              <a:gd name="connsiteX0" fmla="*/ 0 w 2281774"/>
              <a:gd name="connsiteY0" fmla="*/ 0 h 1492654"/>
              <a:gd name="connsiteX1" fmla="*/ 240059 w 2281774"/>
              <a:gd name="connsiteY1" fmla="*/ 12122 h 1492654"/>
              <a:gd name="connsiteX2" fmla="*/ 2202882 w 2281774"/>
              <a:gd name="connsiteY2" fmla="*/ 1188586 h 1492654"/>
              <a:gd name="connsiteX3" fmla="*/ 2281774 w 2281774"/>
              <a:gd name="connsiteY3" fmla="*/ 1318446 h 1492654"/>
              <a:gd name="connsiteX4" fmla="*/ 1980036 w 2281774"/>
              <a:gd name="connsiteY4" fmla="*/ 1492654 h 1492654"/>
              <a:gd name="connsiteX5" fmla="*/ 1913747 w 2281774"/>
              <a:gd name="connsiteY5" fmla="*/ 1383540 h 1492654"/>
              <a:gd name="connsiteX6" fmla="*/ 204408 w 2281774"/>
              <a:gd name="connsiteY6" fmla="*/ 359008 h 1492654"/>
              <a:gd name="connsiteX7" fmla="*/ 0 w 2281774"/>
              <a:gd name="connsiteY7" fmla="*/ 348686 h 1492654"/>
              <a:gd name="connsiteX8" fmla="*/ 0 w 2281774"/>
              <a:gd name="connsiteY8" fmla="*/ 0 h 149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92654">
                <a:moveTo>
                  <a:pt x="0" y="0"/>
                </a:moveTo>
                <a:lnTo>
                  <a:pt x="240059" y="12122"/>
                </a:lnTo>
                <a:cubicBezTo>
                  <a:pt x="1056955" y="95082"/>
                  <a:pt x="1766194" y="542202"/>
                  <a:pt x="2202882" y="1188586"/>
                </a:cubicBezTo>
                <a:lnTo>
                  <a:pt x="2281774" y="1318446"/>
                </a:lnTo>
                <a:lnTo>
                  <a:pt x="1980036" y="1492654"/>
                </a:lnTo>
                <a:lnTo>
                  <a:pt x="1913747" y="1383540"/>
                </a:lnTo>
                <a:cubicBezTo>
                  <a:pt x="1533453" y="820632"/>
                  <a:pt x="915807" y="431254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>
            <a:off x="2017429" y="2110816"/>
            <a:ext cx="646572" cy="2636373"/>
          </a:xfrm>
          <a:custGeom>
            <a:avLst/>
            <a:gdLst>
              <a:gd name="connsiteX0" fmla="*/ 301739 w 646572"/>
              <a:gd name="connsiteY0" fmla="*/ 0 h 2636373"/>
              <a:gd name="connsiteX1" fmla="*/ 320697 w 646572"/>
              <a:gd name="connsiteY1" fmla="*/ 31206 h 2636373"/>
              <a:gd name="connsiteX2" fmla="*/ 646572 w 646572"/>
              <a:gd name="connsiteY2" fmla="*/ 1318186 h 2636373"/>
              <a:gd name="connsiteX3" fmla="*/ 320697 w 646572"/>
              <a:gd name="connsiteY3" fmla="*/ 2605166 h 2636373"/>
              <a:gd name="connsiteX4" fmla="*/ 301739 w 646572"/>
              <a:gd name="connsiteY4" fmla="*/ 2636373 h 2636373"/>
              <a:gd name="connsiteX5" fmla="*/ 0 w 646572"/>
              <a:gd name="connsiteY5" fmla="*/ 2462164 h 2636373"/>
              <a:gd name="connsiteX6" fmla="*/ 14095 w 646572"/>
              <a:gd name="connsiteY6" fmla="*/ 2438962 h 2636373"/>
              <a:gd name="connsiteX7" fmla="*/ 297886 w 646572"/>
              <a:gd name="connsiteY7" fmla="*/ 1318186 h 2636373"/>
              <a:gd name="connsiteX8" fmla="*/ 14095 w 646572"/>
              <a:gd name="connsiteY8" fmla="*/ 197410 h 2636373"/>
              <a:gd name="connsiteX9" fmla="*/ 0 w 646572"/>
              <a:gd name="connsiteY9" fmla="*/ 174208 h 2636373"/>
              <a:gd name="connsiteX10" fmla="*/ 301739 w 646572"/>
              <a:gd name="connsiteY10" fmla="*/ 0 h 263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6572" h="2636373">
                <a:moveTo>
                  <a:pt x="301739" y="0"/>
                </a:moveTo>
                <a:lnTo>
                  <a:pt x="320697" y="31206"/>
                </a:lnTo>
                <a:cubicBezTo>
                  <a:pt x="528522" y="413778"/>
                  <a:pt x="646572" y="852196"/>
                  <a:pt x="646572" y="1318186"/>
                </a:cubicBezTo>
                <a:cubicBezTo>
                  <a:pt x="646572" y="1784176"/>
                  <a:pt x="528522" y="2222595"/>
                  <a:pt x="320697" y="2605166"/>
                </a:cubicBezTo>
                <a:lnTo>
                  <a:pt x="301739" y="2636373"/>
                </a:lnTo>
                <a:lnTo>
                  <a:pt x="0" y="2462164"/>
                </a:lnTo>
                <a:lnTo>
                  <a:pt x="14095" y="2438962"/>
                </a:lnTo>
                <a:cubicBezTo>
                  <a:pt x="195082" y="2105797"/>
                  <a:pt x="297886" y="1723997"/>
                  <a:pt x="297886" y="1318186"/>
                </a:cubicBezTo>
                <a:cubicBezTo>
                  <a:pt x="297886" y="912375"/>
                  <a:pt x="195082" y="530576"/>
                  <a:pt x="14095" y="197410"/>
                </a:cubicBezTo>
                <a:lnTo>
                  <a:pt x="0" y="174208"/>
                </a:lnTo>
                <a:lnTo>
                  <a:pt x="3017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>
            <a:off x="0" y="4634528"/>
            <a:ext cx="2281774" cy="1492654"/>
          </a:xfrm>
          <a:custGeom>
            <a:avLst/>
            <a:gdLst>
              <a:gd name="connsiteX0" fmla="*/ 1980036 w 2281774"/>
              <a:gd name="connsiteY0" fmla="*/ 0 h 1492654"/>
              <a:gd name="connsiteX1" fmla="*/ 2281774 w 2281774"/>
              <a:gd name="connsiteY1" fmla="*/ 174209 h 1492654"/>
              <a:gd name="connsiteX2" fmla="*/ 2202882 w 2281774"/>
              <a:gd name="connsiteY2" fmla="*/ 304068 h 1492654"/>
              <a:gd name="connsiteX3" fmla="*/ 240059 w 2281774"/>
              <a:gd name="connsiteY3" fmla="*/ 1480532 h 1492654"/>
              <a:gd name="connsiteX4" fmla="*/ 0 w 2281774"/>
              <a:gd name="connsiteY4" fmla="*/ 1492654 h 1492654"/>
              <a:gd name="connsiteX5" fmla="*/ 0 w 2281774"/>
              <a:gd name="connsiteY5" fmla="*/ 1143968 h 1492654"/>
              <a:gd name="connsiteX6" fmla="*/ 204408 w 2281774"/>
              <a:gd name="connsiteY6" fmla="*/ 1133646 h 1492654"/>
              <a:gd name="connsiteX7" fmla="*/ 1913747 w 2281774"/>
              <a:gd name="connsiteY7" fmla="*/ 109114 h 1492654"/>
              <a:gd name="connsiteX8" fmla="*/ 1980036 w 2281774"/>
              <a:gd name="connsiteY8" fmla="*/ 0 h 149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92654">
                <a:moveTo>
                  <a:pt x="1980036" y="0"/>
                </a:moveTo>
                <a:lnTo>
                  <a:pt x="2281774" y="174209"/>
                </a:lnTo>
                <a:lnTo>
                  <a:pt x="2202882" y="304068"/>
                </a:lnTo>
                <a:cubicBezTo>
                  <a:pt x="1766194" y="950452"/>
                  <a:pt x="1056955" y="1397572"/>
                  <a:pt x="240059" y="1480532"/>
                </a:cubicBezTo>
                <a:lnTo>
                  <a:pt x="0" y="1492654"/>
                </a:lnTo>
                <a:lnTo>
                  <a:pt x="0" y="1143968"/>
                </a:lnTo>
                <a:lnTo>
                  <a:pt x="204408" y="1133646"/>
                </a:lnTo>
                <a:cubicBezTo>
                  <a:pt x="915807" y="1061400"/>
                  <a:pt x="1533453" y="672023"/>
                  <a:pt x="1913747" y="109114"/>
                </a:cubicBezTo>
                <a:lnTo>
                  <a:pt x="198003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3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00" name="手繪多邊形 99"/>
          <p:cNvSpPr/>
          <p:nvPr/>
        </p:nvSpPr>
        <p:spPr>
          <a:xfrm>
            <a:off x="0" y="1079503"/>
            <a:ext cx="1599959" cy="1702812"/>
          </a:xfrm>
          <a:custGeom>
            <a:avLst/>
            <a:gdLst>
              <a:gd name="connsiteX0" fmla="*/ 0 w 1599959"/>
              <a:gd name="connsiteY0" fmla="*/ 0 h 1702812"/>
              <a:gd name="connsiteX1" fmla="*/ 204408 w 1599959"/>
              <a:gd name="connsiteY1" fmla="*/ 10322 h 1702812"/>
              <a:gd name="connsiteX2" fmla="*/ 1459654 w 1599959"/>
              <a:gd name="connsiteY2" fmla="*/ 535108 h 1702812"/>
              <a:gd name="connsiteX3" fmla="*/ 1599959 w 1599959"/>
              <a:gd name="connsiteY3" fmla="*/ 662626 h 1702812"/>
              <a:gd name="connsiteX4" fmla="*/ 559773 w 1599959"/>
              <a:gd name="connsiteY4" fmla="*/ 1702812 h 1702812"/>
              <a:gd name="connsiteX5" fmla="*/ 457135 w 1599959"/>
              <a:gd name="connsiteY5" fmla="*/ 1618128 h 1702812"/>
              <a:gd name="connsiteX6" fmla="*/ 54179 w 1599959"/>
              <a:gd name="connsiteY6" fmla="*/ 1472050 h 1702812"/>
              <a:gd name="connsiteX7" fmla="*/ 0 w 1599959"/>
              <a:gd name="connsiteY7" fmla="*/ 1469314 h 1702812"/>
              <a:gd name="connsiteX8" fmla="*/ 0 w 1599959"/>
              <a:gd name="connsiteY8" fmla="*/ 0 h 170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9959" h="1702812">
                <a:moveTo>
                  <a:pt x="0" y="0"/>
                </a:moveTo>
                <a:lnTo>
                  <a:pt x="204408" y="10322"/>
                </a:lnTo>
                <a:cubicBezTo>
                  <a:pt x="678674" y="58486"/>
                  <a:pt x="1111272" y="247597"/>
                  <a:pt x="1459654" y="535108"/>
                </a:cubicBezTo>
                <a:lnTo>
                  <a:pt x="1599959" y="662626"/>
                </a:lnTo>
                <a:lnTo>
                  <a:pt x="559773" y="1702812"/>
                </a:lnTo>
                <a:lnTo>
                  <a:pt x="457135" y="1618128"/>
                </a:lnTo>
                <a:cubicBezTo>
                  <a:pt x="339828" y="1538877"/>
                  <a:pt x="202431" y="1487106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手繪多邊形 95"/>
          <p:cNvSpPr/>
          <p:nvPr/>
        </p:nvSpPr>
        <p:spPr>
          <a:xfrm>
            <a:off x="610683" y="1793041"/>
            <a:ext cx="1702812" cy="1599959"/>
          </a:xfrm>
          <a:custGeom>
            <a:avLst/>
            <a:gdLst>
              <a:gd name="connsiteX0" fmla="*/ 1040187 w 1702812"/>
              <a:gd name="connsiteY0" fmla="*/ 0 h 1599959"/>
              <a:gd name="connsiteX1" fmla="*/ 1167704 w 1702812"/>
              <a:gd name="connsiteY1" fmla="*/ 140305 h 1599959"/>
              <a:gd name="connsiteX2" fmla="*/ 1692490 w 1702812"/>
              <a:gd name="connsiteY2" fmla="*/ 1395551 h 1599959"/>
              <a:gd name="connsiteX3" fmla="*/ 1702812 w 1702812"/>
              <a:gd name="connsiteY3" fmla="*/ 1599959 h 1599959"/>
              <a:gd name="connsiteX4" fmla="*/ 233498 w 1702812"/>
              <a:gd name="connsiteY4" fmla="*/ 1599959 h 1599959"/>
              <a:gd name="connsiteX5" fmla="*/ 230762 w 1702812"/>
              <a:gd name="connsiteY5" fmla="*/ 1545780 h 1599959"/>
              <a:gd name="connsiteX6" fmla="*/ 84684 w 1702812"/>
              <a:gd name="connsiteY6" fmla="*/ 1142824 h 1599959"/>
              <a:gd name="connsiteX7" fmla="*/ 0 w 1702812"/>
              <a:gd name="connsiteY7" fmla="*/ 1040187 h 1599959"/>
              <a:gd name="connsiteX8" fmla="*/ 1040187 w 1702812"/>
              <a:gd name="connsiteY8" fmla="*/ 0 h 15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2812" h="1599959">
                <a:moveTo>
                  <a:pt x="1040187" y="0"/>
                </a:moveTo>
                <a:lnTo>
                  <a:pt x="1167704" y="140305"/>
                </a:lnTo>
                <a:cubicBezTo>
                  <a:pt x="1455215" y="488687"/>
                  <a:pt x="1644326" y="921285"/>
                  <a:pt x="1692490" y="1395551"/>
                </a:cubicBezTo>
                <a:lnTo>
                  <a:pt x="1702812" y="1599959"/>
                </a:lnTo>
                <a:lnTo>
                  <a:pt x="233498" y="1599959"/>
                </a:lnTo>
                <a:lnTo>
                  <a:pt x="230762" y="1545780"/>
                </a:lnTo>
                <a:cubicBezTo>
                  <a:pt x="215707" y="1397529"/>
                  <a:pt x="163935" y="1260131"/>
                  <a:pt x="84684" y="1142824"/>
                </a:cubicBezTo>
                <a:lnTo>
                  <a:pt x="0" y="1040187"/>
                </a:lnTo>
                <a:lnTo>
                  <a:pt x="1040187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手繪多邊形 71"/>
          <p:cNvSpPr/>
          <p:nvPr/>
        </p:nvSpPr>
        <p:spPr>
          <a:xfrm>
            <a:off x="610683" y="3465000"/>
            <a:ext cx="1702812" cy="1599959"/>
          </a:xfrm>
          <a:custGeom>
            <a:avLst/>
            <a:gdLst>
              <a:gd name="connsiteX0" fmla="*/ 233498 w 1702812"/>
              <a:gd name="connsiteY0" fmla="*/ 0 h 1599959"/>
              <a:gd name="connsiteX1" fmla="*/ 1702812 w 1702812"/>
              <a:gd name="connsiteY1" fmla="*/ 0 h 1599959"/>
              <a:gd name="connsiteX2" fmla="*/ 1692490 w 1702812"/>
              <a:gd name="connsiteY2" fmla="*/ 204408 h 1599959"/>
              <a:gd name="connsiteX3" fmla="*/ 1167704 w 1702812"/>
              <a:gd name="connsiteY3" fmla="*/ 1459654 h 1599959"/>
              <a:gd name="connsiteX4" fmla="*/ 1040187 w 1702812"/>
              <a:gd name="connsiteY4" fmla="*/ 1599959 h 1599959"/>
              <a:gd name="connsiteX5" fmla="*/ 0 w 1702812"/>
              <a:gd name="connsiteY5" fmla="*/ 559772 h 1599959"/>
              <a:gd name="connsiteX6" fmla="*/ 84684 w 1702812"/>
              <a:gd name="connsiteY6" fmla="*/ 457135 h 1599959"/>
              <a:gd name="connsiteX7" fmla="*/ 230762 w 1702812"/>
              <a:gd name="connsiteY7" fmla="*/ 54179 h 1599959"/>
              <a:gd name="connsiteX8" fmla="*/ 233498 w 1702812"/>
              <a:gd name="connsiteY8" fmla="*/ 0 h 15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2812" h="1599959">
                <a:moveTo>
                  <a:pt x="233498" y="0"/>
                </a:moveTo>
                <a:lnTo>
                  <a:pt x="1702812" y="0"/>
                </a:lnTo>
                <a:lnTo>
                  <a:pt x="1692490" y="204408"/>
                </a:lnTo>
                <a:cubicBezTo>
                  <a:pt x="1644326" y="678674"/>
                  <a:pt x="1455215" y="1111272"/>
                  <a:pt x="1167704" y="1459654"/>
                </a:cubicBezTo>
                <a:lnTo>
                  <a:pt x="1040187" y="1599959"/>
                </a:lnTo>
                <a:lnTo>
                  <a:pt x="0" y="559772"/>
                </a:lnTo>
                <a:lnTo>
                  <a:pt x="84684" y="457135"/>
                </a:lnTo>
                <a:cubicBezTo>
                  <a:pt x="163935" y="339828"/>
                  <a:pt x="215707" y="202431"/>
                  <a:pt x="230762" y="54179"/>
                </a:cubicBezTo>
                <a:lnTo>
                  <a:pt x="233498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手繪多邊形 66"/>
          <p:cNvSpPr/>
          <p:nvPr/>
        </p:nvSpPr>
        <p:spPr>
          <a:xfrm>
            <a:off x="0" y="4075683"/>
            <a:ext cx="1599959" cy="1702812"/>
          </a:xfrm>
          <a:custGeom>
            <a:avLst/>
            <a:gdLst>
              <a:gd name="connsiteX0" fmla="*/ 559773 w 1599959"/>
              <a:gd name="connsiteY0" fmla="*/ 0 h 1702812"/>
              <a:gd name="connsiteX1" fmla="*/ 1599959 w 1599959"/>
              <a:gd name="connsiteY1" fmla="*/ 1040187 h 1702812"/>
              <a:gd name="connsiteX2" fmla="*/ 1459654 w 1599959"/>
              <a:gd name="connsiteY2" fmla="*/ 1167704 h 1702812"/>
              <a:gd name="connsiteX3" fmla="*/ 204408 w 1599959"/>
              <a:gd name="connsiteY3" fmla="*/ 1692490 h 1702812"/>
              <a:gd name="connsiteX4" fmla="*/ 0 w 1599959"/>
              <a:gd name="connsiteY4" fmla="*/ 1702812 h 1702812"/>
              <a:gd name="connsiteX5" fmla="*/ 0 w 1599959"/>
              <a:gd name="connsiteY5" fmla="*/ 233498 h 1702812"/>
              <a:gd name="connsiteX6" fmla="*/ 54179 w 1599959"/>
              <a:gd name="connsiteY6" fmla="*/ 230762 h 1702812"/>
              <a:gd name="connsiteX7" fmla="*/ 457135 w 1599959"/>
              <a:gd name="connsiteY7" fmla="*/ 84684 h 1702812"/>
              <a:gd name="connsiteX8" fmla="*/ 559773 w 1599959"/>
              <a:gd name="connsiteY8" fmla="*/ 0 h 170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9959" h="1702812">
                <a:moveTo>
                  <a:pt x="559773" y="0"/>
                </a:moveTo>
                <a:lnTo>
                  <a:pt x="1599959" y="1040187"/>
                </a:lnTo>
                <a:lnTo>
                  <a:pt x="1459654" y="1167704"/>
                </a:lnTo>
                <a:cubicBezTo>
                  <a:pt x="1111272" y="1455215"/>
                  <a:pt x="678674" y="1644326"/>
                  <a:pt x="204408" y="1692490"/>
                </a:cubicBezTo>
                <a:lnTo>
                  <a:pt x="0" y="1702812"/>
                </a:lnTo>
                <a:lnTo>
                  <a:pt x="0" y="233498"/>
                </a:lnTo>
                <a:lnTo>
                  <a:pt x="54179" y="230762"/>
                </a:lnTo>
                <a:cubicBezTo>
                  <a:pt x="202431" y="215707"/>
                  <a:pt x="339828" y="163935"/>
                  <a:pt x="457135" y="84684"/>
                </a:cubicBezTo>
                <a:lnTo>
                  <a:pt x="559773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手繪多邊形 58"/>
          <p:cNvSpPr/>
          <p:nvPr/>
        </p:nvSpPr>
        <p:spPr>
          <a:xfrm>
            <a:off x="0" y="730817"/>
            <a:ext cx="1846517" cy="1011312"/>
          </a:xfrm>
          <a:custGeom>
            <a:avLst/>
            <a:gdLst>
              <a:gd name="connsiteX0" fmla="*/ 0 w 1846517"/>
              <a:gd name="connsiteY0" fmla="*/ 0 h 1011312"/>
              <a:gd name="connsiteX1" fmla="*/ 240059 w 1846517"/>
              <a:gd name="connsiteY1" fmla="*/ 12122 h 1011312"/>
              <a:gd name="connsiteX2" fmla="*/ 1681451 w 1846517"/>
              <a:gd name="connsiteY2" fmla="*/ 614731 h 1011312"/>
              <a:gd name="connsiteX3" fmla="*/ 1846517 w 1846517"/>
              <a:gd name="connsiteY3" fmla="*/ 764753 h 1011312"/>
              <a:gd name="connsiteX4" fmla="*/ 1599959 w 1846517"/>
              <a:gd name="connsiteY4" fmla="*/ 1011312 h 1011312"/>
              <a:gd name="connsiteX5" fmla="*/ 1459654 w 1846517"/>
              <a:gd name="connsiteY5" fmla="*/ 883794 h 1011312"/>
              <a:gd name="connsiteX6" fmla="*/ 204408 w 1846517"/>
              <a:gd name="connsiteY6" fmla="*/ 359008 h 1011312"/>
              <a:gd name="connsiteX7" fmla="*/ 0 w 1846517"/>
              <a:gd name="connsiteY7" fmla="*/ 348686 h 1011312"/>
              <a:gd name="connsiteX8" fmla="*/ 0 w 1846517"/>
              <a:gd name="connsiteY8" fmla="*/ 0 h 1011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1011312">
                <a:moveTo>
                  <a:pt x="0" y="0"/>
                </a:moveTo>
                <a:lnTo>
                  <a:pt x="240059" y="12122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3"/>
                </a:lnTo>
                <a:lnTo>
                  <a:pt x="1599959" y="1011312"/>
                </a:lnTo>
                <a:lnTo>
                  <a:pt x="1459654" y="883794"/>
                </a:lnTo>
                <a:cubicBezTo>
                  <a:pt x="1111272" y="596283"/>
                  <a:pt x="678674" y="407172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手繪多邊形 53"/>
          <p:cNvSpPr/>
          <p:nvPr/>
        </p:nvSpPr>
        <p:spPr>
          <a:xfrm>
            <a:off x="1650871" y="1546483"/>
            <a:ext cx="1011311" cy="1846517"/>
          </a:xfrm>
          <a:custGeom>
            <a:avLst/>
            <a:gdLst>
              <a:gd name="connsiteX0" fmla="*/ 246558 w 1011311"/>
              <a:gd name="connsiteY0" fmla="*/ 0 h 1846517"/>
              <a:gd name="connsiteX1" fmla="*/ 396580 w 1011311"/>
              <a:gd name="connsiteY1" fmla="*/ 165066 h 1846517"/>
              <a:gd name="connsiteX2" fmla="*/ 999189 w 1011311"/>
              <a:gd name="connsiteY2" fmla="*/ 1606458 h 1846517"/>
              <a:gd name="connsiteX3" fmla="*/ 1011311 w 1011311"/>
              <a:gd name="connsiteY3" fmla="*/ 1846517 h 1846517"/>
              <a:gd name="connsiteX4" fmla="*/ 662625 w 1011311"/>
              <a:gd name="connsiteY4" fmla="*/ 1846517 h 1846517"/>
              <a:gd name="connsiteX5" fmla="*/ 652303 w 1011311"/>
              <a:gd name="connsiteY5" fmla="*/ 1642109 h 1846517"/>
              <a:gd name="connsiteX6" fmla="*/ 127517 w 1011311"/>
              <a:gd name="connsiteY6" fmla="*/ 386863 h 1846517"/>
              <a:gd name="connsiteX7" fmla="*/ 0 w 1011311"/>
              <a:gd name="connsiteY7" fmla="*/ 246558 h 1846517"/>
              <a:gd name="connsiteX8" fmla="*/ 246558 w 101131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11" h="1846517">
                <a:moveTo>
                  <a:pt x="246558" y="0"/>
                </a:moveTo>
                <a:lnTo>
                  <a:pt x="396580" y="165066"/>
                </a:lnTo>
                <a:cubicBezTo>
                  <a:pt x="726727" y="565111"/>
                  <a:pt x="943883" y="1061861"/>
                  <a:pt x="999189" y="1606458"/>
                </a:cubicBezTo>
                <a:lnTo>
                  <a:pt x="1011311" y="1846517"/>
                </a:lnTo>
                <a:lnTo>
                  <a:pt x="662625" y="1846517"/>
                </a:lnTo>
                <a:lnTo>
                  <a:pt x="652303" y="1642109"/>
                </a:lnTo>
                <a:cubicBezTo>
                  <a:pt x="604139" y="1167843"/>
                  <a:pt x="415028" y="735245"/>
                  <a:pt x="127517" y="386863"/>
                </a:cubicBezTo>
                <a:lnTo>
                  <a:pt x="0" y="246558"/>
                </a:lnTo>
                <a:lnTo>
                  <a:pt x="24655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>
            <a:off x="1650872" y="3465001"/>
            <a:ext cx="1011311" cy="1846517"/>
          </a:xfrm>
          <a:custGeom>
            <a:avLst/>
            <a:gdLst>
              <a:gd name="connsiteX0" fmla="*/ 662625 w 1011311"/>
              <a:gd name="connsiteY0" fmla="*/ 0 h 1846517"/>
              <a:gd name="connsiteX1" fmla="*/ 1011311 w 1011311"/>
              <a:gd name="connsiteY1" fmla="*/ 0 h 1846517"/>
              <a:gd name="connsiteX2" fmla="*/ 999189 w 1011311"/>
              <a:gd name="connsiteY2" fmla="*/ 240059 h 1846517"/>
              <a:gd name="connsiteX3" fmla="*/ 396580 w 1011311"/>
              <a:gd name="connsiteY3" fmla="*/ 1681451 h 1846517"/>
              <a:gd name="connsiteX4" fmla="*/ 246558 w 1011311"/>
              <a:gd name="connsiteY4" fmla="*/ 1846517 h 1846517"/>
              <a:gd name="connsiteX5" fmla="*/ 0 w 1011311"/>
              <a:gd name="connsiteY5" fmla="*/ 1599959 h 1846517"/>
              <a:gd name="connsiteX6" fmla="*/ 127517 w 1011311"/>
              <a:gd name="connsiteY6" fmla="*/ 1459654 h 1846517"/>
              <a:gd name="connsiteX7" fmla="*/ 652303 w 1011311"/>
              <a:gd name="connsiteY7" fmla="*/ 204408 h 1846517"/>
              <a:gd name="connsiteX8" fmla="*/ 662625 w 101131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11" h="1846517">
                <a:moveTo>
                  <a:pt x="662625" y="0"/>
                </a:moveTo>
                <a:lnTo>
                  <a:pt x="1011311" y="0"/>
                </a:lnTo>
                <a:lnTo>
                  <a:pt x="999189" y="240059"/>
                </a:lnTo>
                <a:cubicBezTo>
                  <a:pt x="943883" y="784656"/>
                  <a:pt x="726727" y="1281406"/>
                  <a:pt x="396580" y="1681451"/>
                </a:cubicBezTo>
                <a:lnTo>
                  <a:pt x="246558" y="1846517"/>
                </a:lnTo>
                <a:lnTo>
                  <a:pt x="0" y="1599959"/>
                </a:lnTo>
                <a:lnTo>
                  <a:pt x="127517" y="1459654"/>
                </a:lnTo>
                <a:cubicBezTo>
                  <a:pt x="415028" y="1111272"/>
                  <a:pt x="604139" y="678674"/>
                  <a:pt x="652303" y="204408"/>
                </a:cubicBezTo>
                <a:lnTo>
                  <a:pt x="6626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1" y="5115872"/>
            <a:ext cx="1846517" cy="1011311"/>
          </a:xfrm>
          <a:custGeom>
            <a:avLst/>
            <a:gdLst>
              <a:gd name="connsiteX0" fmla="*/ 1599959 w 1846517"/>
              <a:gd name="connsiteY0" fmla="*/ 0 h 1011311"/>
              <a:gd name="connsiteX1" fmla="*/ 1846517 w 1846517"/>
              <a:gd name="connsiteY1" fmla="*/ 246558 h 1011311"/>
              <a:gd name="connsiteX2" fmla="*/ 1681451 w 1846517"/>
              <a:gd name="connsiteY2" fmla="*/ 396580 h 1011311"/>
              <a:gd name="connsiteX3" fmla="*/ 240059 w 1846517"/>
              <a:gd name="connsiteY3" fmla="*/ 999189 h 1011311"/>
              <a:gd name="connsiteX4" fmla="*/ 0 w 1846517"/>
              <a:gd name="connsiteY4" fmla="*/ 1011311 h 1011311"/>
              <a:gd name="connsiteX5" fmla="*/ 0 w 1846517"/>
              <a:gd name="connsiteY5" fmla="*/ 662625 h 1011311"/>
              <a:gd name="connsiteX6" fmla="*/ 204408 w 1846517"/>
              <a:gd name="connsiteY6" fmla="*/ 652303 h 1011311"/>
              <a:gd name="connsiteX7" fmla="*/ 1459654 w 1846517"/>
              <a:gd name="connsiteY7" fmla="*/ 127517 h 1011311"/>
              <a:gd name="connsiteX8" fmla="*/ 1599959 w 1846517"/>
              <a:gd name="connsiteY8" fmla="*/ 0 h 101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1011311">
                <a:moveTo>
                  <a:pt x="1599959" y="0"/>
                </a:moveTo>
                <a:lnTo>
                  <a:pt x="1846517" y="246558"/>
                </a:lnTo>
                <a:lnTo>
                  <a:pt x="1681451" y="396580"/>
                </a:lnTo>
                <a:cubicBezTo>
                  <a:pt x="1281406" y="726727"/>
                  <a:pt x="784656" y="943883"/>
                  <a:pt x="240059" y="999189"/>
                </a:cubicBezTo>
                <a:lnTo>
                  <a:pt x="0" y="1011311"/>
                </a:lnTo>
                <a:lnTo>
                  <a:pt x="0" y="662625"/>
                </a:lnTo>
                <a:lnTo>
                  <a:pt x="204408" y="652303"/>
                </a:lnTo>
                <a:cubicBezTo>
                  <a:pt x="678674" y="604139"/>
                  <a:pt x="1111272" y="415028"/>
                  <a:pt x="1459654" y="127517"/>
                </a:cubicBezTo>
                <a:lnTo>
                  <a:pt x="159995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8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34" name="手繪多邊形 133"/>
          <p:cNvSpPr/>
          <p:nvPr/>
        </p:nvSpPr>
        <p:spPr>
          <a:xfrm>
            <a:off x="0" y="1079504"/>
            <a:ext cx="1315858" cy="1615690"/>
          </a:xfrm>
          <a:custGeom>
            <a:avLst/>
            <a:gdLst>
              <a:gd name="connsiteX0" fmla="*/ 0 w 1315858"/>
              <a:gd name="connsiteY0" fmla="*/ 0 h 1615690"/>
              <a:gd name="connsiteX1" fmla="*/ 204408 w 1315858"/>
              <a:gd name="connsiteY1" fmla="*/ 10322 h 1615690"/>
              <a:gd name="connsiteX2" fmla="*/ 1278642 w 1315858"/>
              <a:gd name="connsiteY2" fmla="*/ 399749 h 1615690"/>
              <a:gd name="connsiteX3" fmla="*/ 1315858 w 1315858"/>
              <a:gd name="connsiteY3" fmla="*/ 427578 h 1615690"/>
              <a:gd name="connsiteX4" fmla="*/ 452644 w 1315858"/>
              <a:gd name="connsiteY4" fmla="*/ 1615690 h 1615690"/>
              <a:gd name="connsiteX5" fmla="*/ 307314 w 1315858"/>
              <a:gd name="connsiteY5" fmla="*/ 1536808 h 1615690"/>
              <a:gd name="connsiteX6" fmla="*/ 54179 w 1315858"/>
              <a:gd name="connsiteY6" fmla="*/ 1472050 h 1615690"/>
              <a:gd name="connsiteX7" fmla="*/ 0 w 1315858"/>
              <a:gd name="connsiteY7" fmla="*/ 1469314 h 1615690"/>
              <a:gd name="connsiteX8" fmla="*/ 0 w 1315858"/>
              <a:gd name="connsiteY8" fmla="*/ 0 h 16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5858" h="1615690">
                <a:moveTo>
                  <a:pt x="0" y="0"/>
                </a:moveTo>
                <a:lnTo>
                  <a:pt x="204408" y="10322"/>
                </a:lnTo>
                <a:cubicBezTo>
                  <a:pt x="599630" y="50459"/>
                  <a:pt x="965916" y="188475"/>
                  <a:pt x="1278642" y="399749"/>
                </a:cubicBezTo>
                <a:lnTo>
                  <a:pt x="1315858" y="427578"/>
                </a:lnTo>
                <a:lnTo>
                  <a:pt x="452644" y="1615690"/>
                </a:lnTo>
                <a:lnTo>
                  <a:pt x="307314" y="1536808"/>
                </a:lnTo>
                <a:cubicBezTo>
                  <a:pt x="228174" y="1503334"/>
                  <a:pt x="143130" y="1481083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0" name="手繪多邊形 129"/>
          <p:cNvSpPr/>
          <p:nvPr/>
        </p:nvSpPr>
        <p:spPr>
          <a:xfrm>
            <a:off x="508862" y="1550205"/>
            <a:ext cx="1678406" cy="1572484"/>
          </a:xfrm>
          <a:custGeom>
            <a:avLst/>
            <a:gdLst>
              <a:gd name="connsiteX0" fmla="*/ 864662 w 1678406"/>
              <a:gd name="connsiteY0" fmla="*/ 0 h 1572484"/>
              <a:gd name="connsiteX1" fmla="*/ 950792 w 1678406"/>
              <a:gd name="connsiteY1" fmla="*/ 64407 h 1572484"/>
              <a:gd name="connsiteX2" fmla="*/ 1621674 w 1678406"/>
              <a:gd name="connsiteY2" fmla="*/ 963557 h 1572484"/>
              <a:gd name="connsiteX3" fmla="*/ 1678406 w 1678406"/>
              <a:gd name="connsiteY3" fmla="*/ 1118559 h 1572484"/>
              <a:gd name="connsiteX4" fmla="*/ 281370 w 1678406"/>
              <a:gd name="connsiteY4" fmla="*/ 1572484 h 1572484"/>
              <a:gd name="connsiteX5" fmla="*/ 267826 w 1678406"/>
              <a:gd name="connsiteY5" fmla="*/ 1535481 h 1572484"/>
              <a:gd name="connsiteX6" fmla="*/ 78806 w 1678406"/>
              <a:gd name="connsiteY6" fmla="*/ 1255127 h 1572484"/>
              <a:gd name="connsiteX7" fmla="*/ 0 w 1678406"/>
              <a:gd name="connsiteY7" fmla="*/ 1190105 h 1572484"/>
              <a:gd name="connsiteX8" fmla="*/ 864662 w 1678406"/>
              <a:gd name="connsiteY8" fmla="*/ 0 h 1572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8406" h="1572484">
                <a:moveTo>
                  <a:pt x="864662" y="0"/>
                </a:moveTo>
                <a:lnTo>
                  <a:pt x="950792" y="64407"/>
                </a:lnTo>
                <a:cubicBezTo>
                  <a:pt x="1241111" y="303999"/>
                  <a:pt x="1472946" y="611923"/>
                  <a:pt x="1621674" y="963557"/>
                </a:cubicBezTo>
                <a:lnTo>
                  <a:pt x="1678406" y="1118559"/>
                </a:lnTo>
                <a:lnTo>
                  <a:pt x="281370" y="1572484"/>
                </a:lnTo>
                <a:lnTo>
                  <a:pt x="267826" y="1535481"/>
                </a:lnTo>
                <a:cubicBezTo>
                  <a:pt x="223195" y="1429960"/>
                  <a:pt x="158612" y="1334932"/>
                  <a:pt x="78806" y="1255127"/>
                </a:cubicBezTo>
                <a:lnTo>
                  <a:pt x="0" y="1190105"/>
                </a:lnTo>
                <a:lnTo>
                  <a:pt x="864662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1" name="手繪多邊形 120"/>
          <p:cNvSpPr/>
          <p:nvPr/>
        </p:nvSpPr>
        <p:spPr>
          <a:xfrm>
            <a:off x="812623" y="2736641"/>
            <a:ext cx="1502693" cy="1384721"/>
          </a:xfrm>
          <a:custGeom>
            <a:avLst/>
            <a:gdLst>
              <a:gd name="connsiteX0" fmla="*/ 1398744 w 1502693"/>
              <a:gd name="connsiteY0" fmla="*/ 0 h 1384721"/>
              <a:gd name="connsiteX1" fmla="*/ 1454923 w 1502693"/>
              <a:gd name="connsiteY1" fmla="*/ 218488 h 1384721"/>
              <a:gd name="connsiteX2" fmla="*/ 1502693 w 1502693"/>
              <a:gd name="connsiteY2" fmla="*/ 692360 h 1384721"/>
              <a:gd name="connsiteX3" fmla="*/ 1454923 w 1502693"/>
              <a:gd name="connsiteY3" fmla="*/ 1166232 h 1384721"/>
              <a:gd name="connsiteX4" fmla="*/ 1398744 w 1502693"/>
              <a:gd name="connsiteY4" fmla="*/ 1384721 h 1384721"/>
              <a:gd name="connsiteX5" fmla="*/ 0 w 1502693"/>
              <a:gd name="connsiteY5" fmla="*/ 930241 h 1384721"/>
              <a:gd name="connsiteX6" fmla="*/ 15460 w 1502693"/>
              <a:gd name="connsiteY6" fmla="*/ 870114 h 1384721"/>
              <a:gd name="connsiteX7" fmla="*/ 33379 w 1502693"/>
              <a:gd name="connsiteY7" fmla="*/ 692360 h 1384721"/>
              <a:gd name="connsiteX8" fmla="*/ 15460 w 1502693"/>
              <a:gd name="connsiteY8" fmla="*/ 514606 h 1384721"/>
              <a:gd name="connsiteX9" fmla="*/ 0 w 1502693"/>
              <a:gd name="connsiteY9" fmla="*/ 454479 h 1384721"/>
              <a:gd name="connsiteX10" fmla="*/ 1398744 w 1502693"/>
              <a:gd name="connsiteY10" fmla="*/ 0 h 138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02693" h="1384721">
                <a:moveTo>
                  <a:pt x="1398744" y="0"/>
                </a:moveTo>
                <a:lnTo>
                  <a:pt x="1454923" y="218488"/>
                </a:lnTo>
                <a:cubicBezTo>
                  <a:pt x="1486245" y="371553"/>
                  <a:pt x="1502693" y="530036"/>
                  <a:pt x="1502693" y="692360"/>
                </a:cubicBezTo>
                <a:cubicBezTo>
                  <a:pt x="1502693" y="854685"/>
                  <a:pt x="1486245" y="1013167"/>
                  <a:pt x="1454923" y="1166232"/>
                </a:cubicBezTo>
                <a:lnTo>
                  <a:pt x="1398744" y="1384721"/>
                </a:lnTo>
                <a:lnTo>
                  <a:pt x="0" y="930241"/>
                </a:lnTo>
                <a:lnTo>
                  <a:pt x="15460" y="870114"/>
                </a:lnTo>
                <a:cubicBezTo>
                  <a:pt x="27209" y="812698"/>
                  <a:pt x="33379" y="753250"/>
                  <a:pt x="33379" y="692360"/>
                </a:cubicBezTo>
                <a:cubicBezTo>
                  <a:pt x="33379" y="631471"/>
                  <a:pt x="27209" y="572022"/>
                  <a:pt x="15460" y="514606"/>
                </a:cubicBezTo>
                <a:lnTo>
                  <a:pt x="0" y="454479"/>
                </a:lnTo>
                <a:lnTo>
                  <a:pt x="1398744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手繪多邊形 87"/>
          <p:cNvSpPr/>
          <p:nvPr/>
        </p:nvSpPr>
        <p:spPr>
          <a:xfrm>
            <a:off x="508863" y="3735312"/>
            <a:ext cx="1678407" cy="1572485"/>
          </a:xfrm>
          <a:custGeom>
            <a:avLst/>
            <a:gdLst>
              <a:gd name="connsiteX0" fmla="*/ 281371 w 1678407"/>
              <a:gd name="connsiteY0" fmla="*/ 0 h 1572485"/>
              <a:gd name="connsiteX1" fmla="*/ 1678407 w 1678407"/>
              <a:gd name="connsiteY1" fmla="*/ 453925 h 1572485"/>
              <a:gd name="connsiteX2" fmla="*/ 1621675 w 1678407"/>
              <a:gd name="connsiteY2" fmla="*/ 608927 h 1572485"/>
              <a:gd name="connsiteX3" fmla="*/ 950793 w 1678407"/>
              <a:gd name="connsiteY3" fmla="*/ 1508077 h 1572485"/>
              <a:gd name="connsiteX4" fmla="*/ 864663 w 1678407"/>
              <a:gd name="connsiteY4" fmla="*/ 1572485 h 1572485"/>
              <a:gd name="connsiteX5" fmla="*/ 0 w 1678407"/>
              <a:gd name="connsiteY5" fmla="*/ 382379 h 1572485"/>
              <a:gd name="connsiteX6" fmla="*/ 78807 w 1678407"/>
              <a:gd name="connsiteY6" fmla="*/ 317357 h 1572485"/>
              <a:gd name="connsiteX7" fmla="*/ 267827 w 1678407"/>
              <a:gd name="connsiteY7" fmla="*/ 37003 h 1572485"/>
              <a:gd name="connsiteX8" fmla="*/ 281371 w 1678407"/>
              <a:gd name="connsiteY8" fmla="*/ 0 h 1572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8407" h="1572485">
                <a:moveTo>
                  <a:pt x="281371" y="0"/>
                </a:moveTo>
                <a:lnTo>
                  <a:pt x="1678407" y="453925"/>
                </a:lnTo>
                <a:lnTo>
                  <a:pt x="1621675" y="608927"/>
                </a:lnTo>
                <a:cubicBezTo>
                  <a:pt x="1472947" y="960561"/>
                  <a:pt x="1241112" y="1268486"/>
                  <a:pt x="950793" y="1508077"/>
                </a:cubicBezTo>
                <a:lnTo>
                  <a:pt x="864663" y="1572485"/>
                </a:lnTo>
                <a:lnTo>
                  <a:pt x="0" y="382379"/>
                </a:lnTo>
                <a:lnTo>
                  <a:pt x="78807" y="317357"/>
                </a:lnTo>
                <a:cubicBezTo>
                  <a:pt x="158613" y="237552"/>
                  <a:pt x="223196" y="142524"/>
                  <a:pt x="267827" y="37003"/>
                </a:cubicBezTo>
                <a:lnTo>
                  <a:pt x="281371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手繪多邊形 81"/>
          <p:cNvSpPr/>
          <p:nvPr/>
        </p:nvSpPr>
        <p:spPr>
          <a:xfrm>
            <a:off x="2" y="4162806"/>
            <a:ext cx="1315857" cy="1615690"/>
          </a:xfrm>
          <a:custGeom>
            <a:avLst/>
            <a:gdLst>
              <a:gd name="connsiteX0" fmla="*/ 452643 w 1315857"/>
              <a:gd name="connsiteY0" fmla="*/ 0 h 1615690"/>
              <a:gd name="connsiteX1" fmla="*/ 1315857 w 1315857"/>
              <a:gd name="connsiteY1" fmla="*/ 1188112 h 1615690"/>
              <a:gd name="connsiteX2" fmla="*/ 1278642 w 1315857"/>
              <a:gd name="connsiteY2" fmla="*/ 1215941 h 1615690"/>
              <a:gd name="connsiteX3" fmla="*/ 204408 w 1315857"/>
              <a:gd name="connsiteY3" fmla="*/ 1605368 h 1615690"/>
              <a:gd name="connsiteX4" fmla="*/ 0 w 1315857"/>
              <a:gd name="connsiteY4" fmla="*/ 1615690 h 1615690"/>
              <a:gd name="connsiteX5" fmla="*/ 0 w 1315857"/>
              <a:gd name="connsiteY5" fmla="*/ 146376 h 1615690"/>
              <a:gd name="connsiteX6" fmla="*/ 54179 w 1315857"/>
              <a:gd name="connsiteY6" fmla="*/ 143640 h 1615690"/>
              <a:gd name="connsiteX7" fmla="*/ 307314 w 1315857"/>
              <a:gd name="connsiteY7" fmla="*/ 78882 h 1615690"/>
              <a:gd name="connsiteX8" fmla="*/ 452643 w 1315857"/>
              <a:gd name="connsiteY8" fmla="*/ 0 h 16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5857" h="1615690">
                <a:moveTo>
                  <a:pt x="452643" y="0"/>
                </a:moveTo>
                <a:lnTo>
                  <a:pt x="1315857" y="1188112"/>
                </a:lnTo>
                <a:lnTo>
                  <a:pt x="1278642" y="1215941"/>
                </a:lnTo>
                <a:cubicBezTo>
                  <a:pt x="965916" y="1427215"/>
                  <a:pt x="599630" y="1565232"/>
                  <a:pt x="204408" y="1605368"/>
                </a:cubicBezTo>
                <a:lnTo>
                  <a:pt x="0" y="1615690"/>
                </a:lnTo>
                <a:lnTo>
                  <a:pt x="0" y="146376"/>
                </a:lnTo>
                <a:lnTo>
                  <a:pt x="54179" y="143640"/>
                </a:lnTo>
                <a:cubicBezTo>
                  <a:pt x="143130" y="134607"/>
                  <a:pt x="228174" y="112356"/>
                  <a:pt x="307314" y="78882"/>
                </a:cubicBezTo>
                <a:lnTo>
                  <a:pt x="452643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手繪多邊形 73"/>
          <p:cNvSpPr/>
          <p:nvPr/>
        </p:nvSpPr>
        <p:spPr>
          <a:xfrm>
            <a:off x="0" y="730818"/>
            <a:ext cx="1520606" cy="776264"/>
          </a:xfrm>
          <a:custGeom>
            <a:avLst/>
            <a:gdLst>
              <a:gd name="connsiteX0" fmla="*/ 0 w 1520606"/>
              <a:gd name="connsiteY0" fmla="*/ 0 h 776264"/>
              <a:gd name="connsiteX1" fmla="*/ 240059 w 1520606"/>
              <a:gd name="connsiteY1" fmla="*/ 12122 h 776264"/>
              <a:gd name="connsiteX2" fmla="*/ 1473596 w 1520606"/>
              <a:gd name="connsiteY2" fmla="*/ 459300 h 776264"/>
              <a:gd name="connsiteX3" fmla="*/ 1520606 w 1520606"/>
              <a:gd name="connsiteY3" fmla="*/ 494453 h 776264"/>
              <a:gd name="connsiteX4" fmla="*/ 1315858 w 1520606"/>
              <a:gd name="connsiteY4" fmla="*/ 776264 h 776264"/>
              <a:gd name="connsiteX5" fmla="*/ 1278642 w 1520606"/>
              <a:gd name="connsiteY5" fmla="*/ 748435 h 776264"/>
              <a:gd name="connsiteX6" fmla="*/ 204408 w 1520606"/>
              <a:gd name="connsiteY6" fmla="*/ 359008 h 776264"/>
              <a:gd name="connsiteX7" fmla="*/ 0 w 1520606"/>
              <a:gd name="connsiteY7" fmla="*/ 348686 h 776264"/>
              <a:gd name="connsiteX8" fmla="*/ 0 w 1520606"/>
              <a:gd name="connsiteY8" fmla="*/ 0 h 7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6" h="776264">
                <a:moveTo>
                  <a:pt x="0" y="0"/>
                </a:moveTo>
                <a:lnTo>
                  <a:pt x="240059" y="12122"/>
                </a:lnTo>
                <a:cubicBezTo>
                  <a:pt x="693890" y="58211"/>
                  <a:pt x="1114494" y="216695"/>
                  <a:pt x="1473596" y="459300"/>
                </a:cubicBezTo>
                <a:lnTo>
                  <a:pt x="1520606" y="494453"/>
                </a:lnTo>
                <a:lnTo>
                  <a:pt x="1315858" y="776264"/>
                </a:lnTo>
                <a:lnTo>
                  <a:pt x="1278642" y="748435"/>
                </a:lnTo>
                <a:cubicBezTo>
                  <a:pt x="965916" y="537161"/>
                  <a:pt x="599630" y="399145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手繪多邊形 68"/>
          <p:cNvSpPr/>
          <p:nvPr/>
        </p:nvSpPr>
        <p:spPr>
          <a:xfrm>
            <a:off x="1373525" y="1268394"/>
            <a:ext cx="1145277" cy="1400371"/>
          </a:xfrm>
          <a:custGeom>
            <a:avLst/>
            <a:gdLst>
              <a:gd name="connsiteX0" fmla="*/ 204748 w 1145277"/>
              <a:gd name="connsiteY0" fmla="*/ 0 h 1400371"/>
              <a:gd name="connsiteX1" fmla="*/ 307927 w 1145277"/>
              <a:gd name="connsiteY1" fmla="*/ 77156 h 1400371"/>
              <a:gd name="connsiteX2" fmla="*/ 1078297 w 1145277"/>
              <a:gd name="connsiteY2" fmla="*/ 1109645 h 1400371"/>
              <a:gd name="connsiteX3" fmla="*/ 1145277 w 1145277"/>
              <a:gd name="connsiteY3" fmla="*/ 1292650 h 1400371"/>
              <a:gd name="connsiteX4" fmla="*/ 813744 w 1145277"/>
              <a:gd name="connsiteY4" fmla="*/ 1400371 h 1400371"/>
              <a:gd name="connsiteX5" fmla="*/ 757012 w 1145277"/>
              <a:gd name="connsiteY5" fmla="*/ 1245369 h 1400371"/>
              <a:gd name="connsiteX6" fmla="*/ 86130 w 1145277"/>
              <a:gd name="connsiteY6" fmla="*/ 346219 h 1400371"/>
              <a:gd name="connsiteX7" fmla="*/ 0 w 1145277"/>
              <a:gd name="connsiteY7" fmla="*/ 281812 h 1400371"/>
              <a:gd name="connsiteX8" fmla="*/ 204748 w 1145277"/>
              <a:gd name="connsiteY8" fmla="*/ 0 h 140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5277" h="1400371">
                <a:moveTo>
                  <a:pt x="204748" y="0"/>
                </a:moveTo>
                <a:lnTo>
                  <a:pt x="307927" y="77156"/>
                </a:lnTo>
                <a:cubicBezTo>
                  <a:pt x="641298" y="352278"/>
                  <a:pt x="907513" y="705866"/>
                  <a:pt x="1078297" y="1109645"/>
                </a:cubicBezTo>
                <a:lnTo>
                  <a:pt x="1145277" y="1292650"/>
                </a:lnTo>
                <a:lnTo>
                  <a:pt x="813744" y="1400371"/>
                </a:lnTo>
                <a:lnTo>
                  <a:pt x="757012" y="1245369"/>
                </a:lnTo>
                <a:cubicBezTo>
                  <a:pt x="608284" y="893735"/>
                  <a:pt x="376449" y="585811"/>
                  <a:pt x="86130" y="346219"/>
                </a:cubicBezTo>
                <a:lnTo>
                  <a:pt x="0" y="281812"/>
                </a:lnTo>
                <a:lnTo>
                  <a:pt x="2047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手繪多邊形 59"/>
          <p:cNvSpPr/>
          <p:nvPr/>
        </p:nvSpPr>
        <p:spPr>
          <a:xfrm>
            <a:off x="2211367" y="2628788"/>
            <a:ext cx="452635" cy="1600427"/>
          </a:xfrm>
          <a:custGeom>
            <a:avLst/>
            <a:gdLst>
              <a:gd name="connsiteX0" fmla="*/ 331938 w 452635"/>
              <a:gd name="connsiteY0" fmla="*/ 0 h 1600427"/>
              <a:gd name="connsiteX1" fmla="*/ 397781 w 452635"/>
              <a:gd name="connsiteY1" fmla="*/ 256069 h 1600427"/>
              <a:gd name="connsiteX2" fmla="*/ 452635 w 452635"/>
              <a:gd name="connsiteY2" fmla="*/ 800213 h 1600427"/>
              <a:gd name="connsiteX3" fmla="*/ 397781 w 452635"/>
              <a:gd name="connsiteY3" fmla="*/ 1344357 h 1600427"/>
              <a:gd name="connsiteX4" fmla="*/ 331938 w 452635"/>
              <a:gd name="connsiteY4" fmla="*/ 1600427 h 1600427"/>
              <a:gd name="connsiteX5" fmla="*/ 0 w 452635"/>
              <a:gd name="connsiteY5" fmla="*/ 1492574 h 1600427"/>
              <a:gd name="connsiteX6" fmla="*/ 56179 w 452635"/>
              <a:gd name="connsiteY6" fmla="*/ 1274085 h 1600427"/>
              <a:gd name="connsiteX7" fmla="*/ 103949 w 452635"/>
              <a:gd name="connsiteY7" fmla="*/ 800213 h 1600427"/>
              <a:gd name="connsiteX8" fmla="*/ 56179 w 452635"/>
              <a:gd name="connsiteY8" fmla="*/ 326341 h 1600427"/>
              <a:gd name="connsiteX9" fmla="*/ 0 w 452635"/>
              <a:gd name="connsiteY9" fmla="*/ 107853 h 1600427"/>
              <a:gd name="connsiteX10" fmla="*/ 331938 w 452635"/>
              <a:gd name="connsiteY10" fmla="*/ 0 h 16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2635" h="1600427">
                <a:moveTo>
                  <a:pt x="331938" y="0"/>
                </a:moveTo>
                <a:lnTo>
                  <a:pt x="397781" y="256069"/>
                </a:lnTo>
                <a:cubicBezTo>
                  <a:pt x="433747" y="431832"/>
                  <a:pt x="452635" y="613817"/>
                  <a:pt x="452635" y="800213"/>
                </a:cubicBezTo>
                <a:cubicBezTo>
                  <a:pt x="452635" y="986609"/>
                  <a:pt x="433747" y="1168594"/>
                  <a:pt x="397781" y="1344357"/>
                </a:cubicBezTo>
                <a:lnTo>
                  <a:pt x="331938" y="1600427"/>
                </a:lnTo>
                <a:lnTo>
                  <a:pt x="0" y="1492574"/>
                </a:lnTo>
                <a:lnTo>
                  <a:pt x="56179" y="1274085"/>
                </a:lnTo>
                <a:cubicBezTo>
                  <a:pt x="87501" y="1121020"/>
                  <a:pt x="103949" y="962538"/>
                  <a:pt x="103949" y="800213"/>
                </a:cubicBezTo>
                <a:cubicBezTo>
                  <a:pt x="103949" y="637889"/>
                  <a:pt x="87501" y="479406"/>
                  <a:pt x="56179" y="326341"/>
                </a:cubicBezTo>
                <a:lnTo>
                  <a:pt x="0" y="107853"/>
                </a:lnTo>
                <a:lnTo>
                  <a:pt x="3319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>
            <a:off x="1373526" y="4189237"/>
            <a:ext cx="1145277" cy="1400371"/>
          </a:xfrm>
          <a:custGeom>
            <a:avLst/>
            <a:gdLst>
              <a:gd name="connsiteX0" fmla="*/ 813744 w 1145277"/>
              <a:gd name="connsiteY0" fmla="*/ 0 h 1400371"/>
              <a:gd name="connsiteX1" fmla="*/ 1145277 w 1145277"/>
              <a:gd name="connsiteY1" fmla="*/ 107722 h 1400371"/>
              <a:gd name="connsiteX2" fmla="*/ 1078297 w 1145277"/>
              <a:gd name="connsiteY2" fmla="*/ 290726 h 1400371"/>
              <a:gd name="connsiteX3" fmla="*/ 307927 w 1145277"/>
              <a:gd name="connsiteY3" fmla="*/ 1323215 h 1400371"/>
              <a:gd name="connsiteX4" fmla="*/ 204748 w 1145277"/>
              <a:gd name="connsiteY4" fmla="*/ 1400371 h 1400371"/>
              <a:gd name="connsiteX5" fmla="*/ 0 w 1145277"/>
              <a:gd name="connsiteY5" fmla="*/ 1118560 h 1400371"/>
              <a:gd name="connsiteX6" fmla="*/ 86130 w 1145277"/>
              <a:gd name="connsiteY6" fmla="*/ 1054152 h 1400371"/>
              <a:gd name="connsiteX7" fmla="*/ 757012 w 1145277"/>
              <a:gd name="connsiteY7" fmla="*/ 155002 h 1400371"/>
              <a:gd name="connsiteX8" fmla="*/ 813744 w 1145277"/>
              <a:gd name="connsiteY8" fmla="*/ 0 h 140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5277" h="1400371">
                <a:moveTo>
                  <a:pt x="813744" y="0"/>
                </a:moveTo>
                <a:lnTo>
                  <a:pt x="1145277" y="107722"/>
                </a:lnTo>
                <a:lnTo>
                  <a:pt x="1078297" y="290726"/>
                </a:lnTo>
                <a:cubicBezTo>
                  <a:pt x="907513" y="694506"/>
                  <a:pt x="641298" y="1048094"/>
                  <a:pt x="307927" y="1323215"/>
                </a:cubicBezTo>
                <a:lnTo>
                  <a:pt x="204748" y="1400371"/>
                </a:lnTo>
                <a:lnTo>
                  <a:pt x="0" y="1118560"/>
                </a:lnTo>
                <a:lnTo>
                  <a:pt x="86130" y="1054152"/>
                </a:lnTo>
                <a:cubicBezTo>
                  <a:pt x="376449" y="814561"/>
                  <a:pt x="608284" y="506636"/>
                  <a:pt x="757012" y="155002"/>
                </a:cubicBezTo>
                <a:lnTo>
                  <a:pt x="81374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2" y="5350918"/>
            <a:ext cx="1520605" cy="776264"/>
          </a:xfrm>
          <a:custGeom>
            <a:avLst/>
            <a:gdLst>
              <a:gd name="connsiteX0" fmla="*/ 1315857 w 1520605"/>
              <a:gd name="connsiteY0" fmla="*/ 0 h 776264"/>
              <a:gd name="connsiteX1" fmla="*/ 1520605 w 1520605"/>
              <a:gd name="connsiteY1" fmla="*/ 281812 h 776264"/>
              <a:gd name="connsiteX2" fmla="*/ 1473596 w 1520605"/>
              <a:gd name="connsiteY2" fmla="*/ 316964 h 776264"/>
              <a:gd name="connsiteX3" fmla="*/ 240059 w 1520605"/>
              <a:gd name="connsiteY3" fmla="*/ 764142 h 776264"/>
              <a:gd name="connsiteX4" fmla="*/ 0 w 1520605"/>
              <a:gd name="connsiteY4" fmla="*/ 776264 h 776264"/>
              <a:gd name="connsiteX5" fmla="*/ 0 w 1520605"/>
              <a:gd name="connsiteY5" fmla="*/ 427578 h 776264"/>
              <a:gd name="connsiteX6" fmla="*/ 204408 w 1520605"/>
              <a:gd name="connsiteY6" fmla="*/ 417256 h 776264"/>
              <a:gd name="connsiteX7" fmla="*/ 1278642 w 1520605"/>
              <a:gd name="connsiteY7" fmla="*/ 27829 h 776264"/>
              <a:gd name="connsiteX8" fmla="*/ 1315857 w 1520605"/>
              <a:gd name="connsiteY8" fmla="*/ 0 h 7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5" h="776264">
                <a:moveTo>
                  <a:pt x="1315857" y="0"/>
                </a:moveTo>
                <a:lnTo>
                  <a:pt x="1520605" y="281812"/>
                </a:lnTo>
                <a:lnTo>
                  <a:pt x="1473596" y="316964"/>
                </a:lnTo>
                <a:cubicBezTo>
                  <a:pt x="1114494" y="559569"/>
                  <a:pt x="693890" y="718053"/>
                  <a:pt x="240059" y="764142"/>
                </a:cubicBezTo>
                <a:lnTo>
                  <a:pt x="0" y="776264"/>
                </a:lnTo>
                <a:lnTo>
                  <a:pt x="0" y="427578"/>
                </a:lnTo>
                <a:lnTo>
                  <a:pt x="204408" y="417256"/>
                </a:lnTo>
                <a:cubicBezTo>
                  <a:pt x="599630" y="377120"/>
                  <a:pt x="965916" y="239103"/>
                  <a:pt x="1278642" y="27829"/>
                </a:cubicBezTo>
                <a:lnTo>
                  <a:pt x="131585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45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68" name="手繪多邊形 167"/>
          <p:cNvSpPr/>
          <p:nvPr/>
        </p:nvSpPr>
        <p:spPr>
          <a:xfrm>
            <a:off x="0" y="1079503"/>
            <a:ext cx="1107978" cy="1571656"/>
          </a:xfrm>
          <a:custGeom>
            <a:avLst/>
            <a:gdLst>
              <a:gd name="connsiteX0" fmla="*/ 0 w 1107978"/>
              <a:gd name="connsiteY0" fmla="*/ 0 h 1571656"/>
              <a:gd name="connsiteX1" fmla="*/ 204408 w 1107978"/>
              <a:gd name="connsiteY1" fmla="*/ 10322 h 1571656"/>
              <a:gd name="connsiteX2" fmla="*/ 1084776 w 1107978"/>
              <a:gd name="connsiteY2" fmla="*/ 281973 h 1571656"/>
              <a:gd name="connsiteX3" fmla="*/ 1107978 w 1107978"/>
              <a:gd name="connsiteY3" fmla="*/ 296068 h 1571656"/>
              <a:gd name="connsiteX4" fmla="*/ 371517 w 1107978"/>
              <a:gd name="connsiteY4" fmla="*/ 1571656 h 1571656"/>
              <a:gd name="connsiteX5" fmla="*/ 307314 w 1107978"/>
              <a:gd name="connsiteY5" fmla="*/ 1536808 h 1571656"/>
              <a:gd name="connsiteX6" fmla="*/ 54179 w 1107978"/>
              <a:gd name="connsiteY6" fmla="*/ 1472050 h 1571656"/>
              <a:gd name="connsiteX7" fmla="*/ 0 w 1107978"/>
              <a:gd name="connsiteY7" fmla="*/ 1469314 h 1571656"/>
              <a:gd name="connsiteX8" fmla="*/ 0 w 1107978"/>
              <a:gd name="connsiteY8" fmla="*/ 0 h 1571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978" h="1571656">
                <a:moveTo>
                  <a:pt x="0" y="0"/>
                </a:moveTo>
                <a:lnTo>
                  <a:pt x="204408" y="10322"/>
                </a:lnTo>
                <a:cubicBezTo>
                  <a:pt x="520586" y="42431"/>
                  <a:pt x="818244" y="137184"/>
                  <a:pt x="1084776" y="281973"/>
                </a:cubicBezTo>
                <a:lnTo>
                  <a:pt x="1107978" y="296068"/>
                </a:lnTo>
                <a:lnTo>
                  <a:pt x="371517" y="1571656"/>
                </a:lnTo>
                <a:lnTo>
                  <a:pt x="307314" y="1536808"/>
                </a:lnTo>
                <a:cubicBezTo>
                  <a:pt x="228174" y="1503334"/>
                  <a:pt x="143130" y="1481083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6" name="手繪多邊形 165"/>
          <p:cNvSpPr/>
          <p:nvPr/>
        </p:nvSpPr>
        <p:spPr>
          <a:xfrm>
            <a:off x="434820" y="1412965"/>
            <a:ext cx="1545217" cy="1545217"/>
          </a:xfrm>
          <a:custGeom>
            <a:avLst/>
            <a:gdLst>
              <a:gd name="connsiteX0" fmla="*/ 734709 w 1545217"/>
              <a:gd name="connsiteY0" fmla="*/ 0 h 1545217"/>
              <a:gd name="connsiteX1" fmla="*/ 843823 w 1545217"/>
              <a:gd name="connsiteY1" fmla="*/ 66288 h 1545217"/>
              <a:gd name="connsiteX2" fmla="*/ 1478928 w 1545217"/>
              <a:gd name="connsiteY2" fmla="*/ 701393 h 1545217"/>
              <a:gd name="connsiteX3" fmla="*/ 1545217 w 1545217"/>
              <a:gd name="connsiteY3" fmla="*/ 810507 h 1545217"/>
              <a:gd name="connsiteX4" fmla="*/ 272662 w 1545217"/>
              <a:gd name="connsiteY4" fmla="*/ 1545217 h 1545217"/>
              <a:gd name="connsiteX5" fmla="*/ 260549 w 1545217"/>
              <a:gd name="connsiteY5" fmla="*/ 1522900 h 1545217"/>
              <a:gd name="connsiteX6" fmla="*/ 22316 w 1545217"/>
              <a:gd name="connsiteY6" fmla="*/ 1284667 h 1545217"/>
              <a:gd name="connsiteX7" fmla="*/ 0 w 1545217"/>
              <a:gd name="connsiteY7" fmla="*/ 1272554 h 1545217"/>
              <a:gd name="connsiteX8" fmla="*/ 734709 w 1545217"/>
              <a:gd name="connsiteY8" fmla="*/ 0 h 1545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217" h="1545217">
                <a:moveTo>
                  <a:pt x="734709" y="0"/>
                </a:moveTo>
                <a:lnTo>
                  <a:pt x="843823" y="66288"/>
                </a:lnTo>
                <a:cubicBezTo>
                  <a:pt x="1094005" y="235308"/>
                  <a:pt x="1309909" y="451212"/>
                  <a:pt x="1478928" y="701393"/>
                </a:cubicBezTo>
                <a:lnTo>
                  <a:pt x="1545217" y="810507"/>
                </a:lnTo>
                <a:lnTo>
                  <a:pt x="272662" y="1545217"/>
                </a:lnTo>
                <a:lnTo>
                  <a:pt x="260549" y="1522900"/>
                </a:lnTo>
                <a:cubicBezTo>
                  <a:pt x="197149" y="1429055"/>
                  <a:pt x="116161" y="1348068"/>
                  <a:pt x="22316" y="1284667"/>
                </a:cubicBezTo>
                <a:lnTo>
                  <a:pt x="0" y="1272554"/>
                </a:lnTo>
                <a:lnTo>
                  <a:pt x="734709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2" name="手繪多邊形 161"/>
          <p:cNvSpPr/>
          <p:nvPr/>
        </p:nvSpPr>
        <p:spPr>
          <a:xfrm>
            <a:off x="741840" y="2285021"/>
            <a:ext cx="1571656" cy="1107978"/>
          </a:xfrm>
          <a:custGeom>
            <a:avLst/>
            <a:gdLst>
              <a:gd name="connsiteX0" fmla="*/ 1275588 w 1571656"/>
              <a:gd name="connsiteY0" fmla="*/ 0 h 1107978"/>
              <a:gd name="connsiteX1" fmla="*/ 1289683 w 1571656"/>
              <a:gd name="connsiteY1" fmla="*/ 23202 h 1107978"/>
              <a:gd name="connsiteX2" fmla="*/ 1561334 w 1571656"/>
              <a:gd name="connsiteY2" fmla="*/ 903570 h 1107978"/>
              <a:gd name="connsiteX3" fmla="*/ 1571656 w 1571656"/>
              <a:gd name="connsiteY3" fmla="*/ 1107978 h 1107978"/>
              <a:gd name="connsiteX4" fmla="*/ 102342 w 1571656"/>
              <a:gd name="connsiteY4" fmla="*/ 1107978 h 1107978"/>
              <a:gd name="connsiteX5" fmla="*/ 99606 w 1571656"/>
              <a:gd name="connsiteY5" fmla="*/ 1053799 h 1107978"/>
              <a:gd name="connsiteX6" fmla="*/ 34848 w 1571656"/>
              <a:gd name="connsiteY6" fmla="*/ 800664 h 1107978"/>
              <a:gd name="connsiteX7" fmla="*/ 0 w 1571656"/>
              <a:gd name="connsiteY7" fmla="*/ 736461 h 1107978"/>
              <a:gd name="connsiteX8" fmla="*/ 1275588 w 1571656"/>
              <a:gd name="connsiteY8" fmla="*/ 0 h 110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1656" h="1107978">
                <a:moveTo>
                  <a:pt x="1275588" y="0"/>
                </a:moveTo>
                <a:lnTo>
                  <a:pt x="1289683" y="23202"/>
                </a:lnTo>
                <a:cubicBezTo>
                  <a:pt x="1434472" y="289735"/>
                  <a:pt x="1529225" y="587393"/>
                  <a:pt x="1561334" y="903570"/>
                </a:cubicBezTo>
                <a:lnTo>
                  <a:pt x="1571656" y="1107978"/>
                </a:lnTo>
                <a:lnTo>
                  <a:pt x="102342" y="1107978"/>
                </a:lnTo>
                <a:lnTo>
                  <a:pt x="99606" y="1053799"/>
                </a:lnTo>
                <a:cubicBezTo>
                  <a:pt x="90573" y="964848"/>
                  <a:pt x="68322" y="879805"/>
                  <a:pt x="34848" y="800664"/>
                </a:cubicBezTo>
                <a:lnTo>
                  <a:pt x="0" y="736461"/>
                </a:lnTo>
                <a:lnTo>
                  <a:pt x="1275588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0" name="手繪多邊形 119"/>
          <p:cNvSpPr/>
          <p:nvPr/>
        </p:nvSpPr>
        <p:spPr>
          <a:xfrm>
            <a:off x="741840" y="3464999"/>
            <a:ext cx="1571656" cy="1107978"/>
          </a:xfrm>
          <a:custGeom>
            <a:avLst/>
            <a:gdLst>
              <a:gd name="connsiteX0" fmla="*/ 102342 w 1571656"/>
              <a:gd name="connsiteY0" fmla="*/ 0 h 1107978"/>
              <a:gd name="connsiteX1" fmla="*/ 1571656 w 1571656"/>
              <a:gd name="connsiteY1" fmla="*/ 0 h 1107978"/>
              <a:gd name="connsiteX2" fmla="*/ 1561334 w 1571656"/>
              <a:gd name="connsiteY2" fmla="*/ 204408 h 1107978"/>
              <a:gd name="connsiteX3" fmla="*/ 1289683 w 1571656"/>
              <a:gd name="connsiteY3" fmla="*/ 1084776 h 1107978"/>
              <a:gd name="connsiteX4" fmla="*/ 1275588 w 1571656"/>
              <a:gd name="connsiteY4" fmla="*/ 1107978 h 1107978"/>
              <a:gd name="connsiteX5" fmla="*/ 0 w 1571656"/>
              <a:gd name="connsiteY5" fmla="*/ 371517 h 1107978"/>
              <a:gd name="connsiteX6" fmla="*/ 34848 w 1571656"/>
              <a:gd name="connsiteY6" fmla="*/ 307314 h 1107978"/>
              <a:gd name="connsiteX7" fmla="*/ 99606 w 1571656"/>
              <a:gd name="connsiteY7" fmla="*/ 54179 h 1107978"/>
              <a:gd name="connsiteX8" fmla="*/ 102342 w 1571656"/>
              <a:gd name="connsiteY8" fmla="*/ 0 h 110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1656" h="1107978">
                <a:moveTo>
                  <a:pt x="102342" y="0"/>
                </a:moveTo>
                <a:lnTo>
                  <a:pt x="1571656" y="0"/>
                </a:lnTo>
                <a:lnTo>
                  <a:pt x="1561334" y="204408"/>
                </a:lnTo>
                <a:cubicBezTo>
                  <a:pt x="1529225" y="520586"/>
                  <a:pt x="1434472" y="818244"/>
                  <a:pt x="1289683" y="1084776"/>
                </a:cubicBezTo>
                <a:lnTo>
                  <a:pt x="1275588" y="1107978"/>
                </a:lnTo>
                <a:lnTo>
                  <a:pt x="0" y="371517"/>
                </a:lnTo>
                <a:lnTo>
                  <a:pt x="34848" y="307314"/>
                </a:lnTo>
                <a:cubicBezTo>
                  <a:pt x="68322" y="228174"/>
                  <a:pt x="90573" y="143130"/>
                  <a:pt x="99606" y="54179"/>
                </a:cubicBezTo>
                <a:lnTo>
                  <a:pt x="102342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0" name="手繪多邊形 109"/>
          <p:cNvSpPr/>
          <p:nvPr/>
        </p:nvSpPr>
        <p:spPr>
          <a:xfrm>
            <a:off x="434821" y="3899818"/>
            <a:ext cx="1545217" cy="1545218"/>
          </a:xfrm>
          <a:custGeom>
            <a:avLst/>
            <a:gdLst>
              <a:gd name="connsiteX0" fmla="*/ 272662 w 1545217"/>
              <a:gd name="connsiteY0" fmla="*/ 0 h 1545218"/>
              <a:gd name="connsiteX1" fmla="*/ 1545217 w 1545217"/>
              <a:gd name="connsiteY1" fmla="*/ 734710 h 1545218"/>
              <a:gd name="connsiteX2" fmla="*/ 1478928 w 1545217"/>
              <a:gd name="connsiteY2" fmla="*/ 843824 h 1545218"/>
              <a:gd name="connsiteX3" fmla="*/ 843823 w 1545217"/>
              <a:gd name="connsiteY3" fmla="*/ 1478929 h 1545218"/>
              <a:gd name="connsiteX4" fmla="*/ 734709 w 1545217"/>
              <a:gd name="connsiteY4" fmla="*/ 1545218 h 1545218"/>
              <a:gd name="connsiteX5" fmla="*/ 0 w 1545217"/>
              <a:gd name="connsiteY5" fmla="*/ 272663 h 1545218"/>
              <a:gd name="connsiteX6" fmla="*/ 22316 w 1545217"/>
              <a:gd name="connsiteY6" fmla="*/ 260550 h 1545218"/>
              <a:gd name="connsiteX7" fmla="*/ 260549 w 1545217"/>
              <a:gd name="connsiteY7" fmla="*/ 22317 h 1545218"/>
              <a:gd name="connsiteX8" fmla="*/ 272662 w 1545217"/>
              <a:gd name="connsiteY8" fmla="*/ 0 h 15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217" h="1545218">
                <a:moveTo>
                  <a:pt x="272662" y="0"/>
                </a:moveTo>
                <a:lnTo>
                  <a:pt x="1545217" y="734710"/>
                </a:lnTo>
                <a:lnTo>
                  <a:pt x="1478928" y="843824"/>
                </a:lnTo>
                <a:cubicBezTo>
                  <a:pt x="1309909" y="1094006"/>
                  <a:pt x="1094005" y="1309910"/>
                  <a:pt x="843823" y="1478929"/>
                </a:cubicBezTo>
                <a:lnTo>
                  <a:pt x="734709" y="1545218"/>
                </a:lnTo>
                <a:lnTo>
                  <a:pt x="0" y="272663"/>
                </a:lnTo>
                <a:lnTo>
                  <a:pt x="22316" y="260550"/>
                </a:lnTo>
                <a:cubicBezTo>
                  <a:pt x="116161" y="197150"/>
                  <a:pt x="197149" y="116162"/>
                  <a:pt x="260549" y="22317"/>
                </a:cubicBezTo>
                <a:lnTo>
                  <a:pt x="272662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手繪多邊形 105"/>
          <p:cNvSpPr/>
          <p:nvPr/>
        </p:nvSpPr>
        <p:spPr>
          <a:xfrm>
            <a:off x="0" y="4206839"/>
            <a:ext cx="1107978" cy="1571656"/>
          </a:xfrm>
          <a:custGeom>
            <a:avLst/>
            <a:gdLst>
              <a:gd name="connsiteX0" fmla="*/ 371517 w 1107978"/>
              <a:gd name="connsiteY0" fmla="*/ 0 h 1571656"/>
              <a:gd name="connsiteX1" fmla="*/ 1107978 w 1107978"/>
              <a:gd name="connsiteY1" fmla="*/ 1275588 h 1571656"/>
              <a:gd name="connsiteX2" fmla="*/ 1084776 w 1107978"/>
              <a:gd name="connsiteY2" fmla="*/ 1289683 h 1571656"/>
              <a:gd name="connsiteX3" fmla="*/ 204408 w 1107978"/>
              <a:gd name="connsiteY3" fmla="*/ 1561334 h 1571656"/>
              <a:gd name="connsiteX4" fmla="*/ 0 w 1107978"/>
              <a:gd name="connsiteY4" fmla="*/ 1571656 h 1571656"/>
              <a:gd name="connsiteX5" fmla="*/ 0 w 1107978"/>
              <a:gd name="connsiteY5" fmla="*/ 102342 h 1571656"/>
              <a:gd name="connsiteX6" fmla="*/ 54179 w 1107978"/>
              <a:gd name="connsiteY6" fmla="*/ 99606 h 1571656"/>
              <a:gd name="connsiteX7" fmla="*/ 307314 w 1107978"/>
              <a:gd name="connsiteY7" fmla="*/ 34848 h 1571656"/>
              <a:gd name="connsiteX8" fmla="*/ 371517 w 1107978"/>
              <a:gd name="connsiteY8" fmla="*/ 0 h 1571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978" h="1571656">
                <a:moveTo>
                  <a:pt x="371517" y="0"/>
                </a:moveTo>
                <a:lnTo>
                  <a:pt x="1107978" y="1275588"/>
                </a:lnTo>
                <a:lnTo>
                  <a:pt x="1084776" y="1289683"/>
                </a:lnTo>
                <a:cubicBezTo>
                  <a:pt x="818244" y="1434472"/>
                  <a:pt x="520586" y="1529225"/>
                  <a:pt x="204408" y="1561334"/>
                </a:cubicBezTo>
                <a:lnTo>
                  <a:pt x="0" y="1571656"/>
                </a:lnTo>
                <a:lnTo>
                  <a:pt x="0" y="102342"/>
                </a:lnTo>
                <a:lnTo>
                  <a:pt x="54179" y="99606"/>
                </a:lnTo>
                <a:cubicBezTo>
                  <a:pt x="143130" y="90573"/>
                  <a:pt x="228174" y="68322"/>
                  <a:pt x="307314" y="34848"/>
                </a:cubicBezTo>
                <a:lnTo>
                  <a:pt x="371517" y="0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手繪多邊形 96"/>
          <p:cNvSpPr/>
          <p:nvPr/>
        </p:nvSpPr>
        <p:spPr>
          <a:xfrm>
            <a:off x="1" y="730818"/>
            <a:ext cx="1282187" cy="644754"/>
          </a:xfrm>
          <a:custGeom>
            <a:avLst/>
            <a:gdLst>
              <a:gd name="connsiteX0" fmla="*/ 0 w 1282187"/>
              <a:gd name="connsiteY0" fmla="*/ 0 h 644754"/>
              <a:gd name="connsiteX1" fmla="*/ 240059 w 1282187"/>
              <a:gd name="connsiteY1" fmla="*/ 12122 h 644754"/>
              <a:gd name="connsiteX2" fmla="*/ 1250980 w 1282187"/>
              <a:gd name="connsiteY2" fmla="*/ 324057 h 644754"/>
              <a:gd name="connsiteX3" fmla="*/ 1282187 w 1282187"/>
              <a:gd name="connsiteY3" fmla="*/ 343015 h 644754"/>
              <a:gd name="connsiteX4" fmla="*/ 1107978 w 1282187"/>
              <a:gd name="connsiteY4" fmla="*/ 644754 h 644754"/>
              <a:gd name="connsiteX5" fmla="*/ 1084776 w 1282187"/>
              <a:gd name="connsiteY5" fmla="*/ 630659 h 644754"/>
              <a:gd name="connsiteX6" fmla="*/ 204408 w 1282187"/>
              <a:gd name="connsiteY6" fmla="*/ 359008 h 644754"/>
              <a:gd name="connsiteX7" fmla="*/ 0 w 1282187"/>
              <a:gd name="connsiteY7" fmla="*/ 348686 h 644754"/>
              <a:gd name="connsiteX8" fmla="*/ 0 w 1282187"/>
              <a:gd name="connsiteY8" fmla="*/ 0 h 644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644754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0" y="324057"/>
                </a:cubicBezTo>
                <a:lnTo>
                  <a:pt x="1282187" y="343015"/>
                </a:lnTo>
                <a:lnTo>
                  <a:pt x="1107978" y="644754"/>
                </a:lnTo>
                <a:lnTo>
                  <a:pt x="1084776" y="630659"/>
                </a:lnTo>
                <a:cubicBezTo>
                  <a:pt x="818244" y="485870"/>
                  <a:pt x="520586" y="391117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手繪多邊形 91"/>
          <p:cNvSpPr/>
          <p:nvPr/>
        </p:nvSpPr>
        <p:spPr>
          <a:xfrm>
            <a:off x="1169528" y="1111225"/>
            <a:ext cx="1112246" cy="1112246"/>
          </a:xfrm>
          <a:custGeom>
            <a:avLst/>
            <a:gdLst>
              <a:gd name="connsiteX0" fmla="*/ 174209 w 1112246"/>
              <a:gd name="connsiteY0" fmla="*/ 0 h 1112246"/>
              <a:gd name="connsiteX1" fmla="*/ 304068 w 1112246"/>
              <a:gd name="connsiteY1" fmla="*/ 78892 h 1112246"/>
              <a:gd name="connsiteX2" fmla="*/ 1033354 w 1112246"/>
              <a:gd name="connsiteY2" fmla="*/ 808178 h 1112246"/>
              <a:gd name="connsiteX3" fmla="*/ 1112246 w 1112246"/>
              <a:gd name="connsiteY3" fmla="*/ 938038 h 1112246"/>
              <a:gd name="connsiteX4" fmla="*/ 810508 w 1112246"/>
              <a:gd name="connsiteY4" fmla="*/ 1112246 h 1112246"/>
              <a:gd name="connsiteX5" fmla="*/ 744219 w 1112246"/>
              <a:gd name="connsiteY5" fmla="*/ 1003132 h 1112246"/>
              <a:gd name="connsiteX6" fmla="*/ 109114 w 1112246"/>
              <a:gd name="connsiteY6" fmla="*/ 368027 h 1112246"/>
              <a:gd name="connsiteX7" fmla="*/ 0 w 1112246"/>
              <a:gd name="connsiteY7" fmla="*/ 301739 h 1112246"/>
              <a:gd name="connsiteX8" fmla="*/ 174209 w 1112246"/>
              <a:gd name="connsiteY8" fmla="*/ 0 h 11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2246" h="1112246">
                <a:moveTo>
                  <a:pt x="174209" y="0"/>
                </a:moveTo>
                <a:lnTo>
                  <a:pt x="304068" y="78892"/>
                </a:lnTo>
                <a:cubicBezTo>
                  <a:pt x="591350" y="272975"/>
                  <a:pt x="839271" y="520896"/>
                  <a:pt x="1033354" y="808178"/>
                </a:cubicBezTo>
                <a:lnTo>
                  <a:pt x="1112246" y="938038"/>
                </a:lnTo>
                <a:lnTo>
                  <a:pt x="810508" y="1112246"/>
                </a:lnTo>
                <a:lnTo>
                  <a:pt x="744219" y="1003132"/>
                </a:lnTo>
                <a:cubicBezTo>
                  <a:pt x="575200" y="752951"/>
                  <a:pt x="359296" y="537047"/>
                  <a:pt x="109114" y="368027"/>
                </a:cubicBezTo>
                <a:lnTo>
                  <a:pt x="0" y="301739"/>
                </a:lnTo>
                <a:lnTo>
                  <a:pt x="17420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手繪多邊形 85"/>
          <p:cNvSpPr/>
          <p:nvPr/>
        </p:nvSpPr>
        <p:spPr>
          <a:xfrm>
            <a:off x="2017428" y="2110813"/>
            <a:ext cx="644754" cy="1282186"/>
          </a:xfrm>
          <a:custGeom>
            <a:avLst/>
            <a:gdLst>
              <a:gd name="connsiteX0" fmla="*/ 301739 w 644754"/>
              <a:gd name="connsiteY0" fmla="*/ 0 h 1282186"/>
              <a:gd name="connsiteX1" fmla="*/ 320697 w 644754"/>
              <a:gd name="connsiteY1" fmla="*/ 31206 h 1282186"/>
              <a:gd name="connsiteX2" fmla="*/ 632632 w 644754"/>
              <a:gd name="connsiteY2" fmla="*/ 1042127 h 1282186"/>
              <a:gd name="connsiteX3" fmla="*/ 644754 w 644754"/>
              <a:gd name="connsiteY3" fmla="*/ 1282186 h 1282186"/>
              <a:gd name="connsiteX4" fmla="*/ 296068 w 644754"/>
              <a:gd name="connsiteY4" fmla="*/ 1282186 h 1282186"/>
              <a:gd name="connsiteX5" fmla="*/ 285746 w 644754"/>
              <a:gd name="connsiteY5" fmla="*/ 1077778 h 1282186"/>
              <a:gd name="connsiteX6" fmla="*/ 14095 w 644754"/>
              <a:gd name="connsiteY6" fmla="*/ 197410 h 1282186"/>
              <a:gd name="connsiteX7" fmla="*/ 0 w 644754"/>
              <a:gd name="connsiteY7" fmla="*/ 174208 h 1282186"/>
              <a:gd name="connsiteX8" fmla="*/ 301739 w 644754"/>
              <a:gd name="connsiteY8" fmla="*/ 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754" h="1282186">
                <a:moveTo>
                  <a:pt x="301739" y="0"/>
                </a:moveTo>
                <a:lnTo>
                  <a:pt x="320697" y="31206"/>
                </a:lnTo>
                <a:cubicBezTo>
                  <a:pt x="486957" y="337263"/>
                  <a:pt x="595761" y="679062"/>
                  <a:pt x="632632" y="1042127"/>
                </a:cubicBezTo>
                <a:lnTo>
                  <a:pt x="644754" y="1282186"/>
                </a:lnTo>
                <a:lnTo>
                  <a:pt x="296068" y="1282186"/>
                </a:lnTo>
                <a:lnTo>
                  <a:pt x="285746" y="1077778"/>
                </a:lnTo>
                <a:cubicBezTo>
                  <a:pt x="253637" y="761601"/>
                  <a:pt x="158884" y="463943"/>
                  <a:pt x="14095" y="197410"/>
                </a:cubicBezTo>
                <a:lnTo>
                  <a:pt x="0" y="174208"/>
                </a:lnTo>
                <a:lnTo>
                  <a:pt x="30173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手繪多邊形 37"/>
          <p:cNvSpPr/>
          <p:nvPr/>
        </p:nvSpPr>
        <p:spPr>
          <a:xfrm>
            <a:off x="2017429" y="3465001"/>
            <a:ext cx="644754" cy="1282187"/>
          </a:xfrm>
          <a:custGeom>
            <a:avLst/>
            <a:gdLst>
              <a:gd name="connsiteX0" fmla="*/ 296068 w 644754"/>
              <a:gd name="connsiteY0" fmla="*/ 0 h 1282187"/>
              <a:gd name="connsiteX1" fmla="*/ 644754 w 644754"/>
              <a:gd name="connsiteY1" fmla="*/ 0 h 1282187"/>
              <a:gd name="connsiteX2" fmla="*/ 632632 w 644754"/>
              <a:gd name="connsiteY2" fmla="*/ 240059 h 1282187"/>
              <a:gd name="connsiteX3" fmla="*/ 320697 w 644754"/>
              <a:gd name="connsiteY3" fmla="*/ 1250980 h 1282187"/>
              <a:gd name="connsiteX4" fmla="*/ 301739 w 644754"/>
              <a:gd name="connsiteY4" fmla="*/ 1282187 h 1282187"/>
              <a:gd name="connsiteX5" fmla="*/ 0 w 644754"/>
              <a:gd name="connsiteY5" fmla="*/ 1107978 h 1282187"/>
              <a:gd name="connsiteX6" fmla="*/ 14095 w 644754"/>
              <a:gd name="connsiteY6" fmla="*/ 1084776 h 1282187"/>
              <a:gd name="connsiteX7" fmla="*/ 285746 w 644754"/>
              <a:gd name="connsiteY7" fmla="*/ 204408 h 1282187"/>
              <a:gd name="connsiteX8" fmla="*/ 296068 w 644754"/>
              <a:gd name="connsiteY8" fmla="*/ 0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754" h="1282187">
                <a:moveTo>
                  <a:pt x="296068" y="0"/>
                </a:moveTo>
                <a:lnTo>
                  <a:pt x="644754" y="0"/>
                </a:lnTo>
                <a:lnTo>
                  <a:pt x="632632" y="240059"/>
                </a:lnTo>
                <a:cubicBezTo>
                  <a:pt x="595761" y="603124"/>
                  <a:pt x="486957" y="944923"/>
                  <a:pt x="320697" y="1250980"/>
                </a:cubicBezTo>
                <a:lnTo>
                  <a:pt x="301739" y="1282187"/>
                </a:lnTo>
                <a:lnTo>
                  <a:pt x="0" y="1107978"/>
                </a:lnTo>
                <a:lnTo>
                  <a:pt x="14095" y="1084776"/>
                </a:lnTo>
                <a:cubicBezTo>
                  <a:pt x="158884" y="818244"/>
                  <a:pt x="253637" y="520586"/>
                  <a:pt x="285746" y="204408"/>
                </a:cubicBezTo>
                <a:lnTo>
                  <a:pt x="29606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1169528" y="4634527"/>
            <a:ext cx="1112246" cy="1112246"/>
          </a:xfrm>
          <a:custGeom>
            <a:avLst/>
            <a:gdLst>
              <a:gd name="connsiteX0" fmla="*/ 810508 w 1112246"/>
              <a:gd name="connsiteY0" fmla="*/ 0 h 1112246"/>
              <a:gd name="connsiteX1" fmla="*/ 1112246 w 1112246"/>
              <a:gd name="connsiteY1" fmla="*/ 174209 h 1112246"/>
              <a:gd name="connsiteX2" fmla="*/ 1033354 w 1112246"/>
              <a:gd name="connsiteY2" fmla="*/ 304068 h 1112246"/>
              <a:gd name="connsiteX3" fmla="*/ 304068 w 1112246"/>
              <a:gd name="connsiteY3" fmla="*/ 1033354 h 1112246"/>
              <a:gd name="connsiteX4" fmla="*/ 174209 w 1112246"/>
              <a:gd name="connsiteY4" fmla="*/ 1112246 h 1112246"/>
              <a:gd name="connsiteX5" fmla="*/ 0 w 1112246"/>
              <a:gd name="connsiteY5" fmla="*/ 810508 h 1112246"/>
              <a:gd name="connsiteX6" fmla="*/ 109114 w 1112246"/>
              <a:gd name="connsiteY6" fmla="*/ 744219 h 1112246"/>
              <a:gd name="connsiteX7" fmla="*/ 744219 w 1112246"/>
              <a:gd name="connsiteY7" fmla="*/ 109114 h 1112246"/>
              <a:gd name="connsiteX8" fmla="*/ 810508 w 1112246"/>
              <a:gd name="connsiteY8" fmla="*/ 0 h 11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2246" h="1112246">
                <a:moveTo>
                  <a:pt x="810508" y="0"/>
                </a:moveTo>
                <a:lnTo>
                  <a:pt x="1112246" y="174209"/>
                </a:lnTo>
                <a:lnTo>
                  <a:pt x="1033354" y="304068"/>
                </a:lnTo>
                <a:cubicBezTo>
                  <a:pt x="839271" y="591350"/>
                  <a:pt x="591350" y="839271"/>
                  <a:pt x="304068" y="1033354"/>
                </a:cubicBezTo>
                <a:lnTo>
                  <a:pt x="174209" y="1112246"/>
                </a:lnTo>
                <a:lnTo>
                  <a:pt x="0" y="810508"/>
                </a:lnTo>
                <a:lnTo>
                  <a:pt x="109114" y="744219"/>
                </a:lnTo>
                <a:cubicBezTo>
                  <a:pt x="359296" y="575200"/>
                  <a:pt x="575200" y="359296"/>
                  <a:pt x="744219" y="109114"/>
                </a:cubicBezTo>
                <a:lnTo>
                  <a:pt x="81050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2" y="5482428"/>
            <a:ext cx="1282187" cy="644754"/>
          </a:xfrm>
          <a:custGeom>
            <a:avLst/>
            <a:gdLst>
              <a:gd name="connsiteX0" fmla="*/ 1107978 w 1282187"/>
              <a:gd name="connsiteY0" fmla="*/ 0 h 644754"/>
              <a:gd name="connsiteX1" fmla="*/ 1282187 w 1282187"/>
              <a:gd name="connsiteY1" fmla="*/ 301739 h 644754"/>
              <a:gd name="connsiteX2" fmla="*/ 1250980 w 1282187"/>
              <a:gd name="connsiteY2" fmla="*/ 320697 h 644754"/>
              <a:gd name="connsiteX3" fmla="*/ 240059 w 1282187"/>
              <a:gd name="connsiteY3" fmla="*/ 632632 h 644754"/>
              <a:gd name="connsiteX4" fmla="*/ 0 w 1282187"/>
              <a:gd name="connsiteY4" fmla="*/ 644754 h 644754"/>
              <a:gd name="connsiteX5" fmla="*/ 0 w 1282187"/>
              <a:gd name="connsiteY5" fmla="*/ 296068 h 644754"/>
              <a:gd name="connsiteX6" fmla="*/ 204408 w 1282187"/>
              <a:gd name="connsiteY6" fmla="*/ 285746 h 644754"/>
              <a:gd name="connsiteX7" fmla="*/ 1084776 w 1282187"/>
              <a:gd name="connsiteY7" fmla="*/ 14095 h 644754"/>
              <a:gd name="connsiteX8" fmla="*/ 1107978 w 1282187"/>
              <a:gd name="connsiteY8" fmla="*/ 0 h 644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644754">
                <a:moveTo>
                  <a:pt x="1107978" y="0"/>
                </a:moveTo>
                <a:lnTo>
                  <a:pt x="1282187" y="301739"/>
                </a:lnTo>
                <a:lnTo>
                  <a:pt x="1250980" y="320697"/>
                </a:lnTo>
                <a:cubicBezTo>
                  <a:pt x="944923" y="486957"/>
                  <a:pt x="603124" y="595761"/>
                  <a:pt x="240059" y="632632"/>
                </a:cubicBezTo>
                <a:lnTo>
                  <a:pt x="0" y="644754"/>
                </a:lnTo>
                <a:lnTo>
                  <a:pt x="0" y="296068"/>
                </a:lnTo>
                <a:lnTo>
                  <a:pt x="204408" y="285746"/>
                </a:lnTo>
                <a:cubicBezTo>
                  <a:pt x="520586" y="253637"/>
                  <a:pt x="818244" y="158884"/>
                  <a:pt x="1084776" y="14095"/>
                </a:cubicBezTo>
                <a:lnTo>
                  <a:pt x="110797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1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71" name="手繪多邊形 70"/>
          <p:cNvSpPr/>
          <p:nvPr/>
        </p:nvSpPr>
        <p:spPr>
          <a:xfrm rot="16200000">
            <a:off x="2171825" y="2615900"/>
            <a:ext cx="1980036" cy="1878678"/>
          </a:xfrm>
          <a:custGeom>
            <a:avLst/>
            <a:gdLst>
              <a:gd name="connsiteX0" fmla="*/ 0 w 1980036"/>
              <a:gd name="connsiteY0" fmla="*/ 0 h 1878678"/>
              <a:gd name="connsiteX1" fmla="*/ 204408 w 1980036"/>
              <a:gd name="connsiteY1" fmla="*/ 10322 h 1878678"/>
              <a:gd name="connsiteX2" fmla="*/ 1913747 w 1980036"/>
              <a:gd name="connsiteY2" fmla="*/ 1034854 h 1878678"/>
              <a:gd name="connsiteX3" fmla="*/ 1980036 w 1980036"/>
              <a:gd name="connsiteY3" fmla="*/ 1143968 h 1878678"/>
              <a:gd name="connsiteX4" fmla="*/ 707481 w 1980036"/>
              <a:gd name="connsiteY4" fmla="*/ 1878678 h 1878678"/>
              <a:gd name="connsiteX5" fmla="*/ 695368 w 1980036"/>
              <a:gd name="connsiteY5" fmla="*/ 1856361 h 1878678"/>
              <a:gd name="connsiteX6" fmla="*/ 54179 w 1980036"/>
              <a:gd name="connsiteY6" fmla="*/ 1472050 h 1878678"/>
              <a:gd name="connsiteX7" fmla="*/ 0 w 1980036"/>
              <a:gd name="connsiteY7" fmla="*/ 1469314 h 1878678"/>
              <a:gd name="connsiteX8" fmla="*/ 0 w 1980036"/>
              <a:gd name="connsiteY8" fmla="*/ 0 h 187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0036" h="1878678">
                <a:moveTo>
                  <a:pt x="0" y="0"/>
                </a:moveTo>
                <a:lnTo>
                  <a:pt x="204408" y="10322"/>
                </a:lnTo>
                <a:cubicBezTo>
                  <a:pt x="915807" y="82568"/>
                  <a:pt x="1533453" y="471946"/>
                  <a:pt x="1913747" y="1034854"/>
                </a:cubicBezTo>
                <a:lnTo>
                  <a:pt x="1980036" y="1143968"/>
                </a:lnTo>
                <a:lnTo>
                  <a:pt x="707481" y="1878678"/>
                </a:lnTo>
                <a:lnTo>
                  <a:pt x="695368" y="1856361"/>
                </a:lnTo>
                <a:cubicBezTo>
                  <a:pt x="552717" y="1645209"/>
                  <a:pt x="321032" y="1499150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手繪多邊形 66"/>
          <p:cNvSpPr/>
          <p:nvPr/>
        </p:nvSpPr>
        <p:spPr>
          <a:xfrm rot="16200000">
            <a:off x="3785263" y="1872702"/>
            <a:ext cx="1573474" cy="2287956"/>
          </a:xfrm>
          <a:custGeom>
            <a:avLst/>
            <a:gdLst>
              <a:gd name="connsiteX0" fmla="*/ 1275588 w 1573474"/>
              <a:gd name="connsiteY0" fmla="*/ 0 h 2287956"/>
              <a:gd name="connsiteX1" fmla="*/ 1289683 w 1573474"/>
              <a:gd name="connsiteY1" fmla="*/ 23202 h 2287956"/>
              <a:gd name="connsiteX2" fmla="*/ 1573474 w 1573474"/>
              <a:gd name="connsiteY2" fmla="*/ 1143978 h 2287956"/>
              <a:gd name="connsiteX3" fmla="*/ 1289683 w 1573474"/>
              <a:gd name="connsiteY3" fmla="*/ 2264754 h 2287956"/>
              <a:gd name="connsiteX4" fmla="*/ 1275588 w 1573474"/>
              <a:gd name="connsiteY4" fmla="*/ 2287956 h 2287956"/>
              <a:gd name="connsiteX5" fmla="*/ 0 w 1573474"/>
              <a:gd name="connsiteY5" fmla="*/ 1551495 h 2287956"/>
              <a:gd name="connsiteX6" fmla="*/ 34848 w 1573474"/>
              <a:gd name="connsiteY6" fmla="*/ 1487292 h 2287956"/>
              <a:gd name="connsiteX7" fmla="*/ 104160 w 1573474"/>
              <a:gd name="connsiteY7" fmla="*/ 1143978 h 2287956"/>
              <a:gd name="connsiteX8" fmla="*/ 34848 w 1573474"/>
              <a:gd name="connsiteY8" fmla="*/ 800664 h 2287956"/>
              <a:gd name="connsiteX9" fmla="*/ 0 w 1573474"/>
              <a:gd name="connsiteY9" fmla="*/ 736461 h 2287956"/>
              <a:gd name="connsiteX10" fmla="*/ 1275588 w 1573474"/>
              <a:gd name="connsiteY10" fmla="*/ 0 h 228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73474" h="2287956">
                <a:moveTo>
                  <a:pt x="1275588" y="0"/>
                </a:moveTo>
                <a:lnTo>
                  <a:pt x="1289683" y="23202"/>
                </a:lnTo>
                <a:cubicBezTo>
                  <a:pt x="1470670" y="356368"/>
                  <a:pt x="1573474" y="738167"/>
                  <a:pt x="1573474" y="1143978"/>
                </a:cubicBezTo>
                <a:cubicBezTo>
                  <a:pt x="1573474" y="1549789"/>
                  <a:pt x="1470670" y="1931589"/>
                  <a:pt x="1289683" y="2264754"/>
                </a:cubicBezTo>
                <a:lnTo>
                  <a:pt x="1275588" y="2287956"/>
                </a:lnTo>
                <a:lnTo>
                  <a:pt x="0" y="1551495"/>
                </a:lnTo>
                <a:lnTo>
                  <a:pt x="34848" y="1487292"/>
                </a:lnTo>
                <a:cubicBezTo>
                  <a:pt x="79480" y="1381771"/>
                  <a:pt x="104160" y="1265757"/>
                  <a:pt x="104160" y="1143978"/>
                </a:cubicBezTo>
                <a:cubicBezTo>
                  <a:pt x="104160" y="1022199"/>
                  <a:pt x="79480" y="906185"/>
                  <a:pt x="34848" y="800664"/>
                </a:cubicBezTo>
                <a:lnTo>
                  <a:pt x="0" y="736461"/>
                </a:lnTo>
                <a:lnTo>
                  <a:pt x="1275588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手繪多邊形 47"/>
          <p:cNvSpPr/>
          <p:nvPr/>
        </p:nvSpPr>
        <p:spPr>
          <a:xfrm rot="16200000">
            <a:off x="4992139" y="2615900"/>
            <a:ext cx="1980036" cy="1878678"/>
          </a:xfrm>
          <a:custGeom>
            <a:avLst/>
            <a:gdLst>
              <a:gd name="connsiteX0" fmla="*/ 707481 w 1980036"/>
              <a:gd name="connsiteY0" fmla="*/ 0 h 1878678"/>
              <a:gd name="connsiteX1" fmla="*/ 1980036 w 1980036"/>
              <a:gd name="connsiteY1" fmla="*/ 734710 h 1878678"/>
              <a:gd name="connsiteX2" fmla="*/ 1913747 w 1980036"/>
              <a:gd name="connsiteY2" fmla="*/ 843824 h 1878678"/>
              <a:gd name="connsiteX3" fmla="*/ 204408 w 1980036"/>
              <a:gd name="connsiteY3" fmla="*/ 1868356 h 1878678"/>
              <a:gd name="connsiteX4" fmla="*/ 0 w 1980036"/>
              <a:gd name="connsiteY4" fmla="*/ 1878678 h 1878678"/>
              <a:gd name="connsiteX5" fmla="*/ 0 w 1980036"/>
              <a:gd name="connsiteY5" fmla="*/ 409364 h 1878678"/>
              <a:gd name="connsiteX6" fmla="*/ 54179 w 1980036"/>
              <a:gd name="connsiteY6" fmla="*/ 406628 h 1878678"/>
              <a:gd name="connsiteX7" fmla="*/ 695368 w 1980036"/>
              <a:gd name="connsiteY7" fmla="*/ 22317 h 1878678"/>
              <a:gd name="connsiteX8" fmla="*/ 707481 w 1980036"/>
              <a:gd name="connsiteY8" fmla="*/ 0 h 187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0036" h="1878678">
                <a:moveTo>
                  <a:pt x="707481" y="0"/>
                </a:moveTo>
                <a:lnTo>
                  <a:pt x="1980036" y="734710"/>
                </a:lnTo>
                <a:lnTo>
                  <a:pt x="1913747" y="843824"/>
                </a:lnTo>
                <a:cubicBezTo>
                  <a:pt x="1533453" y="1406733"/>
                  <a:pt x="915807" y="1796110"/>
                  <a:pt x="204408" y="1868356"/>
                </a:cubicBezTo>
                <a:lnTo>
                  <a:pt x="0" y="1878678"/>
                </a:lnTo>
                <a:lnTo>
                  <a:pt x="0" y="409364"/>
                </a:lnTo>
                <a:lnTo>
                  <a:pt x="54179" y="406628"/>
                </a:lnTo>
                <a:cubicBezTo>
                  <a:pt x="321032" y="379528"/>
                  <a:pt x="552717" y="233469"/>
                  <a:pt x="695368" y="22317"/>
                </a:cubicBezTo>
                <a:lnTo>
                  <a:pt x="707481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手繪多邊形 40"/>
          <p:cNvSpPr/>
          <p:nvPr/>
        </p:nvSpPr>
        <p:spPr>
          <a:xfrm rot="16200000">
            <a:off x="1479258" y="2658043"/>
            <a:ext cx="2281774" cy="1492654"/>
          </a:xfrm>
          <a:custGeom>
            <a:avLst/>
            <a:gdLst>
              <a:gd name="connsiteX0" fmla="*/ 0 w 2281774"/>
              <a:gd name="connsiteY0" fmla="*/ 0 h 1492654"/>
              <a:gd name="connsiteX1" fmla="*/ 240059 w 2281774"/>
              <a:gd name="connsiteY1" fmla="*/ 12122 h 1492654"/>
              <a:gd name="connsiteX2" fmla="*/ 2202882 w 2281774"/>
              <a:gd name="connsiteY2" fmla="*/ 1188586 h 1492654"/>
              <a:gd name="connsiteX3" fmla="*/ 2281774 w 2281774"/>
              <a:gd name="connsiteY3" fmla="*/ 1318446 h 1492654"/>
              <a:gd name="connsiteX4" fmla="*/ 1980036 w 2281774"/>
              <a:gd name="connsiteY4" fmla="*/ 1492654 h 1492654"/>
              <a:gd name="connsiteX5" fmla="*/ 1913747 w 2281774"/>
              <a:gd name="connsiteY5" fmla="*/ 1383540 h 1492654"/>
              <a:gd name="connsiteX6" fmla="*/ 204408 w 2281774"/>
              <a:gd name="connsiteY6" fmla="*/ 359008 h 1492654"/>
              <a:gd name="connsiteX7" fmla="*/ 0 w 2281774"/>
              <a:gd name="connsiteY7" fmla="*/ 348686 h 1492654"/>
              <a:gd name="connsiteX8" fmla="*/ 0 w 2281774"/>
              <a:gd name="connsiteY8" fmla="*/ 0 h 149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92654">
                <a:moveTo>
                  <a:pt x="0" y="0"/>
                </a:moveTo>
                <a:lnTo>
                  <a:pt x="240059" y="12122"/>
                </a:lnTo>
                <a:cubicBezTo>
                  <a:pt x="1056955" y="95082"/>
                  <a:pt x="1766194" y="542202"/>
                  <a:pt x="2202882" y="1188586"/>
                </a:cubicBezTo>
                <a:lnTo>
                  <a:pt x="2281774" y="1318446"/>
                </a:lnTo>
                <a:lnTo>
                  <a:pt x="1980036" y="1492654"/>
                </a:lnTo>
                <a:lnTo>
                  <a:pt x="1913747" y="1383540"/>
                </a:lnTo>
                <a:cubicBezTo>
                  <a:pt x="1533453" y="820632"/>
                  <a:pt x="915807" y="431254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 rot="16200000">
            <a:off x="4248716" y="886356"/>
            <a:ext cx="646572" cy="2636373"/>
          </a:xfrm>
          <a:custGeom>
            <a:avLst/>
            <a:gdLst>
              <a:gd name="connsiteX0" fmla="*/ 301739 w 646572"/>
              <a:gd name="connsiteY0" fmla="*/ 0 h 2636373"/>
              <a:gd name="connsiteX1" fmla="*/ 320697 w 646572"/>
              <a:gd name="connsiteY1" fmla="*/ 31206 h 2636373"/>
              <a:gd name="connsiteX2" fmla="*/ 646572 w 646572"/>
              <a:gd name="connsiteY2" fmla="*/ 1318186 h 2636373"/>
              <a:gd name="connsiteX3" fmla="*/ 320697 w 646572"/>
              <a:gd name="connsiteY3" fmla="*/ 2605166 h 2636373"/>
              <a:gd name="connsiteX4" fmla="*/ 301739 w 646572"/>
              <a:gd name="connsiteY4" fmla="*/ 2636373 h 2636373"/>
              <a:gd name="connsiteX5" fmla="*/ 0 w 646572"/>
              <a:gd name="connsiteY5" fmla="*/ 2462164 h 2636373"/>
              <a:gd name="connsiteX6" fmla="*/ 14095 w 646572"/>
              <a:gd name="connsiteY6" fmla="*/ 2438962 h 2636373"/>
              <a:gd name="connsiteX7" fmla="*/ 297886 w 646572"/>
              <a:gd name="connsiteY7" fmla="*/ 1318186 h 2636373"/>
              <a:gd name="connsiteX8" fmla="*/ 14095 w 646572"/>
              <a:gd name="connsiteY8" fmla="*/ 197410 h 2636373"/>
              <a:gd name="connsiteX9" fmla="*/ 0 w 646572"/>
              <a:gd name="connsiteY9" fmla="*/ 174208 h 2636373"/>
              <a:gd name="connsiteX10" fmla="*/ 301739 w 646572"/>
              <a:gd name="connsiteY10" fmla="*/ 0 h 263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6572" h="2636373">
                <a:moveTo>
                  <a:pt x="301739" y="0"/>
                </a:moveTo>
                <a:lnTo>
                  <a:pt x="320697" y="31206"/>
                </a:lnTo>
                <a:cubicBezTo>
                  <a:pt x="528522" y="413778"/>
                  <a:pt x="646572" y="852196"/>
                  <a:pt x="646572" y="1318186"/>
                </a:cubicBezTo>
                <a:cubicBezTo>
                  <a:pt x="646572" y="1784176"/>
                  <a:pt x="528522" y="2222595"/>
                  <a:pt x="320697" y="2605166"/>
                </a:cubicBezTo>
                <a:lnTo>
                  <a:pt x="301739" y="2636373"/>
                </a:lnTo>
                <a:lnTo>
                  <a:pt x="0" y="2462164"/>
                </a:lnTo>
                <a:lnTo>
                  <a:pt x="14095" y="2438962"/>
                </a:lnTo>
                <a:cubicBezTo>
                  <a:pt x="195082" y="2105797"/>
                  <a:pt x="297886" y="1723997"/>
                  <a:pt x="297886" y="1318186"/>
                </a:cubicBezTo>
                <a:cubicBezTo>
                  <a:pt x="297886" y="912375"/>
                  <a:pt x="195082" y="530576"/>
                  <a:pt x="14095" y="197410"/>
                </a:cubicBezTo>
                <a:lnTo>
                  <a:pt x="0" y="174208"/>
                </a:lnTo>
                <a:lnTo>
                  <a:pt x="3017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 rot="16200000">
            <a:off x="5382968" y="2658043"/>
            <a:ext cx="2281774" cy="1492654"/>
          </a:xfrm>
          <a:custGeom>
            <a:avLst/>
            <a:gdLst>
              <a:gd name="connsiteX0" fmla="*/ 1980036 w 2281774"/>
              <a:gd name="connsiteY0" fmla="*/ 0 h 1492654"/>
              <a:gd name="connsiteX1" fmla="*/ 2281774 w 2281774"/>
              <a:gd name="connsiteY1" fmla="*/ 174209 h 1492654"/>
              <a:gd name="connsiteX2" fmla="*/ 2202882 w 2281774"/>
              <a:gd name="connsiteY2" fmla="*/ 304068 h 1492654"/>
              <a:gd name="connsiteX3" fmla="*/ 240059 w 2281774"/>
              <a:gd name="connsiteY3" fmla="*/ 1480532 h 1492654"/>
              <a:gd name="connsiteX4" fmla="*/ 0 w 2281774"/>
              <a:gd name="connsiteY4" fmla="*/ 1492654 h 1492654"/>
              <a:gd name="connsiteX5" fmla="*/ 0 w 2281774"/>
              <a:gd name="connsiteY5" fmla="*/ 1143968 h 1492654"/>
              <a:gd name="connsiteX6" fmla="*/ 204408 w 2281774"/>
              <a:gd name="connsiteY6" fmla="*/ 1133646 h 1492654"/>
              <a:gd name="connsiteX7" fmla="*/ 1913747 w 2281774"/>
              <a:gd name="connsiteY7" fmla="*/ 109114 h 1492654"/>
              <a:gd name="connsiteX8" fmla="*/ 1980036 w 2281774"/>
              <a:gd name="connsiteY8" fmla="*/ 0 h 149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92654">
                <a:moveTo>
                  <a:pt x="1980036" y="0"/>
                </a:moveTo>
                <a:lnTo>
                  <a:pt x="2281774" y="174209"/>
                </a:lnTo>
                <a:lnTo>
                  <a:pt x="2202882" y="304068"/>
                </a:lnTo>
                <a:cubicBezTo>
                  <a:pt x="1766194" y="950452"/>
                  <a:pt x="1056955" y="1397572"/>
                  <a:pt x="240059" y="1480532"/>
                </a:cubicBezTo>
                <a:lnTo>
                  <a:pt x="0" y="1492654"/>
                </a:lnTo>
                <a:lnTo>
                  <a:pt x="0" y="1143968"/>
                </a:lnTo>
                <a:lnTo>
                  <a:pt x="204408" y="1133646"/>
                </a:lnTo>
                <a:cubicBezTo>
                  <a:pt x="915807" y="1061400"/>
                  <a:pt x="1533453" y="672023"/>
                  <a:pt x="1913747" y="109114"/>
                </a:cubicBezTo>
                <a:lnTo>
                  <a:pt x="198003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1873818" y="3757887"/>
            <a:ext cx="5396364" cy="1218857"/>
          </a:xfrm>
          <a:custGeom>
            <a:avLst/>
            <a:gdLst>
              <a:gd name="connsiteX0" fmla="*/ 2698181 w 5396364"/>
              <a:gd name="connsiteY0" fmla="*/ 0 h 1218857"/>
              <a:gd name="connsiteX1" fmla="*/ 3503552 w 5396364"/>
              <a:gd name="connsiteY1" fmla="*/ 805371 h 1218857"/>
              <a:gd name="connsiteX2" fmla="*/ 3499181 w 5396364"/>
              <a:gd name="connsiteY2" fmla="*/ 848741 h 1218857"/>
              <a:gd name="connsiteX3" fmla="*/ 5396364 w 5396364"/>
              <a:gd name="connsiteY3" fmla="*/ 848741 h 1218857"/>
              <a:gd name="connsiteX4" fmla="*/ 5396364 w 5396364"/>
              <a:gd name="connsiteY4" fmla="*/ 1218857 h 1218857"/>
              <a:gd name="connsiteX5" fmla="*/ 0 w 5396364"/>
              <a:gd name="connsiteY5" fmla="*/ 1218857 h 1218857"/>
              <a:gd name="connsiteX6" fmla="*/ 0 w 5396364"/>
              <a:gd name="connsiteY6" fmla="*/ 848741 h 1218857"/>
              <a:gd name="connsiteX7" fmla="*/ 1897183 w 5396364"/>
              <a:gd name="connsiteY7" fmla="*/ 848741 h 1218857"/>
              <a:gd name="connsiteX8" fmla="*/ 1892810 w 5396364"/>
              <a:gd name="connsiteY8" fmla="*/ 805371 h 1218857"/>
              <a:gd name="connsiteX9" fmla="*/ 2698181 w 5396364"/>
              <a:gd name="connsiteY9" fmla="*/ 0 h 121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96364" h="1218857">
                <a:moveTo>
                  <a:pt x="2698181" y="0"/>
                </a:moveTo>
                <a:cubicBezTo>
                  <a:pt x="3142975" y="0"/>
                  <a:pt x="3503552" y="360577"/>
                  <a:pt x="3503552" y="805371"/>
                </a:cubicBezTo>
                <a:lnTo>
                  <a:pt x="3499181" y="848741"/>
                </a:lnTo>
                <a:lnTo>
                  <a:pt x="5396364" y="848741"/>
                </a:lnTo>
                <a:lnTo>
                  <a:pt x="5396364" y="1218857"/>
                </a:lnTo>
                <a:lnTo>
                  <a:pt x="0" y="1218857"/>
                </a:lnTo>
                <a:lnTo>
                  <a:pt x="0" y="848741"/>
                </a:lnTo>
                <a:lnTo>
                  <a:pt x="1897183" y="848741"/>
                </a:lnTo>
                <a:lnTo>
                  <a:pt x="1892810" y="805371"/>
                </a:lnTo>
                <a:cubicBezTo>
                  <a:pt x="1892810" y="360577"/>
                  <a:pt x="2253387" y="0"/>
                  <a:pt x="2698181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4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00" name="手繪多邊形 99"/>
          <p:cNvSpPr/>
          <p:nvPr/>
        </p:nvSpPr>
        <p:spPr>
          <a:xfrm rot="16200000">
            <a:off x="2273930" y="2892508"/>
            <a:ext cx="1599959" cy="1702812"/>
          </a:xfrm>
          <a:custGeom>
            <a:avLst/>
            <a:gdLst>
              <a:gd name="connsiteX0" fmla="*/ 0 w 1599959"/>
              <a:gd name="connsiteY0" fmla="*/ 0 h 1702812"/>
              <a:gd name="connsiteX1" fmla="*/ 204408 w 1599959"/>
              <a:gd name="connsiteY1" fmla="*/ 10322 h 1702812"/>
              <a:gd name="connsiteX2" fmla="*/ 1459654 w 1599959"/>
              <a:gd name="connsiteY2" fmla="*/ 535108 h 1702812"/>
              <a:gd name="connsiteX3" fmla="*/ 1599959 w 1599959"/>
              <a:gd name="connsiteY3" fmla="*/ 662626 h 1702812"/>
              <a:gd name="connsiteX4" fmla="*/ 559773 w 1599959"/>
              <a:gd name="connsiteY4" fmla="*/ 1702812 h 1702812"/>
              <a:gd name="connsiteX5" fmla="*/ 457135 w 1599959"/>
              <a:gd name="connsiteY5" fmla="*/ 1618128 h 1702812"/>
              <a:gd name="connsiteX6" fmla="*/ 54179 w 1599959"/>
              <a:gd name="connsiteY6" fmla="*/ 1472050 h 1702812"/>
              <a:gd name="connsiteX7" fmla="*/ 0 w 1599959"/>
              <a:gd name="connsiteY7" fmla="*/ 1469314 h 1702812"/>
              <a:gd name="connsiteX8" fmla="*/ 0 w 1599959"/>
              <a:gd name="connsiteY8" fmla="*/ 0 h 170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9959" h="1702812">
                <a:moveTo>
                  <a:pt x="0" y="0"/>
                </a:moveTo>
                <a:lnTo>
                  <a:pt x="204408" y="10322"/>
                </a:lnTo>
                <a:cubicBezTo>
                  <a:pt x="678674" y="58486"/>
                  <a:pt x="1111272" y="247597"/>
                  <a:pt x="1459654" y="535108"/>
                </a:cubicBezTo>
                <a:lnTo>
                  <a:pt x="1599959" y="662626"/>
                </a:lnTo>
                <a:lnTo>
                  <a:pt x="559773" y="1702812"/>
                </a:lnTo>
                <a:lnTo>
                  <a:pt x="457135" y="1618128"/>
                </a:lnTo>
                <a:cubicBezTo>
                  <a:pt x="339828" y="1538877"/>
                  <a:pt x="202431" y="1487106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手繪多邊形 95"/>
          <p:cNvSpPr/>
          <p:nvPr/>
        </p:nvSpPr>
        <p:spPr>
          <a:xfrm rot="16200000">
            <a:off x="2884615" y="2281825"/>
            <a:ext cx="1702812" cy="1599959"/>
          </a:xfrm>
          <a:custGeom>
            <a:avLst/>
            <a:gdLst>
              <a:gd name="connsiteX0" fmla="*/ 1040187 w 1702812"/>
              <a:gd name="connsiteY0" fmla="*/ 0 h 1599959"/>
              <a:gd name="connsiteX1" fmla="*/ 1167704 w 1702812"/>
              <a:gd name="connsiteY1" fmla="*/ 140305 h 1599959"/>
              <a:gd name="connsiteX2" fmla="*/ 1692490 w 1702812"/>
              <a:gd name="connsiteY2" fmla="*/ 1395551 h 1599959"/>
              <a:gd name="connsiteX3" fmla="*/ 1702812 w 1702812"/>
              <a:gd name="connsiteY3" fmla="*/ 1599959 h 1599959"/>
              <a:gd name="connsiteX4" fmla="*/ 233498 w 1702812"/>
              <a:gd name="connsiteY4" fmla="*/ 1599959 h 1599959"/>
              <a:gd name="connsiteX5" fmla="*/ 230762 w 1702812"/>
              <a:gd name="connsiteY5" fmla="*/ 1545780 h 1599959"/>
              <a:gd name="connsiteX6" fmla="*/ 84684 w 1702812"/>
              <a:gd name="connsiteY6" fmla="*/ 1142824 h 1599959"/>
              <a:gd name="connsiteX7" fmla="*/ 0 w 1702812"/>
              <a:gd name="connsiteY7" fmla="*/ 1040187 h 1599959"/>
              <a:gd name="connsiteX8" fmla="*/ 1040187 w 1702812"/>
              <a:gd name="connsiteY8" fmla="*/ 0 h 15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2812" h="1599959">
                <a:moveTo>
                  <a:pt x="1040187" y="0"/>
                </a:moveTo>
                <a:lnTo>
                  <a:pt x="1167704" y="140305"/>
                </a:lnTo>
                <a:cubicBezTo>
                  <a:pt x="1455215" y="488687"/>
                  <a:pt x="1644326" y="921285"/>
                  <a:pt x="1692490" y="1395551"/>
                </a:cubicBezTo>
                <a:lnTo>
                  <a:pt x="1702812" y="1599959"/>
                </a:lnTo>
                <a:lnTo>
                  <a:pt x="233498" y="1599959"/>
                </a:lnTo>
                <a:lnTo>
                  <a:pt x="230762" y="1545780"/>
                </a:lnTo>
                <a:cubicBezTo>
                  <a:pt x="215707" y="1397529"/>
                  <a:pt x="163935" y="1260131"/>
                  <a:pt x="84684" y="1142824"/>
                </a:cubicBezTo>
                <a:lnTo>
                  <a:pt x="0" y="1040187"/>
                </a:lnTo>
                <a:lnTo>
                  <a:pt x="1040187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手繪多邊形 71"/>
          <p:cNvSpPr/>
          <p:nvPr/>
        </p:nvSpPr>
        <p:spPr>
          <a:xfrm rot="16200000">
            <a:off x="4556574" y="2281825"/>
            <a:ext cx="1702812" cy="1599959"/>
          </a:xfrm>
          <a:custGeom>
            <a:avLst/>
            <a:gdLst>
              <a:gd name="connsiteX0" fmla="*/ 233498 w 1702812"/>
              <a:gd name="connsiteY0" fmla="*/ 0 h 1599959"/>
              <a:gd name="connsiteX1" fmla="*/ 1702812 w 1702812"/>
              <a:gd name="connsiteY1" fmla="*/ 0 h 1599959"/>
              <a:gd name="connsiteX2" fmla="*/ 1692490 w 1702812"/>
              <a:gd name="connsiteY2" fmla="*/ 204408 h 1599959"/>
              <a:gd name="connsiteX3" fmla="*/ 1167704 w 1702812"/>
              <a:gd name="connsiteY3" fmla="*/ 1459654 h 1599959"/>
              <a:gd name="connsiteX4" fmla="*/ 1040187 w 1702812"/>
              <a:gd name="connsiteY4" fmla="*/ 1599959 h 1599959"/>
              <a:gd name="connsiteX5" fmla="*/ 0 w 1702812"/>
              <a:gd name="connsiteY5" fmla="*/ 559772 h 1599959"/>
              <a:gd name="connsiteX6" fmla="*/ 84684 w 1702812"/>
              <a:gd name="connsiteY6" fmla="*/ 457135 h 1599959"/>
              <a:gd name="connsiteX7" fmla="*/ 230762 w 1702812"/>
              <a:gd name="connsiteY7" fmla="*/ 54179 h 1599959"/>
              <a:gd name="connsiteX8" fmla="*/ 233498 w 1702812"/>
              <a:gd name="connsiteY8" fmla="*/ 0 h 15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2812" h="1599959">
                <a:moveTo>
                  <a:pt x="233498" y="0"/>
                </a:moveTo>
                <a:lnTo>
                  <a:pt x="1702812" y="0"/>
                </a:lnTo>
                <a:lnTo>
                  <a:pt x="1692490" y="204408"/>
                </a:lnTo>
                <a:cubicBezTo>
                  <a:pt x="1644326" y="678674"/>
                  <a:pt x="1455215" y="1111272"/>
                  <a:pt x="1167704" y="1459654"/>
                </a:cubicBezTo>
                <a:lnTo>
                  <a:pt x="1040187" y="1599959"/>
                </a:lnTo>
                <a:lnTo>
                  <a:pt x="0" y="559772"/>
                </a:lnTo>
                <a:lnTo>
                  <a:pt x="84684" y="457135"/>
                </a:lnTo>
                <a:cubicBezTo>
                  <a:pt x="163935" y="339828"/>
                  <a:pt x="215707" y="202431"/>
                  <a:pt x="230762" y="54179"/>
                </a:cubicBezTo>
                <a:lnTo>
                  <a:pt x="233498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手繪多邊形 66"/>
          <p:cNvSpPr/>
          <p:nvPr/>
        </p:nvSpPr>
        <p:spPr>
          <a:xfrm rot="16200000">
            <a:off x="5270110" y="2892508"/>
            <a:ext cx="1599959" cy="1702812"/>
          </a:xfrm>
          <a:custGeom>
            <a:avLst/>
            <a:gdLst>
              <a:gd name="connsiteX0" fmla="*/ 559773 w 1599959"/>
              <a:gd name="connsiteY0" fmla="*/ 0 h 1702812"/>
              <a:gd name="connsiteX1" fmla="*/ 1599959 w 1599959"/>
              <a:gd name="connsiteY1" fmla="*/ 1040187 h 1702812"/>
              <a:gd name="connsiteX2" fmla="*/ 1459654 w 1599959"/>
              <a:gd name="connsiteY2" fmla="*/ 1167704 h 1702812"/>
              <a:gd name="connsiteX3" fmla="*/ 204408 w 1599959"/>
              <a:gd name="connsiteY3" fmla="*/ 1692490 h 1702812"/>
              <a:gd name="connsiteX4" fmla="*/ 0 w 1599959"/>
              <a:gd name="connsiteY4" fmla="*/ 1702812 h 1702812"/>
              <a:gd name="connsiteX5" fmla="*/ 0 w 1599959"/>
              <a:gd name="connsiteY5" fmla="*/ 233498 h 1702812"/>
              <a:gd name="connsiteX6" fmla="*/ 54179 w 1599959"/>
              <a:gd name="connsiteY6" fmla="*/ 230762 h 1702812"/>
              <a:gd name="connsiteX7" fmla="*/ 457135 w 1599959"/>
              <a:gd name="connsiteY7" fmla="*/ 84684 h 1702812"/>
              <a:gd name="connsiteX8" fmla="*/ 559773 w 1599959"/>
              <a:gd name="connsiteY8" fmla="*/ 0 h 170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9959" h="1702812">
                <a:moveTo>
                  <a:pt x="559773" y="0"/>
                </a:moveTo>
                <a:lnTo>
                  <a:pt x="1599959" y="1040187"/>
                </a:lnTo>
                <a:lnTo>
                  <a:pt x="1459654" y="1167704"/>
                </a:lnTo>
                <a:cubicBezTo>
                  <a:pt x="1111272" y="1455215"/>
                  <a:pt x="678674" y="1644326"/>
                  <a:pt x="204408" y="1692490"/>
                </a:cubicBezTo>
                <a:lnTo>
                  <a:pt x="0" y="1702812"/>
                </a:lnTo>
                <a:lnTo>
                  <a:pt x="0" y="233498"/>
                </a:lnTo>
                <a:lnTo>
                  <a:pt x="54179" y="230762"/>
                </a:lnTo>
                <a:cubicBezTo>
                  <a:pt x="202431" y="215707"/>
                  <a:pt x="339828" y="163935"/>
                  <a:pt x="457135" y="84684"/>
                </a:cubicBezTo>
                <a:lnTo>
                  <a:pt x="559773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手繪多邊形 58"/>
          <p:cNvSpPr/>
          <p:nvPr/>
        </p:nvSpPr>
        <p:spPr>
          <a:xfrm rot="16200000">
            <a:off x="1456215" y="3114979"/>
            <a:ext cx="1846517" cy="1011312"/>
          </a:xfrm>
          <a:custGeom>
            <a:avLst/>
            <a:gdLst>
              <a:gd name="connsiteX0" fmla="*/ 0 w 1846517"/>
              <a:gd name="connsiteY0" fmla="*/ 0 h 1011312"/>
              <a:gd name="connsiteX1" fmla="*/ 240059 w 1846517"/>
              <a:gd name="connsiteY1" fmla="*/ 12122 h 1011312"/>
              <a:gd name="connsiteX2" fmla="*/ 1681451 w 1846517"/>
              <a:gd name="connsiteY2" fmla="*/ 614731 h 1011312"/>
              <a:gd name="connsiteX3" fmla="*/ 1846517 w 1846517"/>
              <a:gd name="connsiteY3" fmla="*/ 764753 h 1011312"/>
              <a:gd name="connsiteX4" fmla="*/ 1599959 w 1846517"/>
              <a:gd name="connsiteY4" fmla="*/ 1011312 h 1011312"/>
              <a:gd name="connsiteX5" fmla="*/ 1459654 w 1846517"/>
              <a:gd name="connsiteY5" fmla="*/ 883794 h 1011312"/>
              <a:gd name="connsiteX6" fmla="*/ 204408 w 1846517"/>
              <a:gd name="connsiteY6" fmla="*/ 359008 h 1011312"/>
              <a:gd name="connsiteX7" fmla="*/ 0 w 1846517"/>
              <a:gd name="connsiteY7" fmla="*/ 348686 h 1011312"/>
              <a:gd name="connsiteX8" fmla="*/ 0 w 1846517"/>
              <a:gd name="connsiteY8" fmla="*/ 0 h 1011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1011312">
                <a:moveTo>
                  <a:pt x="0" y="0"/>
                </a:moveTo>
                <a:lnTo>
                  <a:pt x="240059" y="12122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3"/>
                </a:lnTo>
                <a:lnTo>
                  <a:pt x="1599959" y="1011312"/>
                </a:lnTo>
                <a:lnTo>
                  <a:pt x="1459654" y="883794"/>
                </a:lnTo>
                <a:cubicBezTo>
                  <a:pt x="1111272" y="596283"/>
                  <a:pt x="678674" y="407172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手繪多邊形 53"/>
          <p:cNvSpPr/>
          <p:nvPr/>
        </p:nvSpPr>
        <p:spPr>
          <a:xfrm rot="16200000">
            <a:off x="3107086" y="1464109"/>
            <a:ext cx="1011311" cy="1846517"/>
          </a:xfrm>
          <a:custGeom>
            <a:avLst/>
            <a:gdLst>
              <a:gd name="connsiteX0" fmla="*/ 246558 w 1011311"/>
              <a:gd name="connsiteY0" fmla="*/ 0 h 1846517"/>
              <a:gd name="connsiteX1" fmla="*/ 396580 w 1011311"/>
              <a:gd name="connsiteY1" fmla="*/ 165066 h 1846517"/>
              <a:gd name="connsiteX2" fmla="*/ 999189 w 1011311"/>
              <a:gd name="connsiteY2" fmla="*/ 1606458 h 1846517"/>
              <a:gd name="connsiteX3" fmla="*/ 1011311 w 1011311"/>
              <a:gd name="connsiteY3" fmla="*/ 1846517 h 1846517"/>
              <a:gd name="connsiteX4" fmla="*/ 662625 w 1011311"/>
              <a:gd name="connsiteY4" fmla="*/ 1846517 h 1846517"/>
              <a:gd name="connsiteX5" fmla="*/ 652303 w 1011311"/>
              <a:gd name="connsiteY5" fmla="*/ 1642109 h 1846517"/>
              <a:gd name="connsiteX6" fmla="*/ 127517 w 1011311"/>
              <a:gd name="connsiteY6" fmla="*/ 386863 h 1846517"/>
              <a:gd name="connsiteX7" fmla="*/ 0 w 1011311"/>
              <a:gd name="connsiteY7" fmla="*/ 246558 h 1846517"/>
              <a:gd name="connsiteX8" fmla="*/ 246558 w 101131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11" h="1846517">
                <a:moveTo>
                  <a:pt x="246558" y="0"/>
                </a:moveTo>
                <a:lnTo>
                  <a:pt x="396580" y="165066"/>
                </a:lnTo>
                <a:cubicBezTo>
                  <a:pt x="726727" y="565111"/>
                  <a:pt x="943883" y="1061861"/>
                  <a:pt x="999189" y="1606458"/>
                </a:cubicBezTo>
                <a:lnTo>
                  <a:pt x="1011311" y="1846517"/>
                </a:lnTo>
                <a:lnTo>
                  <a:pt x="662625" y="1846517"/>
                </a:lnTo>
                <a:lnTo>
                  <a:pt x="652303" y="1642109"/>
                </a:lnTo>
                <a:cubicBezTo>
                  <a:pt x="604139" y="1167843"/>
                  <a:pt x="415028" y="735245"/>
                  <a:pt x="127517" y="386863"/>
                </a:cubicBezTo>
                <a:lnTo>
                  <a:pt x="0" y="246558"/>
                </a:lnTo>
                <a:lnTo>
                  <a:pt x="24655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rot="16200000">
            <a:off x="5025604" y="1464108"/>
            <a:ext cx="1011311" cy="1846517"/>
          </a:xfrm>
          <a:custGeom>
            <a:avLst/>
            <a:gdLst>
              <a:gd name="connsiteX0" fmla="*/ 662625 w 1011311"/>
              <a:gd name="connsiteY0" fmla="*/ 0 h 1846517"/>
              <a:gd name="connsiteX1" fmla="*/ 1011311 w 1011311"/>
              <a:gd name="connsiteY1" fmla="*/ 0 h 1846517"/>
              <a:gd name="connsiteX2" fmla="*/ 999189 w 1011311"/>
              <a:gd name="connsiteY2" fmla="*/ 240059 h 1846517"/>
              <a:gd name="connsiteX3" fmla="*/ 396580 w 1011311"/>
              <a:gd name="connsiteY3" fmla="*/ 1681451 h 1846517"/>
              <a:gd name="connsiteX4" fmla="*/ 246558 w 1011311"/>
              <a:gd name="connsiteY4" fmla="*/ 1846517 h 1846517"/>
              <a:gd name="connsiteX5" fmla="*/ 0 w 1011311"/>
              <a:gd name="connsiteY5" fmla="*/ 1599959 h 1846517"/>
              <a:gd name="connsiteX6" fmla="*/ 127517 w 1011311"/>
              <a:gd name="connsiteY6" fmla="*/ 1459654 h 1846517"/>
              <a:gd name="connsiteX7" fmla="*/ 652303 w 1011311"/>
              <a:gd name="connsiteY7" fmla="*/ 204408 h 1846517"/>
              <a:gd name="connsiteX8" fmla="*/ 662625 w 101131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11" h="1846517">
                <a:moveTo>
                  <a:pt x="662625" y="0"/>
                </a:moveTo>
                <a:lnTo>
                  <a:pt x="1011311" y="0"/>
                </a:lnTo>
                <a:lnTo>
                  <a:pt x="999189" y="240059"/>
                </a:lnTo>
                <a:cubicBezTo>
                  <a:pt x="943883" y="784656"/>
                  <a:pt x="726727" y="1281406"/>
                  <a:pt x="396580" y="1681451"/>
                </a:cubicBezTo>
                <a:lnTo>
                  <a:pt x="246558" y="1846517"/>
                </a:lnTo>
                <a:lnTo>
                  <a:pt x="0" y="1599959"/>
                </a:lnTo>
                <a:lnTo>
                  <a:pt x="127517" y="1459654"/>
                </a:lnTo>
                <a:cubicBezTo>
                  <a:pt x="415028" y="1111272"/>
                  <a:pt x="604139" y="678674"/>
                  <a:pt x="652303" y="204408"/>
                </a:cubicBezTo>
                <a:lnTo>
                  <a:pt x="6626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16200000">
            <a:off x="5841269" y="3114979"/>
            <a:ext cx="1846517" cy="1011311"/>
          </a:xfrm>
          <a:custGeom>
            <a:avLst/>
            <a:gdLst>
              <a:gd name="connsiteX0" fmla="*/ 1599959 w 1846517"/>
              <a:gd name="connsiteY0" fmla="*/ 0 h 1011311"/>
              <a:gd name="connsiteX1" fmla="*/ 1846517 w 1846517"/>
              <a:gd name="connsiteY1" fmla="*/ 246558 h 1011311"/>
              <a:gd name="connsiteX2" fmla="*/ 1681451 w 1846517"/>
              <a:gd name="connsiteY2" fmla="*/ 396580 h 1011311"/>
              <a:gd name="connsiteX3" fmla="*/ 240059 w 1846517"/>
              <a:gd name="connsiteY3" fmla="*/ 999189 h 1011311"/>
              <a:gd name="connsiteX4" fmla="*/ 0 w 1846517"/>
              <a:gd name="connsiteY4" fmla="*/ 1011311 h 1011311"/>
              <a:gd name="connsiteX5" fmla="*/ 0 w 1846517"/>
              <a:gd name="connsiteY5" fmla="*/ 662625 h 1011311"/>
              <a:gd name="connsiteX6" fmla="*/ 204408 w 1846517"/>
              <a:gd name="connsiteY6" fmla="*/ 652303 h 1011311"/>
              <a:gd name="connsiteX7" fmla="*/ 1459654 w 1846517"/>
              <a:gd name="connsiteY7" fmla="*/ 127517 h 1011311"/>
              <a:gd name="connsiteX8" fmla="*/ 1599959 w 1846517"/>
              <a:gd name="connsiteY8" fmla="*/ 0 h 101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1011311">
                <a:moveTo>
                  <a:pt x="1599959" y="0"/>
                </a:moveTo>
                <a:lnTo>
                  <a:pt x="1846517" y="246558"/>
                </a:lnTo>
                <a:lnTo>
                  <a:pt x="1681451" y="396580"/>
                </a:lnTo>
                <a:cubicBezTo>
                  <a:pt x="1281406" y="726727"/>
                  <a:pt x="784656" y="943883"/>
                  <a:pt x="240059" y="999189"/>
                </a:cubicBezTo>
                <a:lnTo>
                  <a:pt x="0" y="1011311"/>
                </a:lnTo>
                <a:lnTo>
                  <a:pt x="0" y="662625"/>
                </a:lnTo>
                <a:lnTo>
                  <a:pt x="204408" y="652303"/>
                </a:lnTo>
                <a:cubicBezTo>
                  <a:pt x="678674" y="604139"/>
                  <a:pt x="1111272" y="415028"/>
                  <a:pt x="1459654" y="127517"/>
                </a:cubicBezTo>
                <a:lnTo>
                  <a:pt x="159995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/>
        </p:nvSpPr>
        <p:spPr>
          <a:xfrm>
            <a:off x="1873819" y="3757432"/>
            <a:ext cx="5396364" cy="1218857"/>
          </a:xfrm>
          <a:custGeom>
            <a:avLst/>
            <a:gdLst>
              <a:gd name="connsiteX0" fmla="*/ 2698181 w 5396364"/>
              <a:gd name="connsiteY0" fmla="*/ 0 h 1218857"/>
              <a:gd name="connsiteX1" fmla="*/ 3503552 w 5396364"/>
              <a:gd name="connsiteY1" fmla="*/ 805371 h 1218857"/>
              <a:gd name="connsiteX2" fmla="*/ 3499181 w 5396364"/>
              <a:gd name="connsiteY2" fmla="*/ 848741 h 1218857"/>
              <a:gd name="connsiteX3" fmla="*/ 5396364 w 5396364"/>
              <a:gd name="connsiteY3" fmla="*/ 848741 h 1218857"/>
              <a:gd name="connsiteX4" fmla="*/ 5396364 w 5396364"/>
              <a:gd name="connsiteY4" fmla="*/ 1218857 h 1218857"/>
              <a:gd name="connsiteX5" fmla="*/ 0 w 5396364"/>
              <a:gd name="connsiteY5" fmla="*/ 1218857 h 1218857"/>
              <a:gd name="connsiteX6" fmla="*/ 0 w 5396364"/>
              <a:gd name="connsiteY6" fmla="*/ 848741 h 1218857"/>
              <a:gd name="connsiteX7" fmla="*/ 1897183 w 5396364"/>
              <a:gd name="connsiteY7" fmla="*/ 848741 h 1218857"/>
              <a:gd name="connsiteX8" fmla="*/ 1892810 w 5396364"/>
              <a:gd name="connsiteY8" fmla="*/ 805371 h 1218857"/>
              <a:gd name="connsiteX9" fmla="*/ 2698181 w 5396364"/>
              <a:gd name="connsiteY9" fmla="*/ 0 h 121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96364" h="1218857">
                <a:moveTo>
                  <a:pt x="2698181" y="0"/>
                </a:moveTo>
                <a:cubicBezTo>
                  <a:pt x="3142975" y="0"/>
                  <a:pt x="3503552" y="360577"/>
                  <a:pt x="3503552" y="805371"/>
                </a:cubicBezTo>
                <a:lnTo>
                  <a:pt x="3499181" y="848741"/>
                </a:lnTo>
                <a:lnTo>
                  <a:pt x="5396364" y="848741"/>
                </a:lnTo>
                <a:lnTo>
                  <a:pt x="5396364" y="1218857"/>
                </a:lnTo>
                <a:lnTo>
                  <a:pt x="0" y="1218857"/>
                </a:lnTo>
                <a:lnTo>
                  <a:pt x="0" y="848741"/>
                </a:lnTo>
                <a:lnTo>
                  <a:pt x="1897183" y="848741"/>
                </a:lnTo>
                <a:lnTo>
                  <a:pt x="1892810" y="805371"/>
                </a:lnTo>
                <a:cubicBezTo>
                  <a:pt x="1892810" y="360577"/>
                  <a:pt x="2253387" y="0"/>
                  <a:pt x="2698181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2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34" name="手繪多邊形 133"/>
          <p:cNvSpPr/>
          <p:nvPr/>
        </p:nvSpPr>
        <p:spPr>
          <a:xfrm rot="16200000">
            <a:off x="2372420" y="3079484"/>
            <a:ext cx="1315858" cy="1615690"/>
          </a:xfrm>
          <a:custGeom>
            <a:avLst/>
            <a:gdLst>
              <a:gd name="connsiteX0" fmla="*/ 0 w 1315858"/>
              <a:gd name="connsiteY0" fmla="*/ 0 h 1615690"/>
              <a:gd name="connsiteX1" fmla="*/ 204408 w 1315858"/>
              <a:gd name="connsiteY1" fmla="*/ 10322 h 1615690"/>
              <a:gd name="connsiteX2" fmla="*/ 1278642 w 1315858"/>
              <a:gd name="connsiteY2" fmla="*/ 399749 h 1615690"/>
              <a:gd name="connsiteX3" fmla="*/ 1315858 w 1315858"/>
              <a:gd name="connsiteY3" fmla="*/ 427578 h 1615690"/>
              <a:gd name="connsiteX4" fmla="*/ 452644 w 1315858"/>
              <a:gd name="connsiteY4" fmla="*/ 1615690 h 1615690"/>
              <a:gd name="connsiteX5" fmla="*/ 307314 w 1315858"/>
              <a:gd name="connsiteY5" fmla="*/ 1536808 h 1615690"/>
              <a:gd name="connsiteX6" fmla="*/ 54179 w 1315858"/>
              <a:gd name="connsiteY6" fmla="*/ 1472050 h 1615690"/>
              <a:gd name="connsiteX7" fmla="*/ 0 w 1315858"/>
              <a:gd name="connsiteY7" fmla="*/ 1469314 h 1615690"/>
              <a:gd name="connsiteX8" fmla="*/ 0 w 1315858"/>
              <a:gd name="connsiteY8" fmla="*/ 0 h 16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5858" h="1615690">
                <a:moveTo>
                  <a:pt x="0" y="0"/>
                </a:moveTo>
                <a:lnTo>
                  <a:pt x="204408" y="10322"/>
                </a:lnTo>
                <a:cubicBezTo>
                  <a:pt x="599630" y="50459"/>
                  <a:pt x="965916" y="188475"/>
                  <a:pt x="1278642" y="399749"/>
                </a:cubicBezTo>
                <a:lnTo>
                  <a:pt x="1315858" y="427578"/>
                </a:lnTo>
                <a:lnTo>
                  <a:pt x="452644" y="1615690"/>
                </a:lnTo>
                <a:lnTo>
                  <a:pt x="307314" y="1536808"/>
                </a:lnTo>
                <a:cubicBezTo>
                  <a:pt x="228174" y="1503334"/>
                  <a:pt x="143130" y="1481083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0" name="手繪多邊形 129"/>
          <p:cNvSpPr/>
          <p:nvPr/>
        </p:nvSpPr>
        <p:spPr>
          <a:xfrm rot="16200000">
            <a:off x="2640244" y="2410951"/>
            <a:ext cx="1678406" cy="1572484"/>
          </a:xfrm>
          <a:custGeom>
            <a:avLst/>
            <a:gdLst>
              <a:gd name="connsiteX0" fmla="*/ 864662 w 1678406"/>
              <a:gd name="connsiteY0" fmla="*/ 0 h 1572484"/>
              <a:gd name="connsiteX1" fmla="*/ 950792 w 1678406"/>
              <a:gd name="connsiteY1" fmla="*/ 64407 h 1572484"/>
              <a:gd name="connsiteX2" fmla="*/ 1621674 w 1678406"/>
              <a:gd name="connsiteY2" fmla="*/ 963557 h 1572484"/>
              <a:gd name="connsiteX3" fmla="*/ 1678406 w 1678406"/>
              <a:gd name="connsiteY3" fmla="*/ 1118559 h 1572484"/>
              <a:gd name="connsiteX4" fmla="*/ 281370 w 1678406"/>
              <a:gd name="connsiteY4" fmla="*/ 1572484 h 1572484"/>
              <a:gd name="connsiteX5" fmla="*/ 267826 w 1678406"/>
              <a:gd name="connsiteY5" fmla="*/ 1535481 h 1572484"/>
              <a:gd name="connsiteX6" fmla="*/ 78806 w 1678406"/>
              <a:gd name="connsiteY6" fmla="*/ 1255127 h 1572484"/>
              <a:gd name="connsiteX7" fmla="*/ 0 w 1678406"/>
              <a:gd name="connsiteY7" fmla="*/ 1190105 h 1572484"/>
              <a:gd name="connsiteX8" fmla="*/ 864662 w 1678406"/>
              <a:gd name="connsiteY8" fmla="*/ 0 h 1572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8406" h="1572484">
                <a:moveTo>
                  <a:pt x="864662" y="0"/>
                </a:moveTo>
                <a:lnTo>
                  <a:pt x="950792" y="64407"/>
                </a:lnTo>
                <a:cubicBezTo>
                  <a:pt x="1241111" y="303999"/>
                  <a:pt x="1472946" y="611923"/>
                  <a:pt x="1621674" y="963557"/>
                </a:cubicBezTo>
                <a:lnTo>
                  <a:pt x="1678406" y="1118559"/>
                </a:lnTo>
                <a:lnTo>
                  <a:pt x="281370" y="1572484"/>
                </a:lnTo>
                <a:lnTo>
                  <a:pt x="267826" y="1535481"/>
                </a:lnTo>
                <a:cubicBezTo>
                  <a:pt x="223195" y="1429960"/>
                  <a:pt x="158612" y="1334932"/>
                  <a:pt x="78806" y="1255127"/>
                </a:cubicBezTo>
                <a:lnTo>
                  <a:pt x="0" y="1190105"/>
                </a:lnTo>
                <a:lnTo>
                  <a:pt x="864662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1" name="手繪多邊形 120"/>
          <p:cNvSpPr/>
          <p:nvPr/>
        </p:nvSpPr>
        <p:spPr>
          <a:xfrm rot="16200000">
            <a:off x="3820655" y="2288928"/>
            <a:ext cx="1502693" cy="1384721"/>
          </a:xfrm>
          <a:custGeom>
            <a:avLst/>
            <a:gdLst>
              <a:gd name="connsiteX0" fmla="*/ 1398744 w 1502693"/>
              <a:gd name="connsiteY0" fmla="*/ 0 h 1384721"/>
              <a:gd name="connsiteX1" fmla="*/ 1454923 w 1502693"/>
              <a:gd name="connsiteY1" fmla="*/ 218488 h 1384721"/>
              <a:gd name="connsiteX2" fmla="*/ 1502693 w 1502693"/>
              <a:gd name="connsiteY2" fmla="*/ 692360 h 1384721"/>
              <a:gd name="connsiteX3" fmla="*/ 1454923 w 1502693"/>
              <a:gd name="connsiteY3" fmla="*/ 1166232 h 1384721"/>
              <a:gd name="connsiteX4" fmla="*/ 1398744 w 1502693"/>
              <a:gd name="connsiteY4" fmla="*/ 1384721 h 1384721"/>
              <a:gd name="connsiteX5" fmla="*/ 0 w 1502693"/>
              <a:gd name="connsiteY5" fmla="*/ 930241 h 1384721"/>
              <a:gd name="connsiteX6" fmla="*/ 15460 w 1502693"/>
              <a:gd name="connsiteY6" fmla="*/ 870114 h 1384721"/>
              <a:gd name="connsiteX7" fmla="*/ 33379 w 1502693"/>
              <a:gd name="connsiteY7" fmla="*/ 692360 h 1384721"/>
              <a:gd name="connsiteX8" fmla="*/ 15460 w 1502693"/>
              <a:gd name="connsiteY8" fmla="*/ 514606 h 1384721"/>
              <a:gd name="connsiteX9" fmla="*/ 0 w 1502693"/>
              <a:gd name="connsiteY9" fmla="*/ 454479 h 1384721"/>
              <a:gd name="connsiteX10" fmla="*/ 1398744 w 1502693"/>
              <a:gd name="connsiteY10" fmla="*/ 0 h 138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02693" h="1384721">
                <a:moveTo>
                  <a:pt x="1398744" y="0"/>
                </a:moveTo>
                <a:lnTo>
                  <a:pt x="1454923" y="218488"/>
                </a:lnTo>
                <a:cubicBezTo>
                  <a:pt x="1486245" y="371553"/>
                  <a:pt x="1502693" y="530036"/>
                  <a:pt x="1502693" y="692360"/>
                </a:cubicBezTo>
                <a:cubicBezTo>
                  <a:pt x="1502693" y="854685"/>
                  <a:pt x="1486245" y="1013167"/>
                  <a:pt x="1454923" y="1166232"/>
                </a:cubicBezTo>
                <a:lnTo>
                  <a:pt x="1398744" y="1384721"/>
                </a:lnTo>
                <a:lnTo>
                  <a:pt x="0" y="930241"/>
                </a:lnTo>
                <a:lnTo>
                  <a:pt x="15460" y="870114"/>
                </a:lnTo>
                <a:cubicBezTo>
                  <a:pt x="27209" y="812698"/>
                  <a:pt x="33379" y="753250"/>
                  <a:pt x="33379" y="692360"/>
                </a:cubicBezTo>
                <a:cubicBezTo>
                  <a:pt x="33379" y="631471"/>
                  <a:pt x="27209" y="572022"/>
                  <a:pt x="15460" y="514606"/>
                </a:cubicBezTo>
                <a:lnTo>
                  <a:pt x="0" y="454479"/>
                </a:lnTo>
                <a:lnTo>
                  <a:pt x="1398744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手繪多邊形 87"/>
          <p:cNvSpPr/>
          <p:nvPr/>
        </p:nvSpPr>
        <p:spPr>
          <a:xfrm rot="16200000">
            <a:off x="4825351" y="2410949"/>
            <a:ext cx="1678407" cy="1572485"/>
          </a:xfrm>
          <a:custGeom>
            <a:avLst/>
            <a:gdLst>
              <a:gd name="connsiteX0" fmla="*/ 281371 w 1678407"/>
              <a:gd name="connsiteY0" fmla="*/ 0 h 1572485"/>
              <a:gd name="connsiteX1" fmla="*/ 1678407 w 1678407"/>
              <a:gd name="connsiteY1" fmla="*/ 453925 h 1572485"/>
              <a:gd name="connsiteX2" fmla="*/ 1621675 w 1678407"/>
              <a:gd name="connsiteY2" fmla="*/ 608927 h 1572485"/>
              <a:gd name="connsiteX3" fmla="*/ 950793 w 1678407"/>
              <a:gd name="connsiteY3" fmla="*/ 1508077 h 1572485"/>
              <a:gd name="connsiteX4" fmla="*/ 864663 w 1678407"/>
              <a:gd name="connsiteY4" fmla="*/ 1572485 h 1572485"/>
              <a:gd name="connsiteX5" fmla="*/ 0 w 1678407"/>
              <a:gd name="connsiteY5" fmla="*/ 382379 h 1572485"/>
              <a:gd name="connsiteX6" fmla="*/ 78807 w 1678407"/>
              <a:gd name="connsiteY6" fmla="*/ 317357 h 1572485"/>
              <a:gd name="connsiteX7" fmla="*/ 267827 w 1678407"/>
              <a:gd name="connsiteY7" fmla="*/ 37003 h 1572485"/>
              <a:gd name="connsiteX8" fmla="*/ 281371 w 1678407"/>
              <a:gd name="connsiteY8" fmla="*/ 0 h 1572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8407" h="1572485">
                <a:moveTo>
                  <a:pt x="281371" y="0"/>
                </a:moveTo>
                <a:lnTo>
                  <a:pt x="1678407" y="453925"/>
                </a:lnTo>
                <a:lnTo>
                  <a:pt x="1621675" y="608927"/>
                </a:lnTo>
                <a:cubicBezTo>
                  <a:pt x="1472947" y="960561"/>
                  <a:pt x="1241112" y="1268486"/>
                  <a:pt x="950793" y="1508077"/>
                </a:cubicBezTo>
                <a:lnTo>
                  <a:pt x="864663" y="1572485"/>
                </a:lnTo>
                <a:lnTo>
                  <a:pt x="0" y="382379"/>
                </a:lnTo>
                <a:lnTo>
                  <a:pt x="78807" y="317357"/>
                </a:lnTo>
                <a:cubicBezTo>
                  <a:pt x="158613" y="237552"/>
                  <a:pt x="223196" y="142524"/>
                  <a:pt x="267827" y="37003"/>
                </a:cubicBezTo>
                <a:lnTo>
                  <a:pt x="281371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手繪多邊形 81"/>
          <p:cNvSpPr/>
          <p:nvPr/>
        </p:nvSpPr>
        <p:spPr>
          <a:xfrm rot="16200000">
            <a:off x="5455722" y="3079483"/>
            <a:ext cx="1315857" cy="1615690"/>
          </a:xfrm>
          <a:custGeom>
            <a:avLst/>
            <a:gdLst>
              <a:gd name="connsiteX0" fmla="*/ 452643 w 1315857"/>
              <a:gd name="connsiteY0" fmla="*/ 0 h 1615690"/>
              <a:gd name="connsiteX1" fmla="*/ 1315857 w 1315857"/>
              <a:gd name="connsiteY1" fmla="*/ 1188112 h 1615690"/>
              <a:gd name="connsiteX2" fmla="*/ 1278642 w 1315857"/>
              <a:gd name="connsiteY2" fmla="*/ 1215941 h 1615690"/>
              <a:gd name="connsiteX3" fmla="*/ 204408 w 1315857"/>
              <a:gd name="connsiteY3" fmla="*/ 1605368 h 1615690"/>
              <a:gd name="connsiteX4" fmla="*/ 0 w 1315857"/>
              <a:gd name="connsiteY4" fmla="*/ 1615690 h 1615690"/>
              <a:gd name="connsiteX5" fmla="*/ 0 w 1315857"/>
              <a:gd name="connsiteY5" fmla="*/ 146376 h 1615690"/>
              <a:gd name="connsiteX6" fmla="*/ 54179 w 1315857"/>
              <a:gd name="connsiteY6" fmla="*/ 143640 h 1615690"/>
              <a:gd name="connsiteX7" fmla="*/ 307314 w 1315857"/>
              <a:gd name="connsiteY7" fmla="*/ 78882 h 1615690"/>
              <a:gd name="connsiteX8" fmla="*/ 452643 w 1315857"/>
              <a:gd name="connsiteY8" fmla="*/ 0 h 16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5857" h="1615690">
                <a:moveTo>
                  <a:pt x="452643" y="0"/>
                </a:moveTo>
                <a:lnTo>
                  <a:pt x="1315857" y="1188112"/>
                </a:lnTo>
                <a:lnTo>
                  <a:pt x="1278642" y="1215941"/>
                </a:lnTo>
                <a:cubicBezTo>
                  <a:pt x="965916" y="1427215"/>
                  <a:pt x="599630" y="1565232"/>
                  <a:pt x="204408" y="1605368"/>
                </a:cubicBezTo>
                <a:lnTo>
                  <a:pt x="0" y="1615690"/>
                </a:lnTo>
                <a:lnTo>
                  <a:pt x="0" y="146376"/>
                </a:lnTo>
                <a:lnTo>
                  <a:pt x="54179" y="143640"/>
                </a:lnTo>
                <a:cubicBezTo>
                  <a:pt x="143130" y="134607"/>
                  <a:pt x="228174" y="112356"/>
                  <a:pt x="307314" y="78882"/>
                </a:cubicBezTo>
                <a:lnTo>
                  <a:pt x="452643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手繪多邊形 73"/>
          <p:cNvSpPr/>
          <p:nvPr/>
        </p:nvSpPr>
        <p:spPr>
          <a:xfrm rot="16200000">
            <a:off x="1501647" y="3396823"/>
            <a:ext cx="1520606" cy="776264"/>
          </a:xfrm>
          <a:custGeom>
            <a:avLst/>
            <a:gdLst>
              <a:gd name="connsiteX0" fmla="*/ 0 w 1520606"/>
              <a:gd name="connsiteY0" fmla="*/ 0 h 776264"/>
              <a:gd name="connsiteX1" fmla="*/ 240059 w 1520606"/>
              <a:gd name="connsiteY1" fmla="*/ 12122 h 776264"/>
              <a:gd name="connsiteX2" fmla="*/ 1473596 w 1520606"/>
              <a:gd name="connsiteY2" fmla="*/ 459300 h 776264"/>
              <a:gd name="connsiteX3" fmla="*/ 1520606 w 1520606"/>
              <a:gd name="connsiteY3" fmla="*/ 494453 h 776264"/>
              <a:gd name="connsiteX4" fmla="*/ 1315858 w 1520606"/>
              <a:gd name="connsiteY4" fmla="*/ 776264 h 776264"/>
              <a:gd name="connsiteX5" fmla="*/ 1278642 w 1520606"/>
              <a:gd name="connsiteY5" fmla="*/ 748435 h 776264"/>
              <a:gd name="connsiteX6" fmla="*/ 204408 w 1520606"/>
              <a:gd name="connsiteY6" fmla="*/ 359008 h 776264"/>
              <a:gd name="connsiteX7" fmla="*/ 0 w 1520606"/>
              <a:gd name="connsiteY7" fmla="*/ 348686 h 776264"/>
              <a:gd name="connsiteX8" fmla="*/ 0 w 1520606"/>
              <a:gd name="connsiteY8" fmla="*/ 0 h 7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6" h="776264">
                <a:moveTo>
                  <a:pt x="0" y="0"/>
                </a:moveTo>
                <a:lnTo>
                  <a:pt x="240059" y="12122"/>
                </a:lnTo>
                <a:cubicBezTo>
                  <a:pt x="693890" y="58211"/>
                  <a:pt x="1114494" y="216695"/>
                  <a:pt x="1473596" y="459300"/>
                </a:cubicBezTo>
                <a:lnTo>
                  <a:pt x="1520606" y="494453"/>
                </a:lnTo>
                <a:lnTo>
                  <a:pt x="1315858" y="776264"/>
                </a:lnTo>
                <a:lnTo>
                  <a:pt x="1278642" y="748435"/>
                </a:lnTo>
                <a:cubicBezTo>
                  <a:pt x="965916" y="537161"/>
                  <a:pt x="599630" y="399145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手繪多邊形 68"/>
          <p:cNvSpPr/>
          <p:nvPr/>
        </p:nvSpPr>
        <p:spPr>
          <a:xfrm rot="16200000">
            <a:off x="2538941" y="1898909"/>
            <a:ext cx="1145277" cy="1400371"/>
          </a:xfrm>
          <a:custGeom>
            <a:avLst/>
            <a:gdLst>
              <a:gd name="connsiteX0" fmla="*/ 204748 w 1145277"/>
              <a:gd name="connsiteY0" fmla="*/ 0 h 1400371"/>
              <a:gd name="connsiteX1" fmla="*/ 307927 w 1145277"/>
              <a:gd name="connsiteY1" fmla="*/ 77156 h 1400371"/>
              <a:gd name="connsiteX2" fmla="*/ 1078297 w 1145277"/>
              <a:gd name="connsiteY2" fmla="*/ 1109645 h 1400371"/>
              <a:gd name="connsiteX3" fmla="*/ 1145277 w 1145277"/>
              <a:gd name="connsiteY3" fmla="*/ 1292650 h 1400371"/>
              <a:gd name="connsiteX4" fmla="*/ 813744 w 1145277"/>
              <a:gd name="connsiteY4" fmla="*/ 1400371 h 1400371"/>
              <a:gd name="connsiteX5" fmla="*/ 757012 w 1145277"/>
              <a:gd name="connsiteY5" fmla="*/ 1245369 h 1400371"/>
              <a:gd name="connsiteX6" fmla="*/ 86130 w 1145277"/>
              <a:gd name="connsiteY6" fmla="*/ 346219 h 1400371"/>
              <a:gd name="connsiteX7" fmla="*/ 0 w 1145277"/>
              <a:gd name="connsiteY7" fmla="*/ 281812 h 1400371"/>
              <a:gd name="connsiteX8" fmla="*/ 204748 w 1145277"/>
              <a:gd name="connsiteY8" fmla="*/ 0 h 140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5277" h="1400371">
                <a:moveTo>
                  <a:pt x="204748" y="0"/>
                </a:moveTo>
                <a:lnTo>
                  <a:pt x="307927" y="77156"/>
                </a:lnTo>
                <a:cubicBezTo>
                  <a:pt x="641298" y="352278"/>
                  <a:pt x="907513" y="705866"/>
                  <a:pt x="1078297" y="1109645"/>
                </a:cubicBezTo>
                <a:lnTo>
                  <a:pt x="1145277" y="1292650"/>
                </a:lnTo>
                <a:lnTo>
                  <a:pt x="813744" y="1400371"/>
                </a:lnTo>
                <a:lnTo>
                  <a:pt x="757012" y="1245369"/>
                </a:lnTo>
                <a:cubicBezTo>
                  <a:pt x="608284" y="893735"/>
                  <a:pt x="376449" y="585811"/>
                  <a:pt x="86130" y="346219"/>
                </a:cubicBezTo>
                <a:lnTo>
                  <a:pt x="0" y="281812"/>
                </a:lnTo>
                <a:lnTo>
                  <a:pt x="2047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手繪多邊形 59"/>
          <p:cNvSpPr/>
          <p:nvPr/>
        </p:nvSpPr>
        <p:spPr>
          <a:xfrm rot="16200000">
            <a:off x="4345684" y="1307360"/>
            <a:ext cx="452635" cy="1600427"/>
          </a:xfrm>
          <a:custGeom>
            <a:avLst/>
            <a:gdLst>
              <a:gd name="connsiteX0" fmla="*/ 331938 w 452635"/>
              <a:gd name="connsiteY0" fmla="*/ 0 h 1600427"/>
              <a:gd name="connsiteX1" fmla="*/ 397781 w 452635"/>
              <a:gd name="connsiteY1" fmla="*/ 256069 h 1600427"/>
              <a:gd name="connsiteX2" fmla="*/ 452635 w 452635"/>
              <a:gd name="connsiteY2" fmla="*/ 800213 h 1600427"/>
              <a:gd name="connsiteX3" fmla="*/ 397781 w 452635"/>
              <a:gd name="connsiteY3" fmla="*/ 1344357 h 1600427"/>
              <a:gd name="connsiteX4" fmla="*/ 331938 w 452635"/>
              <a:gd name="connsiteY4" fmla="*/ 1600427 h 1600427"/>
              <a:gd name="connsiteX5" fmla="*/ 0 w 452635"/>
              <a:gd name="connsiteY5" fmla="*/ 1492574 h 1600427"/>
              <a:gd name="connsiteX6" fmla="*/ 56179 w 452635"/>
              <a:gd name="connsiteY6" fmla="*/ 1274085 h 1600427"/>
              <a:gd name="connsiteX7" fmla="*/ 103949 w 452635"/>
              <a:gd name="connsiteY7" fmla="*/ 800213 h 1600427"/>
              <a:gd name="connsiteX8" fmla="*/ 56179 w 452635"/>
              <a:gd name="connsiteY8" fmla="*/ 326341 h 1600427"/>
              <a:gd name="connsiteX9" fmla="*/ 0 w 452635"/>
              <a:gd name="connsiteY9" fmla="*/ 107853 h 1600427"/>
              <a:gd name="connsiteX10" fmla="*/ 331938 w 452635"/>
              <a:gd name="connsiteY10" fmla="*/ 0 h 16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2635" h="1600427">
                <a:moveTo>
                  <a:pt x="331938" y="0"/>
                </a:moveTo>
                <a:lnTo>
                  <a:pt x="397781" y="256069"/>
                </a:lnTo>
                <a:cubicBezTo>
                  <a:pt x="433747" y="431832"/>
                  <a:pt x="452635" y="613817"/>
                  <a:pt x="452635" y="800213"/>
                </a:cubicBezTo>
                <a:cubicBezTo>
                  <a:pt x="452635" y="986609"/>
                  <a:pt x="433747" y="1168594"/>
                  <a:pt x="397781" y="1344357"/>
                </a:cubicBezTo>
                <a:lnTo>
                  <a:pt x="331938" y="1600427"/>
                </a:lnTo>
                <a:lnTo>
                  <a:pt x="0" y="1492574"/>
                </a:lnTo>
                <a:lnTo>
                  <a:pt x="56179" y="1274085"/>
                </a:lnTo>
                <a:cubicBezTo>
                  <a:pt x="87501" y="1121020"/>
                  <a:pt x="103949" y="962538"/>
                  <a:pt x="103949" y="800213"/>
                </a:cubicBezTo>
                <a:cubicBezTo>
                  <a:pt x="103949" y="637889"/>
                  <a:pt x="87501" y="479406"/>
                  <a:pt x="56179" y="326341"/>
                </a:cubicBezTo>
                <a:lnTo>
                  <a:pt x="0" y="107853"/>
                </a:lnTo>
                <a:lnTo>
                  <a:pt x="3319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rot="16200000">
            <a:off x="5459784" y="1898908"/>
            <a:ext cx="1145277" cy="1400371"/>
          </a:xfrm>
          <a:custGeom>
            <a:avLst/>
            <a:gdLst>
              <a:gd name="connsiteX0" fmla="*/ 813744 w 1145277"/>
              <a:gd name="connsiteY0" fmla="*/ 0 h 1400371"/>
              <a:gd name="connsiteX1" fmla="*/ 1145277 w 1145277"/>
              <a:gd name="connsiteY1" fmla="*/ 107722 h 1400371"/>
              <a:gd name="connsiteX2" fmla="*/ 1078297 w 1145277"/>
              <a:gd name="connsiteY2" fmla="*/ 290726 h 1400371"/>
              <a:gd name="connsiteX3" fmla="*/ 307927 w 1145277"/>
              <a:gd name="connsiteY3" fmla="*/ 1323215 h 1400371"/>
              <a:gd name="connsiteX4" fmla="*/ 204748 w 1145277"/>
              <a:gd name="connsiteY4" fmla="*/ 1400371 h 1400371"/>
              <a:gd name="connsiteX5" fmla="*/ 0 w 1145277"/>
              <a:gd name="connsiteY5" fmla="*/ 1118560 h 1400371"/>
              <a:gd name="connsiteX6" fmla="*/ 86130 w 1145277"/>
              <a:gd name="connsiteY6" fmla="*/ 1054152 h 1400371"/>
              <a:gd name="connsiteX7" fmla="*/ 757012 w 1145277"/>
              <a:gd name="connsiteY7" fmla="*/ 155002 h 1400371"/>
              <a:gd name="connsiteX8" fmla="*/ 813744 w 1145277"/>
              <a:gd name="connsiteY8" fmla="*/ 0 h 140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5277" h="1400371">
                <a:moveTo>
                  <a:pt x="813744" y="0"/>
                </a:moveTo>
                <a:lnTo>
                  <a:pt x="1145277" y="107722"/>
                </a:lnTo>
                <a:lnTo>
                  <a:pt x="1078297" y="290726"/>
                </a:lnTo>
                <a:cubicBezTo>
                  <a:pt x="907513" y="694506"/>
                  <a:pt x="641298" y="1048094"/>
                  <a:pt x="307927" y="1323215"/>
                </a:cubicBezTo>
                <a:lnTo>
                  <a:pt x="204748" y="1400371"/>
                </a:lnTo>
                <a:lnTo>
                  <a:pt x="0" y="1118560"/>
                </a:lnTo>
                <a:lnTo>
                  <a:pt x="86130" y="1054152"/>
                </a:lnTo>
                <a:cubicBezTo>
                  <a:pt x="376449" y="814561"/>
                  <a:pt x="608284" y="506636"/>
                  <a:pt x="757012" y="155002"/>
                </a:cubicBezTo>
                <a:lnTo>
                  <a:pt x="81374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 rot="16200000">
            <a:off x="6121747" y="3396822"/>
            <a:ext cx="1520605" cy="776264"/>
          </a:xfrm>
          <a:custGeom>
            <a:avLst/>
            <a:gdLst>
              <a:gd name="connsiteX0" fmla="*/ 1315857 w 1520605"/>
              <a:gd name="connsiteY0" fmla="*/ 0 h 776264"/>
              <a:gd name="connsiteX1" fmla="*/ 1520605 w 1520605"/>
              <a:gd name="connsiteY1" fmla="*/ 281812 h 776264"/>
              <a:gd name="connsiteX2" fmla="*/ 1473596 w 1520605"/>
              <a:gd name="connsiteY2" fmla="*/ 316964 h 776264"/>
              <a:gd name="connsiteX3" fmla="*/ 240059 w 1520605"/>
              <a:gd name="connsiteY3" fmla="*/ 764142 h 776264"/>
              <a:gd name="connsiteX4" fmla="*/ 0 w 1520605"/>
              <a:gd name="connsiteY4" fmla="*/ 776264 h 776264"/>
              <a:gd name="connsiteX5" fmla="*/ 0 w 1520605"/>
              <a:gd name="connsiteY5" fmla="*/ 427578 h 776264"/>
              <a:gd name="connsiteX6" fmla="*/ 204408 w 1520605"/>
              <a:gd name="connsiteY6" fmla="*/ 417256 h 776264"/>
              <a:gd name="connsiteX7" fmla="*/ 1278642 w 1520605"/>
              <a:gd name="connsiteY7" fmla="*/ 27829 h 776264"/>
              <a:gd name="connsiteX8" fmla="*/ 1315857 w 1520605"/>
              <a:gd name="connsiteY8" fmla="*/ 0 h 7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5" h="776264">
                <a:moveTo>
                  <a:pt x="1315857" y="0"/>
                </a:moveTo>
                <a:lnTo>
                  <a:pt x="1520605" y="281812"/>
                </a:lnTo>
                <a:lnTo>
                  <a:pt x="1473596" y="316964"/>
                </a:lnTo>
                <a:cubicBezTo>
                  <a:pt x="1114494" y="559569"/>
                  <a:pt x="693890" y="718053"/>
                  <a:pt x="240059" y="764142"/>
                </a:cubicBezTo>
                <a:lnTo>
                  <a:pt x="0" y="776264"/>
                </a:lnTo>
                <a:lnTo>
                  <a:pt x="0" y="427578"/>
                </a:lnTo>
                <a:lnTo>
                  <a:pt x="204408" y="417256"/>
                </a:lnTo>
                <a:cubicBezTo>
                  <a:pt x="599630" y="377120"/>
                  <a:pt x="965916" y="239103"/>
                  <a:pt x="1278642" y="27829"/>
                </a:cubicBezTo>
                <a:lnTo>
                  <a:pt x="131585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>
            <a:off x="1873818" y="3757887"/>
            <a:ext cx="5396364" cy="1218857"/>
          </a:xfrm>
          <a:custGeom>
            <a:avLst/>
            <a:gdLst>
              <a:gd name="connsiteX0" fmla="*/ 2698181 w 5396364"/>
              <a:gd name="connsiteY0" fmla="*/ 0 h 1218857"/>
              <a:gd name="connsiteX1" fmla="*/ 3503552 w 5396364"/>
              <a:gd name="connsiteY1" fmla="*/ 805371 h 1218857"/>
              <a:gd name="connsiteX2" fmla="*/ 3499181 w 5396364"/>
              <a:gd name="connsiteY2" fmla="*/ 848741 h 1218857"/>
              <a:gd name="connsiteX3" fmla="*/ 5396364 w 5396364"/>
              <a:gd name="connsiteY3" fmla="*/ 848741 h 1218857"/>
              <a:gd name="connsiteX4" fmla="*/ 5396364 w 5396364"/>
              <a:gd name="connsiteY4" fmla="*/ 1218857 h 1218857"/>
              <a:gd name="connsiteX5" fmla="*/ 0 w 5396364"/>
              <a:gd name="connsiteY5" fmla="*/ 1218857 h 1218857"/>
              <a:gd name="connsiteX6" fmla="*/ 0 w 5396364"/>
              <a:gd name="connsiteY6" fmla="*/ 848741 h 1218857"/>
              <a:gd name="connsiteX7" fmla="*/ 1897183 w 5396364"/>
              <a:gd name="connsiteY7" fmla="*/ 848741 h 1218857"/>
              <a:gd name="connsiteX8" fmla="*/ 1892810 w 5396364"/>
              <a:gd name="connsiteY8" fmla="*/ 805371 h 1218857"/>
              <a:gd name="connsiteX9" fmla="*/ 2698181 w 5396364"/>
              <a:gd name="connsiteY9" fmla="*/ 0 h 121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96364" h="1218857">
                <a:moveTo>
                  <a:pt x="2698181" y="0"/>
                </a:moveTo>
                <a:cubicBezTo>
                  <a:pt x="3142975" y="0"/>
                  <a:pt x="3503552" y="360577"/>
                  <a:pt x="3503552" y="805371"/>
                </a:cubicBezTo>
                <a:lnTo>
                  <a:pt x="3499181" y="848741"/>
                </a:lnTo>
                <a:lnTo>
                  <a:pt x="5396364" y="848741"/>
                </a:lnTo>
                <a:lnTo>
                  <a:pt x="5396364" y="1218857"/>
                </a:lnTo>
                <a:lnTo>
                  <a:pt x="0" y="1218857"/>
                </a:lnTo>
                <a:lnTo>
                  <a:pt x="0" y="848741"/>
                </a:lnTo>
                <a:lnTo>
                  <a:pt x="1897183" y="848741"/>
                </a:lnTo>
                <a:lnTo>
                  <a:pt x="1892810" y="805371"/>
                </a:lnTo>
                <a:cubicBezTo>
                  <a:pt x="1892810" y="360577"/>
                  <a:pt x="2253387" y="0"/>
                  <a:pt x="2698181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7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68" name="手繪多邊形 167"/>
          <p:cNvSpPr/>
          <p:nvPr/>
        </p:nvSpPr>
        <p:spPr>
          <a:xfrm rot="16200000">
            <a:off x="2454343" y="3204076"/>
            <a:ext cx="1107978" cy="1571656"/>
          </a:xfrm>
          <a:custGeom>
            <a:avLst/>
            <a:gdLst>
              <a:gd name="connsiteX0" fmla="*/ 0 w 1107978"/>
              <a:gd name="connsiteY0" fmla="*/ 0 h 1571656"/>
              <a:gd name="connsiteX1" fmla="*/ 204408 w 1107978"/>
              <a:gd name="connsiteY1" fmla="*/ 10322 h 1571656"/>
              <a:gd name="connsiteX2" fmla="*/ 1084776 w 1107978"/>
              <a:gd name="connsiteY2" fmla="*/ 281973 h 1571656"/>
              <a:gd name="connsiteX3" fmla="*/ 1107978 w 1107978"/>
              <a:gd name="connsiteY3" fmla="*/ 296068 h 1571656"/>
              <a:gd name="connsiteX4" fmla="*/ 371517 w 1107978"/>
              <a:gd name="connsiteY4" fmla="*/ 1571656 h 1571656"/>
              <a:gd name="connsiteX5" fmla="*/ 307314 w 1107978"/>
              <a:gd name="connsiteY5" fmla="*/ 1536808 h 1571656"/>
              <a:gd name="connsiteX6" fmla="*/ 54179 w 1107978"/>
              <a:gd name="connsiteY6" fmla="*/ 1472050 h 1571656"/>
              <a:gd name="connsiteX7" fmla="*/ 0 w 1107978"/>
              <a:gd name="connsiteY7" fmla="*/ 1469314 h 1571656"/>
              <a:gd name="connsiteX8" fmla="*/ 0 w 1107978"/>
              <a:gd name="connsiteY8" fmla="*/ 0 h 1571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978" h="1571656">
                <a:moveTo>
                  <a:pt x="0" y="0"/>
                </a:moveTo>
                <a:lnTo>
                  <a:pt x="204408" y="10322"/>
                </a:lnTo>
                <a:cubicBezTo>
                  <a:pt x="520586" y="42431"/>
                  <a:pt x="818244" y="137184"/>
                  <a:pt x="1084776" y="281973"/>
                </a:cubicBezTo>
                <a:lnTo>
                  <a:pt x="1107978" y="296068"/>
                </a:lnTo>
                <a:lnTo>
                  <a:pt x="371517" y="1571656"/>
                </a:lnTo>
                <a:lnTo>
                  <a:pt x="307314" y="1536808"/>
                </a:lnTo>
                <a:cubicBezTo>
                  <a:pt x="228174" y="1503334"/>
                  <a:pt x="143130" y="1481083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6" name="手繪多邊形 165"/>
          <p:cNvSpPr/>
          <p:nvPr/>
        </p:nvSpPr>
        <p:spPr>
          <a:xfrm rot="16200000">
            <a:off x="2555966" y="2563856"/>
            <a:ext cx="1545217" cy="1545217"/>
          </a:xfrm>
          <a:custGeom>
            <a:avLst/>
            <a:gdLst>
              <a:gd name="connsiteX0" fmla="*/ 734709 w 1545217"/>
              <a:gd name="connsiteY0" fmla="*/ 0 h 1545217"/>
              <a:gd name="connsiteX1" fmla="*/ 843823 w 1545217"/>
              <a:gd name="connsiteY1" fmla="*/ 66288 h 1545217"/>
              <a:gd name="connsiteX2" fmla="*/ 1478928 w 1545217"/>
              <a:gd name="connsiteY2" fmla="*/ 701393 h 1545217"/>
              <a:gd name="connsiteX3" fmla="*/ 1545217 w 1545217"/>
              <a:gd name="connsiteY3" fmla="*/ 810507 h 1545217"/>
              <a:gd name="connsiteX4" fmla="*/ 272662 w 1545217"/>
              <a:gd name="connsiteY4" fmla="*/ 1545217 h 1545217"/>
              <a:gd name="connsiteX5" fmla="*/ 260549 w 1545217"/>
              <a:gd name="connsiteY5" fmla="*/ 1522900 h 1545217"/>
              <a:gd name="connsiteX6" fmla="*/ 22316 w 1545217"/>
              <a:gd name="connsiteY6" fmla="*/ 1284667 h 1545217"/>
              <a:gd name="connsiteX7" fmla="*/ 0 w 1545217"/>
              <a:gd name="connsiteY7" fmla="*/ 1272554 h 1545217"/>
              <a:gd name="connsiteX8" fmla="*/ 734709 w 1545217"/>
              <a:gd name="connsiteY8" fmla="*/ 0 h 1545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217" h="1545217">
                <a:moveTo>
                  <a:pt x="734709" y="0"/>
                </a:moveTo>
                <a:lnTo>
                  <a:pt x="843823" y="66288"/>
                </a:lnTo>
                <a:cubicBezTo>
                  <a:pt x="1094005" y="235308"/>
                  <a:pt x="1309909" y="451212"/>
                  <a:pt x="1478928" y="701393"/>
                </a:cubicBezTo>
                <a:lnTo>
                  <a:pt x="1545217" y="810507"/>
                </a:lnTo>
                <a:lnTo>
                  <a:pt x="272662" y="1545217"/>
                </a:lnTo>
                <a:lnTo>
                  <a:pt x="260549" y="1522900"/>
                </a:lnTo>
                <a:cubicBezTo>
                  <a:pt x="197149" y="1429055"/>
                  <a:pt x="116161" y="1348068"/>
                  <a:pt x="22316" y="1284667"/>
                </a:cubicBezTo>
                <a:lnTo>
                  <a:pt x="0" y="1272554"/>
                </a:lnTo>
                <a:lnTo>
                  <a:pt x="734709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2" name="手繪多邊形 161"/>
          <p:cNvSpPr/>
          <p:nvPr/>
        </p:nvSpPr>
        <p:spPr>
          <a:xfrm rot="16200000">
            <a:off x="3196183" y="2462236"/>
            <a:ext cx="1571656" cy="1107978"/>
          </a:xfrm>
          <a:custGeom>
            <a:avLst/>
            <a:gdLst>
              <a:gd name="connsiteX0" fmla="*/ 1275588 w 1571656"/>
              <a:gd name="connsiteY0" fmla="*/ 0 h 1107978"/>
              <a:gd name="connsiteX1" fmla="*/ 1289683 w 1571656"/>
              <a:gd name="connsiteY1" fmla="*/ 23202 h 1107978"/>
              <a:gd name="connsiteX2" fmla="*/ 1561334 w 1571656"/>
              <a:gd name="connsiteY2" fmla="*/ 903570 h 1107978"/>
              <a:gd name="connsiteX3" fmla="*/ 1571656 w 1571656"/>
              <a:gd name="connsiteY3" fmla="*/ 1107978 h 1107978"/>
              <a:gd name="connsiteX4" fmla="*/ 102342 w 1571656"/>
              <a:gd name="connsiteY4" fmla="*/ 1107978 h 1107978"/>
              <a:gd name="connsiteX5" fmla="*/ 99606 w 1571656"/>
              <a:gd name="connsiteY5" fmla="*/ 1053799 h 1107978"/>
              <a:gd name="connsiteX6" fmla="*/ 34848 w 1571656"/>
              <a:gd name="connsiteY6" fmla="*/ 800664 h 1107978"/>
              <a:gd name="connsiteX7" fmla="*/ 0 w 1571656"/>
              <a:gd name="connsiteY7" fmla="*/ 736461 h 1107978"/>
              <a:gd name="connsiteX8" fmla="*/ 1275588 w 1571656"/>
              <a:gd name="connsiteY8" fmla="*/ 0 h 110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1656" h="1107978">
                <a:moveTo>
                  <a:pt x="1275588" y="0"/>
                </a:moveTo>
                <a:lnTo>
                  <a:pt x="1289683" y="23202"/>
                </a:lnTo>
                <a:cubicBezTo>
                  <a:pt x="1434472" y="289735"/>
                  <a:pt x="1529225" y="587393"/>
                  <a:pt x="1561334" y="903570"/>
                </a:cubicBezTo>
                <a:lnTo>
                  <a:pt x="1571656" y="1107978"/>
                </a:lnTo>
                <a:lnTo>
                  <a:pt x="102342" y="1107978"/>
                </a:lnTo>
                <a:lnTo>
                  <a:pt x="99606" y="1053799"/>
                </a:lnTo>
                <a:cubicBezTo>
                  <a:pt x="90573" y="964848"/>
                  <a:pt x="68322" y="879805"/>
                  <a:pt x="34848" y="800664"/>
                </a:cubicBezTo>
                <a:lnTo>
                  <a:pt x="0" y="736461"/>
                </a:lnTo>
                <a:lnTo>
                  <a:pt x="1275588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0" name="手繪多邊形 119"/>
          <p:cNvSpPr/>
          <p:nvPr/>
        </p:nvSpPr>
        <p:spPr>
          <a:xfrm rot="16200000">
            <a:off x="4376161" y="2462236"/>
            <a:ext cx="1571656" cy="1107978"/>
          </a:xfrm>
          <a:custGeom>
            <a:avLst/>
            <a:gdLst>
              <a:gd name="connsiteX0" fmla="*/ 102342 w 1571656"/>
              <a:gd name="connsiteY0" fmla="*/ 0 h 1107978"/>
              <a:gd name="connsiteX1" fmla="*/ 1571656 w 1571656"/>
              <a:gd name="connsiteY1" fmla="*/ 0 h 1107978"/>
              <a:gd name="connsiteX2" fmla="*/ 1561334 w 1571656"/>
              <a:gd name="connsiteY2" fmla="*/ 204408 h 1107978"/>
              <a:gd name="connsiteX3" fmla="*/ 1289683 w 1571656"/>
              <a:gd name="connsiteY3" fmla="*/ 1084776 h 1107978"/>
              <a:gd name="connsiteX4" fmla="*/ 1275588 w 1571656"/>
              <a:gd name="connsiteY4" fmla="*/ 1107978 h 1107978"/>
              <a:gd name="connsiteX5" fmla="*/ 0 w 1571656"/>
              <a:gd name="connsiteY5" fmla="*/ 371517 h 1107978"/>
              <a:gd name="connsiteX6" fmla="*/ 34848 w 1571656"/>
              <a:gd name="connsiteY6" fmla="*/ 307314 h 1107978"/>
              <a:gd name="connsiteX7" fmla="*/ 99606 w 1571656"/>
              <a:gd name="connsiteY7" fmla="*/ 54179 h 1107978"/>
              <a:gd name="connsiteX8" fmla="*/ 102342 w 1571656"/>
              <a:gd name="connsiteY8" fmla="*/ 0 h 110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1656" h="1107978">
                <a:moveTo>
                  <a:pt x="102342" y="0"/>
                </a:moveTo>
                <a:lnTo>
                  <a:pt x="1571656" y="0"/>
                </a:lnTo>
                <a:lnTo>
                  <a:pt x="1561334" y="204408"/>
                </a:lnTo>
                <a:cubicBezTo>
                  <a:pt x="1529225" y="520586"/>
                  <a:pt x="1434472" y="818244"/>
                  <a:pt x="1289683" y="1084776"/>
                </a:cubicBezTo>
                <a:lnTo>
                  <a:pt x="1275588" y="1107978"/>
                </a:lnTo>
                <a:lnTo>
                  <a:pt x="0" y="371517"/>
                </a:lnTo>
                <a:lnTo>
                  <a:pt x="34848" y="307314"/>
                </a:lnTo>
                <a:cubicBezTo>
                  <a:pt x="68322" y="228174"/>
                  <a:pt x="90573" y="143130"/>
                  <a:pt x="99606" y="54179"/>
                </a:cubicBezTo>
                <a:lnTo>
                  <a:pt x="102342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0" name="手繪多邊形 109"/>
          <p:cNvSpPr/>
          <p:nvPr/>
        </p:nvSpPr>
        <p:spPr>
          <a:xfrm rot="16200000">
            <a:off x="5042819" y="2563855"/>
            <a:ext cx="1545217" cy="1545218"/>
          </a:xfrm>
          <a:custGeom>
            <a:avLst/>
            <a:gdLst>
              <a:gd name="connsiteX0" fmla="*/ 272662 w 1545217"/>
              <a:gd name="connsiteY0" fmla="*/ 0 h 1545218"/>
              <a:gd name="connsiteX1" fmla="*/ 1545217 w 1545217"/>
              <a:gd name="connsiteY1" fmla="*/ 734710 h 1545218"/>
              <a:gd name="connsiteX2" fmla="*/ 1478928 w 1545217"/>
              <a:gd name="connsiteY2" fmla="*/ 843824 h 1545218"/>
              <a:gd name="connsiteX3" fmla="*/ 843823 w 1545217"/>
              <a:gd name="connsiteY3" fmla="*/ 1478929 h 1545218"/>
              <a:gd name="connsiteX4" fmla="*/ 734709 w 1545217"/>
              <a:gd name="connsiteY4" fmla="*/ 1545218 h 1545218"/>
              <a:gd name="connsiteX5" fmla="*/ 0 w 1545217"/>
              <a:gd name="connsiteY5" fmla="*/ 272663 h 1545218"/>
              <a:gd name="connsiteX6" fmla="*/ 22316 w 1545217"/>
              <a:gd name="connsiteY6" fmla="*/ 260550 h 1545218"/>
              <a:gd name="connsiteX7" fmla="*/ 260549 w 1545217"/>
              <a:gd name="connsiteY7" fmla="*/ 22317 h 1545218"/>
              <a:gd name="connsiteX8" fmla="*/ 272662 w 1545217"/>
              <a:gd name="connsiteY8" fmla="*/ 0 h 15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217" h="1545218">
                <a:moveTo>
                  <a:pt x="272662" y="0"/>
                </a:moveTo>
                <a:lnTo>
                  <a:pt x="1545217" y="734710"/>
                </a:lnTo>
                <a:lnTo>
                  <a:pt x="1478928" y="843824"/>
                </a:lnTo>
                <a:cubicBezTo>
                  <a:pt x="1309909" y="1094006"/>
                  <a:pt x="1094005" y="1309910"/>
                  <a:pt x="843823" y="1478929"/>
                </a:cubicBezTo>
                <a:lnTo>
                  <a:pt x="734709" y="1545218"/>
                </a:lnTo>
                <a:lnTo>
                  <a:pt x="0" y="272663"/>
                </a:lnTo>
                <a:lnTo>
                  <a:pt x="22316" y="260550"/>
                </a:lnTo>
                <a:cubicBezTo>
                  <a:pt x="116161" y="197150"/>
                  <a:pt x="197149" y="116162"/>
                  <a:pt x="260549" y="22317"/>
                </a:cubicBezTo>
                <a:lnTo>
                  <a:pt x="272662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手繪多邊形 105"/>
          <p:cNvSpPr/>
          <p:nvPr/>
        </p:nvSpPr>
        <p:spPr>
          <a:xfrm rot="16200000">
            <a:off x="5581679" y="3204076"/>
            <a:ext cx="1107978" cy="1571656"/>
          </a:xfrm>
          <a:custGeom>
            <a:avLst/>
            <a:gdLst>
              <a:gd name="connsiteX0" fmla="*/ 371517 w 1107978"/>
              <a:gd name="connsiteY0" fmla="*/ 0 h 1571656"/>
              <a:gd name="connsiteX1" fmla="*/ 1107978 w 1107978"/>
              <a:gd name="connsiteY1" fmla="*/ 1275588 h 1571656"/>
              <a:gd name="connsiteX2" fmla="*/ 1084776 w 1107978"/>
              <a:gd name="connsiteY2" fmla="*/ 1289683 h 1571656"/>
              <a:gd name="connsiteX3" fmla="*/ 204408 w 1107978"/>
              <a:gd name="connsiteY3" fmla="*/ 1561334 h 1571656"/>
              <a:gd name="connsiteX4" fmla="*/ 0 w 1107978"/>
              <a:gd name="connsiteY4" fmla="*/ 1571656 h 1571656"/>
              <a:gd name="connsiteX5" fmla="*/ 0 w 1107978"/>
              <a:gd name="connsiteY5" fmla="*/ 102342 h 1571656"/>
              <a:gd name="connsiteX6" fmla="*/ 54179 w 1107978"/>
              <a:gd name="connsiteY6" fmla="*/ 99606 h 1571656"/>
              <a:gd name="connsiteX7" fmla="*/ 307314 w 1107978"/>
              <a:gd name="connsiteY7" fmla="*/ 34848 h 1571656"/>
              <a:gd name="connsiteX8" fmla="*/ 371517 w 1107978"/>
              <a:gd name="connsiteY8" fmla="*/ 0 h 1571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978" h="1571656">
                <a:moveTo>
                  <a:pt x="371517" y="0"/>
                </a:moveTo>
                <a:lnTo>
                  <a:pt x="1107978" y="1275588"/>
                </a:lnTo>
                <a:lnTo>
                  <a:pt x="1084776" y="1289683"/>
                </a:lnTo>
                <a:cubicBezTo>
                  <a:pt x="818244" y="1434472"/>
                  <a:pt x="520586" y="1529225"/>
                  <a:pt x="204408" y="1561334"/>
                </a:cubicBezTo>
                <a:lnTo>
                  <a:pt x="0" y="1571656"/>
                </a:lnTo>
                <a:lnTo>
                  <a:pt x="0" y="102342"/>
                </a:lnTo>
                <a:lnTo>
                  <a:pt x="54179" y="99606"/>
                </a:lnTo>
                <a:cubicBezTo>
                  <a:pt x="143130" y="90573"/>
                  <a:pt x="228174" y="68322"/>
                  <a:pt x="307314" y="34848"/>
                </a:cubicBezTo>
                <a:lnTo>
                  <a:pt x="371517" y="0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手繪多邊形 96"/>
          <p:cNvSpPr/>
          <p:nvPr/>
        </p:nvSpPr>
        <p:spPr>
          <a:xfrm rot="16200000">
            <a:off x="1555102" y="3580422"/>
            <a:ext cx="1282187" cy="644754"/>
          </a:xfrm>
          <a:custGeom>
            <a:avLst/>
            <a:gdLst>
              <a:gd name="connsiteX0" fmla="*/ 0 w 1282187"/>
              <a:gd name="connsiteY0" fmla="*/ 0 h 644754"/>
              <a:gd name="connsiteX1" fmla="*/ 240059 w 1282187"/>
              <a:gd name="connsiteY1" fmla="*/ 12122 h 644754"/>
              <a:gd name="connsiteX2" fmla="*/ 1250980 w 1282187"/>
              <a:gd name="connsiteY2" fmla="*/ 324057 h 644754"/>
              <a:gd name="connsiteX3" fmla="*/ 1282187 w 1282187"/>
              <a:gd name="connsiteY3" fmla="*/ 343015 h 644754"/>
              <a:gd name="connsiteX4" fmla="*/ 1107978 w 1282187"/>
              <a:gd name="connsiteY4" fmla="*/ 644754 h 644754"/>
              <a:gd name="connsiteX5" fmla="*/ 1084776 w 1282187"/>
              <a:gd name="connsiteY5" fmla="*/ 630659 h 644754"/>
              <a:gd name="connsiteX6" fmla="*/ 204408 w 1282187"/>
              <a:gd name="connsiteY6" fmla="*/ 359008 h 644754"/>
              <a:gd name="connsiteX7" fmla="*/ 0 w 1282187"/>
              <a:gd name="connsiteY7" fmla="*/ 348686 h 644754"/>
              <a:gd name="connsiteX8" fmla="*/ 0 w 1282187"/>
              <a:gd name="connsiteY8" fmla="*/ 0 h 644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644754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0" y="324057"/>
                </a:cubicBezTo>
                <a:lnTo>
                  <a:pt x="1282187" y="343015"/>
                </a:lnTo>
                <a:lnTo>
                  <a:pt x="1107978" y="644754"/>
                </a:lnTo>
                <a:lnTo>
                  <a:pt x="1084776" y="630659"/>
                </a:lnTo>
                <a:cubicBezTo>
                  <a:pt x="818244" y="485870"/>
                  <a:pt x="520586" y="391117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手繪多邊形 91"/>
          <p:cNvSpPr/>
          <p:nvPr/>
        </p:nvSpPr>
        <p:spPr>
          <a:xfrm rot="16200000">
            <a:off x="2254226" y="2262119"/>
            <a:ext cx="1112246" cy="1112246"/>
          </a:xfrm>
          <a:custGeom>
            <a:avLst/>
            <a:gdLst>
              <a:gd name="connsiteX0" fmla="*/ 174209 w 1112246"/>
              <a:gd name="connsiteY0" fmla="*/ 0 h 1112246"/>
              <a:gd name="connsiteX1" fmla="*/ 304068 w 1112246"/>
              <a:gd name="connsiteY1" fmla="*/ 78892 h 1112246"/>
              <a:gd name="connsiteX2" fmla="*/ 1033354 w 1112246"/>
              <a:gd name="connsiteY2" fmla="*/ 808178 h 1112246"/>
              <a:gd name="connsiteX3" fmla="*/ 1112246 w 1112246"/>
              <a:gd name="connsiteY3" fmla="*/ 938038 h 1112246"/>
              <a:gd name="connsiteX4" fmla="*/ 810508 w 1112246"/>
              <a:gd name="connsiteY4" fmla="*/ 1112246 h 1112246"/>
              <a:gd name="connsiteX5" fmla="*/ 744219 w 1112246"/>
              <a:gd name="connsiteY5" fmla="*/ 1003132 h 1112246"/>
              <a:gd name="connsiteX6" fmla="*/ 109114 w 1112246"/>
              <a:gd name="connsiteY6" fmla="*/ 368027 h 1112246"/>
              <a:gd name="connsiteX7" fmla="*/ 0 w 1112246"/>
              <a:gd name="connsiteY7" fmla="*/ 301739 h 1112246"/>
              <a:gd name="connsiteX8" fmla="*/ 174209 w 1112246"/>
              <a:gd name="connsiteY8" fmla="*/ 0 h 11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2246" h="1112246">
                <a:moveTo>
                  <a:pt x="174209" y="0"/>
                </a:moveTo>
                <a:lnTo>
                  <a:pt x="304068" y="78892"/>
                </a:lnTo>
                <a:cubicBezTo>
                  <a:pt x="591350" y="272975"/>
                  <a:pt x="839271" y="520896"/>
                  <a:pt x="1033354" y="808178"/>
                </a:cubicBezTo>
                <a:lnTo>
                  <a:pt x="1112246" y="938038"/>
                </a:lnTo>
                <a:lnTo>
                  <a:pt x="810508" y="1112246"/>
                </a:lnTo>
                <a:lnTo>
                  <a:pt x="744219" y="1003132"/>
                </a:lnTo>
                <a:cubicBezTo>
                  <a:pt x="575200" y="752951"/>
                  <a:pt x="359296" y="537047"/>
                  <a:pt x="109114" y="368027"/>
                </a:cubicBezTo>
                <a:lnTo>
                  <a:pt x="0" y="301739"/>
                </a:lnTo>
                <a:lnTo>
                  <a:pt x="17420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手繪多邊形 85"/>
          <p:cNvSpPr/>
          <p:nvPr/>
        </p:nvSpPr>
        <p:spPr>
          <a:xfrm rot="16200000">
            <a:off x="3572530" y="1562995"/>
            <a:ext cx="644754" cy="1282186"/>
          </a:xfrm>
          <a:custGeom>
            <a:avLst/>
            <a:gdLst>
              <a:gd name="connsiteX0" fmla="*/ 301739 w 644754"/>
              <a:gd name="connsiteY0" fmla="*/ 0 h 1282186"/>
              <a:gd name="connsiteX1" fmla="*/ 320697 w 644754"/>
              <a:gd name="connsiteY1" fmla="*/ 31206 h 1282186"/>
              <a:gd name="connsiteX2" fmla="*/ 632632 w 644754"/>
              <a:gd name="connsiteY2" fmla="*/ 1042127 h 1282186"/>
              <a:gd name="connsiteX3" fmla="*/ 644754 w 644754"/>
              <a:gd name="connsiteY3" fmla="*/ 1282186 h 1282186"/>
              <a:gd name="connsiteX4" fmla="*/ 296068 w 644754"/>
              <a:gd name="connsiteY4" fmla="*/ 1282186 h 1282186"/>
              <a:gd name="connsiteX5" fmla="*/ 285746 w 644754"/>
              <a:gd name="connsiteY5" fmla="*/ 1077778 h 1282186"/>
              <a:gd name="connsiteX6" fmla="*/ 14095 w 644754"/>
              <a:gd name="connsiteY6" fmla="*/ 197410 h 1282186"/>
              <a:gd name="connsiteX7" fmla="*/ 0 w 644754"/>
              <a:gd name="connsiteY7" fmla="*/ 174208 h 1282186"/>
              <a:gd name="connsiteX8" fmla="*/ 301739 w 644754"/>
              <a:gd name="connsiteY8" fmla="*/ 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754" h="1282186">
                <a:moveTo>
                  <a:pt x="301739" y="0"/>
                </a:moveTo>
                <a:lnTo>
                  <a:pt x="320697" y="31206"/>
                </a:lnTo>
                <a:cubicBezTo>
                  <a:pt x="486957" y="337263"/>
                  <a:pt x="595761" y="679062"/>
                  <a:pt x="632632" y="1042127"/>
                </a:cubicBezTo>
                <a:lnTo>
                  <a:pt x="644754" y="1282186"/>
                </a:lnTo>
                <a:lnTo>
                  <a:pt x="296068" y="1282186"/>
                </a:lnTo>
                <a:lnTo>
                  <a:pt x="285746" y="1077778"/>
                </a:lnTo>
                <a:cubicBezTo>
                  <a:pt x="253637" y="761601"/>
                  <a:pt x="158884" y="463943"/>
                  <a:pt x="14095" y="197410"/>
                </a:cubicBezTo>
                <a:lnTo>
                  <a:pt x="0" y="174208"/>
                </a:lnTo>
                <a:lnTo>
                  <a:pt x="30173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手繪多邊形 37"/>
          <p:cNvSpPr/>
          <p:nvPr/>
        </p:nvSpPr>
        <p:spPr>
          <a:xfrm rot="16200000">
            <a:off x="4926718" y="1562994"/>
            <a:ext cx="644754" cy="1282187"/>
          </a:xfrm>
          <a:custGeom>
            <a:avLst/>
            <a:gdLst>
              <a:gd name="connsiteX0" fmla="*/ 296068 w 644754"/>
              <a:gd name="connsiteY0" fmla="*/ 0 h 1282187"/>
              <a:gd name="connsiteX1" fmla="*/ 644754 w 644754"/>
              <a:gd name="connsiteY1" fmla="*/ 0 h 1282187"/>
              <a:gd name="connsiteX2" fmla="*/ 632632 w 644754"/>
              <a:gd name="connsiteY2" fmla="*/ 240059 h 1282187"/>
              <a:gd name="connsiteX3" fmla="*/ 320697 w 644754"/>
              <a:gd name="connsiteY3" fmla="*/ 1250980 h 1282187"/>
              <a:gd name="connsiteX4" fmla="*/ 301739 w 644754"/>
              <a:gd name="connsiteY4" fmla="*/ 1282187 h 1282187"/>
              <a:gd name="connsiteX5" fmla="*/ 0 w 644754"/>
              <a:gd name="connsiteY5" fmla="*/ 1107978 h 1282187"/>
              <a:gd name="connsiteX6" fmla="*/ 14095 w 644754"/>
              <a:gd name="connsiteY6" fmla="*/ 1084776 h 1282187"/>
              <a:gd name="connsiteX7" fmla="*/ 285746 w 644754"/>
              <a:gd name="connsiteY7" fmla="*/ 204408 h 1282187"/>
              <a:gd name="connsiteX8" fmla="*/ 296068 w 644754"/>
              <a:gd name="connsiteY8" fmla="*/ 0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754" h="1282187">
                <a:moveTo>
                  <a:pt x="296068" y="0"/>
                </a:moveTo>
                <a:lnTo>
                  <a:pt x="644754" y="0"/>
                </a:lnTo>
                <a:lnTo>
                  <a:pt x="632632" y="240059"/>
                </a:lnTo>
                <a:cubicBezTo>
                  <a:pt x="595761" y="603124"/>
                  <a:pt x="486957" y="944923"/>
                  <a:pt x="320697" y="1250980"/>
                </a:cubicBezTo>
                <a:lnTo>
                  <a:pt x="301739" y="1282187"/>
                </a:lnTo>
                <a:lnTo>
                  <a:pt x="0" y="1107978"/>
                </a:lnTo>
                <a:lnTo>
                  <a:pt x="14095" y="1084776"/>
                </a:lnTo>
                <a:cubicBezTo>
                  <a:pt x="158884" y="818244"/>
                  <a:pt x="253637" y="520586"/>
                  <a:pt x="285746" y="204408"/>
                </a:cubicBezTo>
                <a:lnTo>
                  <a:pt x="29606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 rot="16200000">
            <a:off x="5777528" y="2262119"/>
            <a:ext cx="1112246" cy="1112246"/>
          </a:xfrm>
          <a:custGeom>
            <a:avLst/>
            <a:gdLst>
              <a:gd name="connsiteX0" fmla="*/ 810508 w 1112246"/>
              <a:gd name="connsiteY0" fmla="*/ 0 h 1112246"/>
              <a:gd name="connsiteX1" fmla="*/ 1112246 w 1112246"/>
              <a:gd name="connsiteY1" fmla="*/ 174209 h 1112246"/>
              <a:gd name="connsiteX2" fmla="*/ 1033354 w 1112246"/>
              <a:gd name="connsiteY2" fmla="*/ 304068 h 1112246"/>
              <a:gd name="connsiteX3" fmla="*/ 304068 w 1112246"/>
              <a:gd name="connsiteY3" fmla="*/ 1033354 h 1112246"/>
              <a:gd name="connsiteX4" fmla="*/ 174209 w 1112246"/>
              <a:gd name="connsiteY4" fmla="*/ 1112246 h 1112246"/>
              <a:gd name="connsiteX5" fmla="*/ 0 w 1112246"/>
              <a:gd name="connsiteY5" fmla="*/ 810508 h 1112246"/>
              <a:gd name="connsiteX6" fmla="*/ 109114 w 1112246"/>
              <a:gd name="connsiteY6" fmla="*/ 744219 h 1112246"/>
              <a:gd name="connsiteX7" fmla="*/ 744219 w 1112246"/>
              <a:gd name="connsiteY7" fmla="*/ 109114 h 1112246"/>
              <a:gd name="connsiteX8" fmla="*/ 810508 w 1112246"/>
              <a:gd name="connsiteY8" fmla="*/ 0 h 11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2246" h="1112246">
                <a:moveTo>
                  <a:pt x="810508" y="0"/>
                </a:moveTo>
                <a:lnTo>
                  <a:pt x="1112246" y="174209"/>
                </a:lnTo>
                <a:lnTo>
                  <a:pt x="1033354" y="304068"/>
                </a:lnTo>
                <a:cubicBezTo>
                  <a:pt x="839271" y="591350"/>
                  <a:pt x="591350" y="839271"/>
                  <a:pt x="304068" y="1033354"/>
                </a:cubicBezTo>
                <a:lnTo>
                  <a:pt x="174209" y="1112246"/>
                </a:lnTo>
                <a:lnTo>
                  <a:pt x="0" y="810508"/>
                </a:lnTo>
                <a:lnTo>
                  <a:pt x="109114" y="744219"/>
                </a:lnTo>
                <a:cubicBezTo>
                  <a:pt x="359296" y="575200"/>
                  <a:pt x="575200" y="359296"/>
                  <a:pt x="744219" y="109114"/>
                </a:cubicBezTo>
                <a:lnTo>
                  <a:pt x="81050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 rot="16200000">
            <a:off x="6306712" y="3580421"/>
            <a:ext cx="1282187" cy="644754"/>
          </a:xfrm>
          <a:custGeom>
            <a:avLst/>
            <a:gdLst>
              <a:gd name="connsiteX0" fmla="*/ 1107978 w 1282187"/>
              <a:gd name="connsiteY0" fmla="*/ 0 h 644754"/>
              <a:gd name="connsiteX1" fmla="*/ 1282187 w 1282187"/>
              <a:gd name="connsiteY1" fmla="*/ 301739 h 644754"/>
              <a:gd name="connsiteX2" fmla="*/ 1250980 w 1282187"/>
              <a:gd name="connsiteY2" fmla="*/ 320697 h 644754"/>
              <a:gd name="connsiteX3" fmla="*/ 240059 w 1282187"/>
              <a:gd name="connsiteY3" fmla="*/ 632632 h 644754"/>
              <a:gd name="connsiteX4" fmla="*/ 0 w 1282187"/>
              <a:gd name="connsiteY4" fmla="*/ 644754 h 644754"/>
              <a:gd name="connsiteX5" fmla="*/ 0 w 1282187"/>
              <a:gd name="connsiteY5" fmla="*/ 296068 h 644754"/>
              <a:gd name="connsiteX6" fmla="*/ 204408 w 1282187"/>
              <a:gd name="connsiteY6" fmla="*/ 285746 h 644754"/>
              <a:gd name="connsiteX7" fmla="*/ 1084776 w 1282187"/>
              <a:gd name="connsiteY7" fmla="*/ 14095 h 644754"/>
              <a:gd name="connsiteX8" fmla="*/ 1107978 w 1282187"/>
              <a:gd name="connsiteY8" fmla="*/ 0 h 644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644754">
                <a:moveTo>
                  <a:pt x="1107978" y="0"/>
                </a:moveTo>
                <a:lnTo>
                  <a:pt x="1282187" y="301739"/>
                </a:lnTo>
                <a:lnTo>
                  <a:pt x="1250980" y="320697"/>
                </a:lnTo>
                <a:cubicBezTo>
                  <a:pt x="944923" y="486957"/>
                  <a:pt x="603124" y="595761"/>
                  <a:pt x="240059" y="632632"/>
                </a:cubicBezTo>
                <a:lnTo>
                  <a:pt x="0" y="644754"/>
                </a:lnTo>
                <a:lnTo>
                  <a:pt x="0" y="296068"/>
                </a:lnTo>
                <a:lnTo>
                  <a:pt x="204408" y="285746"/>
                </a:lnTo>
                <a:cubicBezTo>
                  <a:pt x="520586" y="253637"/>
                  <a:pt x="818244" y="158884"/>
                  <a:pt x="1084776" y="14095"/>
                </a:cubicBezTo>
                <a:lnTo>
                  <a:pt x="110797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1873818" y="3757432"/>
            <a:ext cx="5396364" cy="1218857"/>
          </a:xfrm>
          <a:custGeom>
            <a:avLst/>
            <a:gdLst>
              <a:gd name="connsiteX0" fmla="*/ 2698181 w 5396364"/>
              <a:gd name="connsiteY0" fmla="*/ 0 h 1218857"/>
              <a:gd name="connsiteX1" fmla="*/ 3503552 w 5396364"/>
              <a:gd name="connsiteY1" fmla="*/ 805371 h 1218857"/>
              <a:gd name="connsiteX2" fmla="*/ 3499181 w 5396364"/>
              <a:gd name="connsiteY2" fmla="*/ 848741 h 1218857"/>
              <a:gd name="connsiteX3" fmla="*/ 5396364 w 5396364"/>
              <a:gd name="connsiteY3" fmla="*/ 848741 h 1218857"/>
              <a:gd name="connsiteX4" fmla="*/ 5396364 w 5396364"/>
              <a:gd name="connsiteY4" fmla="*/ 1218857 h 1218857"/>
              <a:gd name="connsiteX5" fmla="*/ 0 w 5396364"/>
              <a:gd name="connsiteY5" fmla="*/ 1218857 h 1218857"/>
              <a:gd name="connsiteX6" fmla="*/ 0 w 5396364"/>
              <a:gd name="connsiteY6" fmla="*/ 848741 h 1218857"/>
              <a:gd name="connsiteX7" fmla="*/ 1897183 w 5396364"/>
              <a:gd name="connsiteY7" fmla="*/ 848741 h 1218857"/>
              <a:gd name="connsiteX8" fmla="*/ 1892810 w 5396364"/>
              <a:gd name="connsiteY8" fmla="*/ 805371 h 1218857"/>
              <a:gd name="connsiteX9" fmla="*/ 2698181 w 5396364"/>
              <a:gd name="connsiteY9" fmla="*/ 0 h 121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96364" h="1218857">
                <a:moveTo>
                  <a:pt x="2698181" y="0"/>
                </a:moveTo>
                <a:cubicBezTo>
                  <a:pt x="3142975" y="0"/>
                  <a:pt x="3503552" y="360577"/>
                  <a:pt x="3503552" y="805371"/>
                </a:cubicBezTo>
                <a:lnTo>
                  <a:pt x="3499181" y="848741"/>
                </a:lnTo>
                <a:lnTo>
                  <a:pt x="5396364" y="848741"/>
                </a:lnTo>
                <a:lnTo>
                  <a:pt x="5396364" y="1218857"/>
                </a:lnTo>
                <a:lnTo>
                  <a:pt x="0" y="1218857"/>
                </a:lnTo>
                <a:lnTo>
                  <a:pt x="0" y="848741"/>
                </a:lnTo>
                <a:lnTo>
                  <a:pt x="1897183" y="848741"/>
                </a:lnTo>
                <a:lnTo>
                  <a:pt x="1892810" y="805371"/>
                </a:lnTo>
                <a:cubicBezTo>
                  <a:pt x="1892810" y="360577"/>
                  <a:pt x="2253387" y="0"/>
                  <a:pt x="2698181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3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69" name="手繪多邊形 68"/>
          <p:cNvSpPr/>
          <p:nvPr/>
        </p:nvSpPr>
        <p:spPr>
          <a:xfrm rot="16200000">
            <a:off x="1778873" y="3077817"/>
            <a:ext cx="2048127" cy="1318238"/>
          </a:xfrm>
          <a:custGeom>
            <a:avLst/>
            <a:gdLst>
              <a:gd name="connsiteX0" fmla="*/ 0 w 2048127"/>
              <a:gd name="connsiteY0" fmla="*/ 0 h 1318238"/>
              <a:gd name="connsiteX1" fmla="*/ 212453 w 2048127"/>
              <a:gd name="connsiteY1" fmla="*/ 10728 h 1318238"/>
              <a:gd name="connsiteX2" fmla="*/ 1978994 w 2048127"/>
              <a:gd name="connsiteY2" fmla="*/ 1069546 h 1318238"/>
              <a:gd name="connsiteX3" fmla="*/ 2048127 w 2048127"/>
              <a:gd name="connsiteY3" fmla="*/ 1183342 h 1318238"/>
              <a:gd name="connsiteX4" fmla="*/ 1814480 w 2048127"/>
              <a:gd name="connsiteY4" fmla="*/ 1318238 h 1318238"/>
              <a:gd name="connsiteX5" fmla="*/ 1755106 w 2048127"/>
              <a:gd name="connsiteY5" fmla="*/ 1220505 h 1318238"/>
              <a:gd name="connsiteX6" fmla="*/ 184847 w 2048127"/>
              <a:gd name="connsiteY6" fmla="*/ 279334 h 1318238"/>
              <a:gd name="connsiteX7" fmla="*/ 0 w 2048127"/>
              <a:gd name="connsiteY7" fmla="*/ 270000 h 1318238"/>
              <a:gd name="connsiteX8" fmla="*/ 0 w 2048127"/>
              <a:gd name="connsiteY8" fmla="*/ 0 h 1318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8127" h="1318238">
                <a:moveTo>
                  <a:pt x="0" y="0"/>
                </a:moveTo>
                <a:lnTo>
                  <a:pt x="212453" y="10728"/>
                </a:lnTo>
                <a:cubicBezTo>
                  <a:pt x="947659" y="85392"/>
                  <a:pt x="1585975" y="487800"/>
                  <a:pt x="1978994" y="1069546"/>
                </a:cubicBezTo>
                <a:lnTo>
                  <a:pt x="2048127" y="1183342"/>
                </a:lnTo>
                <a:lnTo>
                  <a:pt x="1814480" y="1318238"/>
                </a:lnTo>
                <a:lnTo>
                  <a:pt x="1755106" y="1220505"/>
                </a:lnTo>
                <a:cubicBezTo>
                  <a:pt x="1405755" y="703398"/>
                  <a:pt x="838364" y="345702"/>
                  <a:pt x="184847" y="279334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6" name="手繪多邊形 65"/>
          <p:cNvSpPr/>
          <p:nvPr/>
        </p:nvSpPr>
        <p:spPr>
          <a:xfrm rot="16200000">
            <a:off x="2806315" y="3057669"/>
            <a:ext cx="1580833" cy="1825828"/>
          </a:xfrm>
          <a:custGeom>
            <a:avLst/>
            <a:gdLst>
              <a:gd name="connsiteX0" fmla="*/ 0 w 1580833"/>
              <a:gd name="connsiteY0" fmla="*/ 0 h 1825828"/>
              <a:gd name="connsiteX1" fmla="*/ 157241 w 1580833"/>
              <a:gd name="connsiteY1" fmla="*/ 7940 h 1825828"/>
              <a:gd name="connsiteX2" fmla="*/ 1531218 w 1580833"/>
              <a:gd name="connsiteY2" fmla="*/ 831465 h 1825828"/>
              <a:gd name="connsiteX3" fmla="*/ 1580833 w 1580833"/>
              <a:gd name="connsiteY3" fmla="*/ 913134 h 1825828"/>
              <a:gd name="connsiteX4" fmla="*/ 0 w 1580833"/>
              <a:gd name="connsiteY4" fmla="*/ 1825828 h 1825828"/>
              <a:gd name="connsiteX5" fmla="*/ 0 w 1580833"/>
              <a:gd name="connsiteY5" fmla="*/ 0 h 182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0833" h="1825828">
                <a:moveTo>
                  <a:pt x="0" y="0"/>
                </a:moveTo>
                <a:lnTo>
                  <a:pt x="157241" y="7940"/>
                </a:lnTo>
                <a:cubicBezTo>
                  <a:pt x="729068" y="66012"/>
                  <a:pt x="1225536" y="378996"/>
                  <a:pt x="1531218" y="831465"/>
                </a:cubicBezTo>
                <a:lnTo>
                  <a:pt x="1580833" y="913134"/>
                </a:lnTo>
                <a:lnTo>
                  <a:pt x="0" y="18258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手繪多邊形 61"/>
          <p:cNvSpPr/>
          <p:nvPr/>
        </p:nvSpPr>
        <p:spPr>
          <a:xfrm rot="16200000">
            <a:off x="4300936" y="1454773"/>
            <a:ext cx="542127" cy="2366580"/>
          </a:xfrm>
          <a:custGeom>
            <a:avLst/>
            <a:gdLst>
              <a:gd name="connsiteX0" fmla="*/ 233646 w 542127"/>
              <a:gd name="connsiteY0" fmla="*/ 0 h 2366580"/>
              <a:gd name="connsiteX1" fmla="*/ 248839 w 542127"/>
              <a:gd name="connsiteY1" fmla="*/ 25008 h 2366580"/>
              <a:gd name="connsiteX2" fmla="*/ 542127 w 542127"/>
              <a:gd name="connsiteY2" fmla="*/ 1183290 h 2366580"/>
              <a:gd name="connsiteX3" fmla="*/ 248839 w 542127"/>
              <a:gd name="connsiteY3" fmla="*/ 2341572 h 2366580"/>
              <a:gd name="connsiteX4" fmla="*/ 233646 w 542127"/>
              <a:gd name="connsiteY4" fmla="*/ 2366580 h 2366580"/>
              <a:gd name="connsiteX5" fmla="*/ 0 w 542127"/>
              <a:gd name="connsiteY5" fmla="*/ 2231685 h 2366580"/>
              <a:gd name="connsiteX6" fmla="*/ 11427 w 542127"/>
              <a:gd name="connsiteY6" fmla="*/ 2212874 h 2366580"/>
              <a:gd name="connsiteX7" fmla="*/ 272127 w 542127"/>
              <a:gd name="connsiteY7" fmla="*/ 1183290 h 2366580"/>
              <a:gd name="connsiteX8" fmla="*/ 11427 w 542127"/>
              <a:gd name="connsiteY8" fmla="*/ 153706 h 2366580"/>
              <a:gd name="connsiteX9" fmla="*/ 0 w 542127"/>
              <a:gd name="connsiteY9" fmla="*/ 134896 h 2366580"/>
              <a:gd name="connsiteX10" fmla="*/ 233646 w 542127"/>
              <a:gd name="connsiteY10" fmla="*/ 0 h 236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2127" h="2366580">
                <a:moveTo>
                  <a:pt x="233646" y="0"/>
                </a:moveTo>
                <a:lnTo>
                  <a:pt x="248839" y="25008"/>
                </a:lnTo>
                <a:cubicBezTo>
                  <a:pt x="435882" y="369322"/>
                  <a:pt x="542127" y="763899"/>
                  <a:pt x="542127" y="1183290"/>
                </a:cubicBezTo>
                <a:cubicBezTo>
                  <a:pt x="542127" y="1602681"/>
                  <a:pt x="435882" y="1997258"/>
                  <a:pt x="248839" y="2341572"/>
                </a:cubicBezTo>
                <a:lnTo>
                  <a:pt x="233646" y="2366580"/>
                </a:lnTo>
                <a:lnTo>
                  <a:pt x="0" y="2231685"/>
                </a:lnTo>
                <a:lnTo>
                  <a:pt x="11427" y="2212874"/>
                </a:lnTo>
                <a:cubicBezTo>
                  <a:pt x="177687" y="1906817"/>
                  <a:pt x="272127" y="1556082"/>
                  <a:pt x="272127" y="1183290"/>
                </a:cubicBezTo>
                <a:cubicBezTo>
                  <a:pt x="272127" y="810498"/>
                  <a:pt x="177687" y="459763"/>
                  <a:pt x="11427" y="153706"/>
                </a:cubicBezTo>
                <a:lnTo>
                  <a:pt x="0" y="134896"/>
                </a:lnTo>
                <a:lnTo>
                  <a:pt x="233646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手繪多邊形 57"/>
          <p:cNvSpPr/>
          <p:nvPr/>
        </p:nvSpPr>
        <p:spPr>
          <a:xfrm rot="16200000">
            <a:off x="3663000" y="2902502"/>
            <a:ext cx="1818000" cy="1826996"/>
          </a:xfrm>
          <a:custGeom>
            <a:avLst/>
            <a:gdLst>
              <a:gd name="connsiteX0" fmla="*/ 1582225 w 1818000"/>
              <a:gd name="connsiteY0" fmla="*/ 0 h 1826996"/>
              <a:gd name="connsiteX1" fmla="*/ 1589887 w 1818000"/>
              <a:gd name="connsiteY1" fmla="*/ 12612 h 1826996"/>
              <a:gd name="connsiteX2" fmla="*/ 1818000 w 1818000"/>
              <a:gd name="connsiteY2" fmla="*/ 913498 h 1826996"/>
              <a:gd name="connsiteX3" fmla="*/ 1589887 w 1818000"/>
              <a:gd name="connsiteY3" fmla="*/ 1814384 h 1826996"/>
              <a:gd name="connsiteX4" fmla="*/ 1582225 w 1818000"/>
              <a:gd name="connsiteY4" fmla="*/ 1826996 h 1826996"/>
              <a:gd name="connsiteX5" fmla="*/ 0 w 1818000"/>
              <a:gd name="connsiteY5" fmla="*/ 913498 h 1826996"/>
              <a:gd name="connsiteX6" fmla="*/ 1582225 w 1818000"/>
              <a:gd name="connsiteY6" fmla="*/ 0 h 182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18000" h="1826996">
                <a:moveTo>
                  <a:pt x="1582225" y="0"/>
                </a:moveTo>
                <a:lnTo>
                  <a:pt x="1589887" y="12612"/>
                </a:lnTo>
                <a:cubicBezTo>
                  <a:pt x="1735365" y="280412"/>
                  <a:pt x="1818000" y="587305"/>
                  <a:pt x="1818000" y="913498"/>
                </a:cubicBezTo>
                <a:cubicBezTo>
                  <a:pt x="1818000" y="1239691"/>
                  <a:pt x="1735365" y="1546584"/>
                  <a:pt x="1589887" y="1814384"/>
                </a:cubicBezTo>
                <a:lnTo>
                  <a:pt x="1582225" y="1826996"/>
                </a:lnTo>
                <a:lnTo>
                  <a:pt x="0" y="913498"/>
                </a:lnTo>
                <a:lnTo>
                  <a:pt x="158222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0" name="手繪多邊形 49"/>
          <p:cNvSpPr/>
          <p:nvPr/>
        </p:nvSpPr>
        <p:spPr>
          <a:xfrm rot="16200000">
            <a:off x="4756851" y="3057669"/>
            <a:ext cx="1580833" cy="1825828"/>
          </a:xfrm>
          <a:custGeom>
            <a:avLst/>
            <a:gdLst>
              <a:gd name="connsiteX0" fmla="*/ 0 w 1580833"/>
              <a:gd name="connsiteY0" fmla="*/ 0 h 1825828"/>
              <a:gd name="connsiteX1" fmla="*/ 1580833 w 1580833"/>
              <a:gd name="connsiteY1" fmla="*/ 912694 h 1825828"/>
              <a:gd name="connsiteX2" fmla="*/ 1531218 w 1580833"/>
              <a:gd name="connsiteY2" fmla="*/ 994363 h 1825828"/>
              <a:gd name="connsiteX3" fmla="*/ 157241 w 1580833"/>
              <a:gd name="connsiteY3" fmla="*/ 1817888 h 1825828"/>
              <a:gd name="connsiteX4" fmla="*/ 0 w 1580833"/>
              <a:gd name="connsiteY4" fmla="*/ 1825828 h 1825828"/>
              <a:gd name="connsiteX5" fmla="*/ 0 w 1580833"/>
              <a:gd name="connsiteY5" fmla="*/ 0 h 182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0833" h="1825828">
                <a:moveTo>
                  <a:pt x="0" y="0"/>
                </a:moveTo>
                <a:lnTo>
                  <a:pt x="1580833" y="912694"/>
                </a:lnTo>
                <a:lnTo>
                  <a:pt x="1531218" y="994363"/>
                </a:lnTo>
                <a:cubicBezTo>
                  <a:pt x="1225536" y="1446832"/>
                  <a:pt x="729068" y="1759816"/>
                  <a:pt x="157241" y="1817888"/>
                </a:cubicBezTo>
                <a:lnTo>
                  <a:pt x="0" y="18258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手繪多邊形 45"/>
          <p:cNvSpPr/>
          <p:nvPr/>
        </p:nvSpPr>
        <p:spPr>
          <a:xfrm rot="16200000">
            <a:off x="5317001" y="3077817"/>
            <a:ext cx="2048127" cy="1318237"/>
          </a:xfrm>
          <a:custGeom>
            <a:avLst/>
            <a:gdLst>
              <a:gd name="connsiteX0" fmla="*/ 1814480 w 2048127"/>
              <a:gd name="connsiteY0" fmla="*/ 0 h 1318237"/>
              <a:gd name="connsiteX1" fmla="*/ 2048127 w 2048127"/>
              <a:gd name="connsiteY1" fmla="*/ 134895 h 1318237"/>
              <a:gd name="connsiteX2" fmla="*/ 1978994 w 2048127"/>
              <a:gd name="connsiteY2" fmla="*/ 248691 h 1318237"/>
              <a:gd name="connsiteX3" fmla="*/ 212453 w 2048127"/>
              <a:gd name="connsiteY3" fmla="*/ 1307509 h 1318237"/>
              <a:gd name="connsiteX4" fmla="*/ 0 w 2048127"/>
              <a:gd name="connsiteY4" fmla="*/ 1318237 h 1318237"/>
              <a:gd name="connsiteX5" fmla="*/ 0 w 2048127"/>
              <a:gd name="connsiteY5" fmla="*/ 1048237 h 1318237"/>
              <a:gd name="connsiteX6" fmla="*/ 184847 w 2048127"/>
              <a:gd name="connsiteY6" fmla="*/ 1038903 h 1318237"/>
              <a:gd name="connsiteX7" fmla="*/ 1755106 w 2048127"/>
              <a:gd name="connsiteY7" fmla="*/ 97732 h 1318237"/>
              <a:gd name="connsiteX8" fmla="*/ 1814480 w 2048127"/>
              <a:gd name="connsiteY8" fmla="*/ 0 h 1318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8127" h="1318237">
                <a:moveTo>
                  <a:pt x="1814480" y="0"/>
                </a:moveTo>
                <a:lnTo>
                  <a:pt x="2048127" y="134895"/>
                </a:lnTo>
                <a:lnTo>
                  <a:pt x="1978994" y="248691"/>
                </a:lnTo>
                <a:cubicBezTo>
                  <a:pt x="1585975" y="830437"/>
                  <a:pt x="947659" y="1232845"/>
                  <a:pt x="212453" y="1307509"/>
                </a:cubicBezTo>
                <a:lnTo>
                  <a:pt x="0" y="1318237"/>
                </a:lnTo>
                <a:lnTo>
                  <a:pt x="0" y="1048237"/>
                </a:lnTo>
                <a:lnTo>
                  <a:pt x="184847" y="1038903"/>
                </a:lnTo>
                <a:cubicBezTo>
                  <a:pt x="838364" y="972535"/>
                  <a:pt x="1405755" y="614839"/>
                  <a:pt x="1755106" y="97732"/>
                </a:cubicBezTo>
                <a:lnTo>
                  <a:pt x="1814480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手繪多邊形 38"/>
          <p:cNvSpPr/>
          <p:nvPr/>
        </p:nvSpPr>
        <p:spPr>
          <a:xfrm rot="16200000">
            <a:off x="1459602" y="2893443"/>
            <a:ext cx="2281774" cy="1453342"/>
          </a:xfrm>
          <a:custGeom>
            <a:avLst/>
            <a:gdLst>
              <a:gd name="connsiteX0" fmla="*/ 0 w 2281774"/>
              <a:gd name="connsiteY0" fmla="*/ 0 h 1453342"/>
              <a:gd name="connsiteX1" fmla="*/ 240059 w 2281774"/>
              <a:gd name="connsiteY1" fmla="*/ 12122 h 1453342"/>
              <a:gd name="connsiteX2" fmla="*/ 2202882 w 2281774"/>
              <a:gd name="connsiteY2" fmla="*/ 1188586 h 1453342"/>
              <a:gd name="connsiteX3" fmla="*/ 2281774 w 2281774"/>
              <a:gd name="connsiteY3" fmla="*/ 1318446 h 1453342"/>
              <a:gd name="connsiteX4" fmla="*/ 2048127 w 2281774"/>
              <a:gd name="connsiteY4" fmla="*/ 1453342 h 1453342"/>
              <a:gd name="connsiteX5" fmla="*/ 1978994 w 2281774"/>
              <a:gd name="connsiteY5" fmla="*/ 1339546 h 1453342"/>
              <a:gd name="connsiteX6" fmla="*/ 212453 w 2281774"/>
              <a:gd name="connsiteY6" fmla="*/ 280728 h 1453342"/>
              <a:gd name="connsiteX7" fmla="*/ 0 w 2281774"/>
              <a:gd name="connsiteY7" fmla="*/ 270000 h 1453342"/>
              <a:gd name="connsiteX8" fmla="*/ 0 w 2281774"/>
              <a:gd name="connsiteY8" fmla="*/ 0 h 1453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53342">
                <a:moveTo>
                  <a:pt x="0" y="0"/>
                </a:moveTo>
                <a:lnTo>
                  <a:pt x="240059" y="12122"/>
                </a:lnTo>
                <a:cubicBezTo>
                  <a:pt x="1056955" y="95082"/>
                  <a:pt x="1766194" y="542202"/>
                  <a:pt x="2202882" y="1188586"/>
                </a:cubicBezTo>
                <a:lnTo>
                  <a:pt x="2281774" y="1318446"/>
                </a:lnTo>
                <a:lnTo>
                  <a:pt x="2048127" y="1453342"/>
                </a:lnTo>
                <a:lnTo>
                  <a:pt x="1978994" y="1339546"/>
                </a:lnTo>
                <a:cubicBezTo>
                  <a:pt x="1585975" y="757800"/>
                  <a:pt x="947659" y="355392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D1EF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手繪多邊形 35"/>
          <p:cNvSpPr/>
          <p:nvPr/>
        </p:nvSpPr>
        <p:spPr>
          <a:xfrm rot="16200000">
            <a:off x="2098145" y="3262194"/>
            <a:ext cx="1814480" cy="1183134"/>
          </a:xfrm>
          <a:custGeom>
            <a:avLst/>
            <a:gdLst>
              <a:gd name="connsiteX0" fmla="*/ 0 w 1814480"/>
              <a:gd name="connsiteY0" fmla="*/ 0 h 1183134"/>
              <a:gd name="connsiteX1" fmla="*/ 184847 w 1814480"/>
              <a:gd name="connsiteY1" fmla="*/ 9334 h 1183134"/>
              <a:gd name="connsiteX2" fmla="*/ 1755106 w 1814480"/>
              <a:gd name="connsiteY2" fmla="*/ 950505 h 1183134"/>
              <a:gd name="connsiteX3" fmla="*/ 1814480 w 1814480"/>
              <a:gd name="connsiteY3" fmla="*/ 1048238 h 1183134"/>
              <a:gd name="connsiteX4" fmla="*/ 1580833 w 1814480"/>
              <a:gd name="connsiteY4" fmla="*/ 1183134 h 1183134"/>
              <a:gd name="connsiteX5" fmla="*/ 1531218 w 1814480"/>
              <a:gd name="connsiteY5" fmla="*/ 1101465 h 1183134"/>
              <a:gd name="connsiteX6" fmla="*/ 157241 w 1814480"/>
              <a:gd name="connsiteY6" fmla="*/ 277940 h 1183134"/>
              <a:gd name="connsiteX7" fmla="*/ 0 w 1814480"/>
              <a:gd name="connsiteY7" fmla="*/ 270000 h 1183134"/>
              <a:gd name="connsiteX8" fmla="*/ 0 w 1814480"/>
              <a:gd name="connsiteY8" fmla="*/ 0 h 118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4480" h="1183134">
                <a:moveTo>
                  <a:pt x="0" y="0"/>
                </a:moveTo>
                <a:lnTo>
                  <a:pt x="184847" y="9334"/>
                </a:lnTo>
                <a:cubicBezTo>
                  <a:pt x="838364" y="75702"/>
                  <a:pt x="1405755" y="433398"/>
                  <a:pt x="1755106" y="950505"/>
                </a:cubicBezTo>
                <a:lnTo>
                  <a:pt x="1814480" y="1048238"/>
                </a:lnTo>
                <a:lnTo>
                  <a:pt x="1580833" y="1183134"/>
                </a:lnTo>
                <a:lnTo>
                  <a:pt x="1531218" y="1101465"/>
                </a:lnTo>
                <a:cubicBezTo>
                  <a:pt x="1225536" y="648996"/>
                  <a:pt x="729068" y="336012"/>
                  <a:pt x="157241" y="277940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90D8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手繪多邊形 30"/>
          <p:cNvSpPr/>
          <p:nvPr/>
        </p:nvSpPr>
        <p:spPr>
          <a:xfrm rot="16200000">
            <a:off x="4282761" y="1068053"/>
            <a:ext cx="578481" cy="2636373"/>
          </a:xfrm>
          <a:custGeom>
            <a:avLst/>
            <a:gdLst>
              <a:gd name="connsiteX0" fmla="*/ 233648 w 578481"/>
              <a:gd name="connsiteY0" fmla="*/ 0 h 2636373"/>
              <a:gd name="connsiteX1" fmla="*/ 252606 w 578481"/>
              <a:gd name="connsiteY1" fmla="*/ 31206 h 2636373"/>
              <a:gd name="connsiteX2" fmla="*/ 578481 w 578481"/>
              <a:gd name="connsiteY2" fmla="*/ 1318186 h 2636373"/>
              <a:gd name="connsiteX3" fmla="*/ 252606 w 578481"/>
              <a:gd name="connsiteY3" fmla="*/ 2605166 h 2636373"/>
              <a:gd name="connsiteX4" fmla="*/ 233648 w 578481"/>
              <a:gd name="connsiteY4" fmla="*/ 2636373 h 2636373"/>
              <a:gd name="connsiteX5" fmla="*/ 0 w 578481"/>
              <a:gd name="connsiteY5" fmla="*/ 2501476 h 2636373"/>
              <a:gd name="connsiteX6" fmla="*/ 15193 w 578481"/>
              <a:gd name="connsiteY6" fmla="*/ 2476468 h 2636373"/>
              <a:gd name="connsiteX7" fmla="*/ 308481 w 578481"/>
              <a:gd name="connsiteY7" fmla="*/ 1318186 h 2636373"/>
              <a:gd name="connsiteX8" fmla="*/ 15193 w 578481"/>
              <a:gd name="connsiteY8" fmla="*/ 159904 h 2636373"/>
              <a:gd name="connsiteX9" fmla="*/ 0 w 578481"/>
              <a:gd name="connsiteY9" fmla="*/ 134896 h 2636373"/>
              <a:gd name="connsiteX10" fmla="*/ 233648 w 578481"/>
              <a:gd name="connsiteY10" fmla="*/ 0 h 263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8481" h="2636373">
                <a:moveTo>
                  <a:pt x="233648" y="0"/>
                </a:moveTo>
                <a:lnTo>
                  <a:pt x="252606" y="31206"/>
                </a:lnTo>
                <a:cubicBezTo>
                  <a:pt x="460431" y="413778"/>
                  <a:pt x="578481" y="852196"/>
                  <a:pt x="578481" y="1318186"/>
                </a:cubicBezTo>
                <a:cubicBezTo>
                  <a:pt x="578481" y="1784176"/>
                  <a:pt x="460431" y="2222595"/>
                  <a:pt x="252606" y="2605166"/>
                </a:cubicBezTo>
                <a:lnTo>
                  <a:pt x="233648" y="2636373"/>
                </a:lnTo>
                <a:lnTo>
                  <a:pt x="0" y="2501476"/>
                </a:lnTo>
                <a:lnTo>
                  <a:pt x="15193" y="2476468"/>
                </a:lnTo>
                <a:cubicBezTo>
                  <a:pt x="202236" y="2132154"/>
                  <a:pt x="308481" y="1737577"/>
                  <a:pt x="308481" y="1318186"/>
                </a:cubicBezTo>
                <a:cubicBezTo>
                  <a:pt x="308481" y="898795"/>
                  <a:pt x="202236" y="504218"/>
                  <a:pt x="15193" y="159904"/>
                </a:cubicBezTo>
                <a:lnTo>
                  <a:pt x="0" y="134896"/>
                </a:lnTo>
                <a:lnTo>
                  <a:pt x="233648" y="0"/>
                </a:lnTo>
                <a:close/>
              </a:path>
            </a:pathLst>
          </a:custGeom>
          <a:solidFill>
            <a:srgbClr val="FBE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手繪多邊形 26"/>
          <p:cNvSpPr/>
          <p:nvPr/>
        </p:nvSpPr>
        <p:spPr>
          <a:xfrm rot="16200000">
            <a:off x="4319114" y="1841492"/>
            <a:ext cx="505775" cy="2096789"/>
          </a:xfrm>
          <a:custGeom>
            <a:avLst/>
            <a:gdLst>
              <a:gd name="connsiteX0" fmla="*/ 233648 w 505775"/>
              <a:gd name="connsiteY0" fmla="*/ 0 h 2096789"/>
              <a:gd name="connsiteX1" fmla="*/ 245075 w 505775"/>
              <a:gd name="connsiteY1" fmla="*/ 18810 h 2096789"/>
              <a:gd name="connsiteX2" fmla="*/ 505775 w 505775"/>
              <a:gd name="connsiteY2" fmla="*/ 1048394 h 2096789"/>
              <a:gd name="connsiteX3" fmla="*/ 245075 w 505775"/>
              <a:gd name="connsiteY3" fmla="*/ 2077978 h 2096789"/>
              <a:gd name="connsiteX4" fmla="*/ 233648 w 505775"/>
              <a:gd name="connsiteY4" fmla="*/ 2096789 h 2096789"/>
              <a:gd name="connsiteX5" fmla="*/ 0 w 505775"/>
              <a:gd name="connsiteY5" fmla="*/ 1961892 h 2096789"/>
              <a:gd name="connsiteX6" fmla="*/ 7662 w 505775"/>
              <a:gd name="connsiteY6" fmla="*/ 1949280 h 2096789"/>
              <a:gd name="connsiteX7" fmla="*/ 235775 w 505775"/>
              <a:gd name="connsiteY7" fmla="*/ 1048394 h 2096789"/>
              <a:gd name="connsiteX8" fmla="*/ 7662 w 505775"/>
              <a:gd name="connsiteY8" fmla="*/ 147508 h 2096789"/>
              <a:gd name="connsiteX9" fmla="*/ 0 w 505775"/>
              <a:gd name="connsiteY9" fmla="*/ 134896 h 2096789"/>
              <a:gd name="connsiteX10" fmla="*/ 233648 w 505775"/>
              <a:gd name="connsiteY10" fmla="*/ 0 h 20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5775" h="2096789">
                <a:moveTo>
                  <a:pt x="233648" y="0"/>
                </a:moveTo>
                <a:lnTo>
                  <a:pt x="245075" y="18810"/>
                </a:lnTo>
                <a:cubicBezTo>
                  <a:pt x="411335" y="324867"/>
                  <a:pt x="505775" y="675602"/>
                  <a:pt x="505775" y="1048394"/>
                </a:cubicBezTo>
                <a:cubicBezTo>
                  <a:pt x="505775" y="1421186"/>
                  <a:pt x="411335" y="1771921"/>
                  <a:pt x="245075" y="2077978"/>
                </a:cubicBezTo>
                <a:lnTo>
                  <a:pt x="233648" y="2096789"/>
                </a:lnTo>
                <a:lnTo>
                  <a:pt x="0" y="1961892"/>
                </a:lnTo>
                <a:lnTo>
                  <a:pt x="7662" y="1949280"/>
                </a:lnTo>
                <a:cubicBezTo>
                  <a:pt x="153140" y="1681480"/>
                  <a:pt x="235775" y="1374587"/>
                  <a:pt x="235775" y="1048394"/>
                </a:cubicBezTo>
                <a:cubicBezTo>
                  <a:pt x="235775" y="722201"/>
                  <a:pt x="153140" y="415308"/>
                  <a:pt x="7662" y="147508"/>
                </a:cubicBezTo>
                <a:lnTo>
                  <a:pt x="0" y="134896"/>
                </a:lnTo>
                <a:lnTo>
                  <a:pt x="233648" y="0"/>
                </a:lnTo>
                <a:close/>
              </a:path>
            </a:pathLst>
          </a:custGeom>
          <a:solidFill>
            <a:srgbClr val="F7D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手繪多邊形 18"/>
          <p:cNvSpPr/>
          <p:nvPr/>
        </p:nvSpPr>
        <p:spPr>
          <a:xfrm rot="16200000">
            <a:off x="5231375" y="3262193"/>
            <a:ext cx="1814480" cy="1183134"/>
          </a:xfrm>
          <a:custGeom>
            <a:avLst/>
            <a:gdLst>
              <a:gd name="connsiteX0" fmla="*/ 1580833 w 1814480"/>
              <a:gd name="connsiteY0" fmla="*/ 0 h 1183134"/>
              <a:gd name="connsiteX1" fmla="*/ 1814480 w 1814480"/>
              <a:gd name="connsiteY1" fmla="*/ 134897 h 1183134"/>
              <a:gd name="connsiteX2" fmla="*/ 1755106 w 1814480"/>
              <a:gd name="connsiteY2" fmla="*/ 232629 h 1183134"/>
              <a:gd name="connsiteX3" fmla="*/ 184847 w 1814480"/>
              <a:gd name="connsiteY3" fmla="*/ 1173800 h 1183134"/>
              <a:gd name="connsiteX4" fmla="*/ 0 w 1814480"/>
              <a:gd name="connsiteY4" fmla="*/ 1183134 h 1183134"/>
              <a:gd name="connsiteX5" fmla="*/ 0 w 1814480"/>
              <a:gd name="connsiteY5" fmla="*/ 913134 h 1183134"/>
              <a:gd name="connsiteX6" fmla="*/ 157241 w 1814480"/>
              <a:gd name="connsiteY6" fmla="*/ 905194 h 1183134"/>
              <a:gd name="connsiteX7" fmla="*/ 1531218 w 1814480"/>
              <a:gd name="connsiteY7" fmla="*/ 81669 h 1183134"/>
              <a:gd name="connsiteX8" fmla="*/ 1580833 w 1814480"/>
              <a:gd name="connsiteY8" fmla="*/ 0 h 118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4480" h="1183134">
                <a:moveTo>
                  <a:pt x="1580833" y="0"/>
                </a:moveTo>
                <a:lnTo>
                  <a:pt x="1814480" y="134897"/>
                </a:lnTo>
                <a:lnTo>
                  <a:pt x="1755106" y="232629"/>
                </a:lnTo>
                <a:cubicBezTo>
                  <a:pt x="1405755" y="749736"/>
                  <a:pt x="838364" y="1107432"/>
                  <a:pt x="184847" y="1173800"/>
                </a:cubicBezTo>
                <a:lnTo>
                  <a:pt x="0" y="1183134"/>
                </a:lnTo>
                <a:lnTo>
                  <a:pt x="0" y="913134"/>
                </a:lnTo>
                <a:lnTo>
                  <a:pt x="157241" y="905194"/>
                </a:lnTo>
                <a:cubicBezTo>
                  <a:pt x="729068" y="847122"/>
                  <a:pt x="1225536" y="534138"/>
                  <a:pt x="1531218" y="81669"/>
                </a:cubicBezTo>
                <a:lnTo>
                  <a:pt x="1580833" y="0"/>
                </a:lnTo>
                <a:close/>
              </a:path>
            </a:pathLst>
          </a:custGeom>
          <a:solidFill>
            <a:srgbClr val="FF7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手繪多邊形 14"/>
          <p:cNvSpPr/>
          <p:nvPr/>
        </p:nvSpPr>
        <p:spPr>
          <a:xfrm rot="16200000">
            <a:off x="5402624" y="2893442"/>
            <a:ext cx="2281774" cy="1453342"/>
          </a:xfrm>
          <a:custGeom>
            <a:avLst/>
            <a:gdLst>
              <a:gd name="connsiteX0" fmla="*/ 2048127 w 2281774"/>
              <a:gd name="connsiteY0" fmla="*/ 0 h 1453342"/>
              <a:gd name="connsiteX1" fmla="*/ 2281774 w 2281774"/>
              <a:gd name="connsiteY1" fmla="*/ 134897 h 1453342"/>
              <a:gd name="connsiteX2" fmla="*/ 2202882 w 2281774"/>
              <a:gd name="connsiteY2" fmla="*/ 264756 h 1453342"/>
              <a:gd name="connsiteX3" fmla="*/ 240059 w 2281774"/>
              <a:gd name="connsiteY3" fmla="*/ 1441220 h 1453342"/>
              <a:gd name="connsiteX4" fmla="*/ 0 w 2281774"/>
              <a:gd name="connsiteY4" fmla="*/ 1453342 h 1453342"/>
              <a:gd name="connsiteX5" fmla="*/ 0 w 2281774"/>
              <a:gd name="connsiteY5" fmla="*/ 1183342 h 1453342"/>
              <a:gd name="connsiteX6" fmla="*/ 212453 w 2281774"/>
              <a:gd name="connsiteY6" fmla="*/ 1172614 h 1453342"/>
              <a:gd name="connsiteX7" fmla="*/ 1978994 w 2281774"/>
              <a:gd name="connsiteY7" fmla="*/ 113796 h 1453342"/>
              <a:gd name="connsiteX8" fmla="*/ 2048127 w 2281774"/>
              <a:gd name="connsiteY8" fmla="*/ 0 h 1453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53342">
                <a:moveTo>
                  <a:pt x="2048127" y="0"/>
                </a:moveTo>
                <a:lnTo>
                  <a:pt x="2281774" y="134897"/>
                </a:lnTo>
                <a:lnTo>
                  <a:pt x="2202882" y="264756"/>
                </a:lnTo>
                <a:cubicBezTo>
                  <a:pt x="1766194" y="911140"/>
                  <a:pt x="1056955" y="1358260"/>
                  <a:pt x="240059" y="1441220"/>
                </a:cubicBezTo>
                <a:lnTo>
                  <a:pt x="0" y="1453342"/>
                </a:lnTo>
                <a:lnTo>
                  <a:pt x="0" y="1183342"/>
                </a:lnTo>
                <a:lnTo>
                  <a:pt x="212453" y="1172614"/>
                </a:lnTo>
                <a:cubicBezTo>
                  <a:pt x="947659" y="1097950"/>
                  <a:pt x="1585975" y="695542"/>
                  <a:pt x="1978994" y="113796"/>
                </a:cubicBezTo>
                <a:lnTo>
                  <a:pt x="2048127" y="0"/>
                </a:lnTo>
                <a:close/>
              </a:path>
            </a:pathLst>
          </a:custGeom>
          <a:solidFill>
            <a:srgbClr val="FFB5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12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00" name="手繪多邊形 99"/>
          <p:cNvSpPr/>
          <p:nvPr/>
        </p:nvSpPr>
        <p:spPr>
          <a:xfrm rot="16200000">
            <a:off x="1754315" y="3493996"/>
            <a:ext cx="1655599" cy="876591"/>
          </a:xfrm>
          <a:custGeom>
            <a:avLst/>
            <a:gdLst>
              <a:gd name="connsiteX0" fmla="*/ 0 w 1655599"/>
              <a:gd name="connsiteY0" fmla="*/ 0 h 876591"/>
              <a:gd name="connsiteX1" fmla="*/ 212453 w 1655599"/>
              <a:gd name="connsiteY1" fmla="*/ 10728 h 876591"/>
              <a:gd name="connsiteX2" fmla="*/ 1509706 w 1655599"/>
              <a:gd name="connsiteY2" fmla="*/ 553076 h 876591"/>
              <a:gd name="connsiteX3" fmla="*/ 1655599 w 1655599"/>
              <a:gd name="connsiteY3" fmla="*/ 685672 h 876591"/>
              <a:gd name="connsiteX4" fmla="*/ 1464680 w 1655599"/>
              <a:gd name="connsiteY4" fmla="*/ 876591 h 876591"/>
              <a:gd name="connsiteX5" fmla="*/ 1337961 w 1655599"/>
              <a:gd name="connsiteY5" fmla="*/ 761421 h 876591"/>
              <a:gd name="connsiteX6" fmla="*/ 184847 w 1655599"/>
              <a:gd name="connsiteY6" fmla="*/ 279334 h 876591"/>
              <a:gd name="connsiteX7" fmla="*/ 0 w 1655599"/>
              <a:gd name="connsiteY7" fmla="*/ 270000 h 876591"/>
              <a:gd name="connsiteX8" fmla="*/ 0 w 1655599"/>
              <a:gd name="connsiteY8" fmla="*/ 0 h 876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599" h="876591">
                <a:moveTo>
                  <a:pt x="0" y="0"/>
                </a:moveTo>
                <a:lnTo>
                  <a:pt x="212453" y="10728"/>
                </a:lnTo>
                <a:cubicBezTo>
                  <a:pt x="702591" y="60504"/>
                  <a:pt x="1149665" y="255944"/>
                  <a:pt x="1509706" y="553076"/>
                </a:cubicBezTo>
                <a:lnTo>
                  <a:pt x="1655599" y="685672"/>
                </a:lnTo>
                <a:lnTo>
                  <a:pt x="1464680" y="876591"/>
                </a:lnTo>
                <a:lnTo>
                  <a:pt x="1337961" y="761421"/>
                </a:lnTo>
                <a:cubicBezTo>
                  <a:pt x="1017925" y="497304"/>
                  <a:pt x="620525" y="323579"/>
                  <a:pt x="184847" y="279334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5" name="手繪多邊形 94"/>
          <p:cNvSpPr/>
          <p:nvPr/>
        </p:nvSpPr>
        <p:spPr>
          <a:xfrm rot="16200000">
            <a:off x="2947574" y="3222575"/>
            <a:ext cx="1273761" cy="1801271"/>
          </a:xfrm>
          <a:custGeom>
            <a:avLst/>
            <a:gdLst>
              <a:gd name="connsiteX0" fmla="*/ 0 w 1273761"/>
              <a:gd name="connsiteY0" fmla="*/ 0 h 1801271"/>
              <a:gd name="connsiteX1" fmla="*/ 157241 w 1273761"/>
              <a:gd name="connsiteY1" fmla="*/ 7940 h 1801271"/>
              <a:gd name="connsiteX2" fmla="*/ 1166215 w 1273761"/>
              <a:gd name="connsiteY2" fmla="*/ 429766 h 1801271"/>
              <a:gd name="connsiteX3" fmla="*/ 1273761 w 1273761"/>
              <a:gd name="connsiteY3" fmla="*/ 527510 h 1801271"/>
              <a:gd name="connsiteX4" fmla="*/ 0 w 1273761"/>
              <a:gd name="connsiteY4" fmla="*/ 1801271 h 1801271"/>
              <a:gd name="connsiteX5" fmla="*/ 0 w 1273761"/>
              <a:gd name="connsiteY5" fmla="*/ 0 h 180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3761" h="1801271">
                <a:moveTo>
                  <a:pt x="0" y="0"/>
                </a:moveTo>
                <a:lnTo>
                  <a:pt x="157241" y="7940"/>
                </a:lnTo>
                <a:cubicBezTo>
                  <a:pt x="538459" y="46655"/>
                  <a:pt x="886184" y="198664"/>
                  <a:pt x="1166215" y="429766"/>
                </a:cubicBezTo>
                <a:lnTo>
                  <a:pt x="1273761" y="527510"/>
                </a:lnTo>
                <a:lnTo>
                  <a:pt x="0" y="18012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3" name="手繪多邊形 92"/>
          <p:cNvSpPr/>
          <p:nvPr/>
        </p:nvSpPr>
        <p:spPr>
          <a:xfrm rot="16200000">
            <a:off x="3269905" y="1978405"/>
            <a:ext cx="876590" cy="1655598"/>
          </a:xfrm>
          <a:custGeom>
            <a:avLst/>
            <a:gdLst>
              <a:gd name="connsiteX0" fmla="*/ 190919 w 876590"/>
              <a:gd name="connsiteY0" fmla="*/ 0 h 1655598"/>
              <a:gd name="connsiteX1" fmla="*/ 323514 w 876590"/>
              <a:gd name="connsiteY1" fmla="*/ 145892 h 1655598"/>
              <a:gd name="connsiteX2" fmla="*/ 865862 w 876590"/>
              <a:gd name="connsiteY2" fmla="*/ 1443145 h 1655598"/>
              <a:gd name="connsiteX3" fmla="*/ 876590 w 876590"/>
              <a:gd name="connsiteY3" fmla="*/ 1655598 h 1655598"/>
              <a:gd name="connsiteX4" fmla="*/ 606590 w 876590"/>
              <a:gd name="connsiteY4" fmla="*/ 1655598 h 1655598"/>
              <a:gd name="connsiteX5" fmla="*/ 597256 w 876590"/>
              <a:gd name="connsiteY5" fmla="*/ 1470751 h 1655598"/>
              <a:gd name="connsiteX6" fmla="*/ 115169 w 876590"/>
              <a:gd name="connsiteY6" fmla="*/ 317637 h 1655598"/>
              <a:gd name="connsiteX7" fmla="*/ 0 w 876590"/>
              <a:gd name="connsiteY7" fmla="*/ 190918 h 1655598"/>
              <a:gd name="connsiteX8" fmla="*/ 190919 w 876590"/>
              <a:gd name="connsiteY8" fmla="*/ 0 h 165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6590" h="1655598">
                <a:moveTo>
                  <a:pt x="190919" y="0"/>
                </a:moveTo>
                <a:lnTo>
                  <a:pt x="323514" y="145892"/>
                </a:lnTo>
                <a:cubicBezTo>
                  <a:pt x="620646" y="505933"/>
                  <a:pt x="816086" y="953008"/>
                  <a:pt x="865862" y="1443145"/>
                </a:cubicBezTo>
                <a:lnTo>
                  <a:pt x="876590" y="1655598"/>
                </a:lnTo>
                <a:lnTo>
                  <a:pt x="606590" y="1655598"/>
                </a:lnTo>
                <a:lnTo>
                  <a:pt x="597256" y="1470751"/>
                </a:lnTo>
                <a:cubicBezTo>
                  <a:pt x="553011" y="1035073"/>
                  <a:pt x="379286" y="637674"/>
                  <a:pt x="115169" y="317637"/>
                </a:cubicBezTo>
                <a:lnTo>
                  <a:pt x="0" y="190918"/>
                </a:lnTo>
                <a:lnTo>
                  <a:pt x="190919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9" name="手繪多邊形 88"/>
          <p:cNvSpPr/>
          <p:nvPr/>
        </p:nvSpPr>
        <p:spPr>
          <a:xfrm rot="16200000">
            <a:off x="2998485" y="3171664"/>
            <a:ext cx="1801270" cy="1273760"/>
          </a:xfrm>
          <a:custGeom>
            <a:avLst/>
            <a:gdLst>
              <a:gd name="connsiteX0" fmla="*/ 1273761 w 1801270"/>
              <a:gd name="connsiteY0" fmla="*/ 0 h 1273760"/>
              <a:gd name="connsiteX1" fmla="*/ 1371504 w 1801270"/>
              <a:gd name="connsiteY1" fmla="*/ 107545 h 1273760"/>
              <a:gd name="connsiteX2" fmla="*/ 1793330 w 1801270"/>
              <a:gd name="connsiteY2" fmla="*/ 1116519 h 1273760"/>
              <a:gd name="connsiteX3" fmla="*/ 1801270 w 1801270"/>
              <a:gd name="connsiteY3" fmla="*/ 1273760 h 1273760"/>
              <a:gd name="connsiteX4" fmla="*/ 0 w 1801270"/>
              <a:gd name="connsiteY4" fmla="*/ 1273760 h 1273760"/>
              <a:gd name="connsiteX5" fmla="*/ 1273761 w 1801270"/>
              <a:gd name="connsiteY5" fmla="*/ 0 h 127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1270" h="1273760">
                <a:moveTo>
                  <a:pt x="1273761" y="0"/>
                </a:moveTo>
                <a:lnTo>
                  <a:pt x="1371504" y="107545"/>
                </a:lnTo>
                <a:cubicBezTo>
                  <a:pt x="1602607" y="387576"/>
                  <a:pt x="1754616" y="735301"/>
                  <a:pt x="1793330" y="1116519"/>
                </a:cubicBezTo>
                <a:lnTo>
                  <a:pt x="1801270" y="1273760"/>
                </a:lnTo>
                <a:lnTo>
                  <a:pt x="0" y="1273760"/>
                </a:lnTo>
                <a:lnTo>
                  <a:pt x="12737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3" name="手繪多邊形 72"/>
          <p:cNvSpPr/>
          <p:nvPr/>
        </p:nvSpPr>
        <p:spPr>
          <a:xfrm rot="16200000">
            <a:off x="4344246" y="3171664"/>
            <a:ext cx="1801270" cy="1273761"/>
          </a:xfrm>
          <a:custGeom>
            <a:avLst/>
            <a:gdLst>
              <a:gd name="connsiteX0" fmla="*/ 0 w 1801270"/>
              <a:gd name="connsiteY0" fmla="*/ 0 h 1273761"/>
              <a:gd name="connsiteX1" fmla="*/ 1801270 w 1801270"/>
              <a:gd name="connsiteY1" fmla="*/ 0 h 1273761"/>
              <a:gd name="connsiteX2" fmla="*/ 1793330 w 1801270"/>
              <a:gd name="connsiteY2" fmla="*/ 157241 h 1273761"/>
              <a:gd name="connsiteX3" fmla="*/ 1371504 w 1801270"/>
              <a:gd name="connsiteY3" fmla="*/ 1166215 h 1273761"/>
              <a:gd name="connsiteX4" fmla="*/ 1273761 w 1801270"/>
              <a:gd name="connsiteY4" fmla="*/ 1273761 h 1273761"/>
              <a:gd name="connsiteX5" fmla="*/ 0 w 1801270"/>
              <a:gd name="connsiteY5" fmla="*/ 0 h 127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1270" h="1273761">
                <a:moveTo>
                  <a:pt x="0" y="0"/>
                </a:moveTo>
                <a:lnTo>
                  <a:pt x="1801270" y="0"/>
                </a:lnTo>
                <a:lnTo>
                  <a:pt x="1793330" y="157241"/>
                </a:lnTo>
                <a:cubicBezTo>
                  <a:pt x="1754616" y="538459"/>
                  <a:pt x="1602607" y="886184"/>
                  <a:pt x="1371504" y="1166215"/>
                </a:cubicBezTo>
                <a:lnTo>
                  <a:pt x="1273761" y="12737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2" name="手繪多邊形 71"/>
          <p:cNvSpPr/>
          <p:nvPr/>
        </p:nvSpPr>
        <p:spPr>
          <a:xfrm rot="16200000">
            <a:off x="4997505" y="1978405"/>
            <a:ext cx="876590" cy="1655599"/>
          </a:xfrm>
          <a:custGeom>
            <a:avLst/>
            <a:gdLst>
              <a:gd name="connsiteX0" fmla="*/ 606590 w 876590"/>
              <a:gd name="connsiteY0" fmla="*/ 0 h 1655599"/>
              <a:gd name="connsiteX1" fmla="*/ 876590 w 876590"/>
              <a:gd name="connsiteY1" fmla="*/ 0 h 1655599"/>
              <a:gd name="connsiteX2" fmla="*/ 865862 w 876590"/>
              <a:gd name="connsiteY2" fmla="*/ 212453 h 1655599"/>
              <a:gd name="connsiteX3" fmla="*/ 323514 w 876590"/>
              <a:gd name="connsiteY3" fmla="*/ 1509706 h 1655599"/>
              <a:gd name="connsiteX4" fmla="*/ 190919 w 876590"/>
              <a:gd name="connsiteY4" fmla="*/ 1655599 h 1655599"/>
              <a:gd name="connsiteX5" fmla="*/ 0 w 876590"/>
              <a:gd name="connsiteY5" fmla="*/ 1464680 h 1655599"/>
              <a:gd name="connsiteX6" fmla="*/ 115169 w 876590"/>
              <a:gd name="connsiteY6" fmla="*/ 1337961 h 1655599"/>
              <a:gd name="connsiteX7" fmla="*/ 597256 w 876590"/>
              <a:gd name="connsiteY7" fmla="*/ 184847 h 1655599"/>
              <a:gd name="connsiteX8" fmla="*/ 606590 w 876590"/>
              <a:gd name="connsiteY8" fmla="*/ 0 h 165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6590" h="1655599">
                <a:moveTo>
                  <a:pt x="606590" y="0"/>
                </a:moveTo>
                <a:lnTo>
                  <a:pt x="876590" y="0"/>
                </a:lnTo>
                <a:lnTo>
                  <a:pt x="865862" y="212453"/>
                </a:lnTo>
                <a:cubicBezTo>
                  <a:pt x="816086" y="702590"/>
                  <a:pt x="620646" y="1149665"/>
                  <a:pt x="323514" y="1509706"/>
                </a:cubicBezTo>
                <a:lnTo>
                  <a:pt x="190919" y="1655599"/>
                </a:lnTo>
                <a:lnTo>
                  <a:pt x="0" y="1464680"/>
                </a:lnTo>
                <a:lnTo>
                  <a:pt x="115169" y="1337961"/>
                </a:lnTo>
                <a:cubicBezTo>
                  <a:pt x="379286" y="1017925"/>
                  <a:pt x="553011" y="620525"/>
                  <a:pt x="597256" y="184847"/>
                </a:cubicBezTo>
                <a:lnTo>
                  <a:pt x="606590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" name="手繪多邊形 70"/>
          <p:cNvSpPr/>
          <p:nvPr/>
        </p:nvSpPr>
        <p:spPr>
          <a:xfrm rot="16200000">
            <a:off x="4922666" y="3222575"/>
            <a:ext cx="1273761" cy="1801270"/>
          </a:xfrm>
          <a:custGeom>
            <a:avLst/>
            <a:gdLst>
              <a:gd name="connsiteX0" fmla="*/ 0 w 1273761"/>
              <a:gd name="connsiteY0" fmla="*/ 0 h 1801270"/>
              <a:gd name="connsiteX1" fmla="*/ 1273761 w 1273761"/>
              <a:gd name="connsiteY1" fmla="*/ 1273761 h 1801270"/>
              <a:gd name="connsiteX2" fmla="*/ 1166215 w 1273761"/>
              <a:gd name="connsiteY2" fmla="*/ 1371504 h 1801270"/>
              <a:gd name="connsiteX3" fmla="*/ 157241 w 1273761"/>
              <a:gd name="connsiteY3" fmla="*/ 1793330 h 1801270"/>
              <a:gd name="connsiteX4" fmla="*/ 0 w 1273761"/>
              <a:gd name="connsiteY4" fmla="*/ 1801270 h 1801270"/>
              <a:gd name="connsiteX5" fmla="*/ 0 w 1273761"/>
              <a:gd name="connsiteY5" fmla="*/ 0 h 180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3761" h="1801270">
                <a:moveTo>
                  <a:pt x="0" y="0"/>
                </a:moveTo>
                <a:lnTo>
                  <a:pt x="1273761" y="1273761"/>
                </a:lnTo>
                <a:lnTo>
                  <a:pt x="1166215" y="1371504"/>
                </a:lnTo>
                <a:cubicBezTo>
                  <a:pt x="886184" y="1602607"/>
                  <a:pt x="538459" y="1754616"/>
                  <a:pt x="157241" y="1793330"/>
                </a:cubicBezTo>
                <a:lnTo>
                  <a:pt x="0" y="180127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7" name="手繪多邊形 66"/>
          <p:cNvSpPr/>
          <p:nvPr/>
        </p:nvSpPr>
        <p:spPr>
          <a:xfrm rot="16200000">
            <a:off x="5734087" y="3493996"/>
            <a:ext cx="1655599" cy="876590"/>
          </a:xfrm>
          <a:custGeom>
            <a:avLst/>
            <a:gdLst>
              <a:gd name="connsiteX0" fmla="*/ 1464680 w 1655599"/>
              <a:gd name="connsiteY0" fmla="*/ 0 h 876590"/>
              <a:gd name="connsiteX1" fmla="*/ 1655599 w 1655599"/>
              <a:gd name="connsiteY1" fmla="*/ 190919 h 876590"/>
              <a:gd name="connsiteX2" fmla="*/ 1509706 w 1655599"/>
              <a:gd name="connsiteY2" fmla="*/ 323514 h 876590"/>
              <a:gd name="connsiteX3" fmla="*/ 212453 w 1655599"/>
              <a:gd name="connsiteY3" fmla="*/ 865862 h 876590"/>
              <a:gd name="connsiteX4" fmla="*/ 0 w 1655599"/>
              <a:gd name="connsiteY4" fmla="*/ 876590 h 876590"/>
              <a:gd name="connsiteX5" fmla="*/ 0 w 1655599"/>
              <a:gd name="connsiteY5" fmla="*/ 606590 h 876590"/>
              <a:gd name="connsiteX6" fmla="*/ 184847 w 1655599"/>
              <a:gd name="connsiteY6" fmla="*/ 597256 h 876590"/>
              <a:gd name="connsiteX7" fmla="*/ 1337961 w 1655599"/>
              <a:gd name="connsiteY7" fmla="*/ 115169 h 876590"/>
              <a:gd name="connsiteX8" fmla="*/ 1464680 w 1655599"/>
              <a:gd name="connsiteY8" fmla="*/ 0 h 87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599" h="876590">
                <a:moveTo>
                  <a:pt x="1464680" y="0"/>
                </a:moveTo>
                <a:lnTo>
                  <a:pt x="1655599" y="190919"/>
                </a:lnTo>
                <a:lnTo>
                  <a:pt x="1509706" y="323514"/>
                </a:lnTo>
                <a:cubicBezTo>
                  <a:pt x="1149665" y="620646"/>
                  <a:pt x="702591" y="816086"/>
                  <a:pt x="212453" y="865862"/>
                </a:cubicBezTo>
                <a:lnTo>
                  <a:pt x="0" y="876590"/>
                </a:lnTo>
                <a:lnTo>
                  <a:pt x="0" y="606590"/>
                </a:lnTo>
                <a:lnTo>
                  <a:pt x="184847" y="597256"/>
                </a:lnTo>
                <a:cubicBezTo>
                  <a:pt x="620525" y="553011"/>
                  <a:pt x="1017925" y="379286"/>
                  <a:pt x="1337961" y="115169"/>
                </a:cubicBezTo>
                <a:lnTo>
                  <a:pt x="1464680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手繪多邊形 58"/>
          <p:cNvSpPr/>
          <p:nvPr/>
        </p:nvSpPr>
        <p:spPr>
          <a:xfrm rot="16200000">
            <a:off x="1428395" y="3358996"/>
            <a:ext cx="1846517" cy="955672"/>
          </a:xfrm>
          <a:custGeom>
            <a:avLst/>
            <a:gdLst>
              <a:gd name="connsiteX0" fmla="*/ 0 w 1846517"/>
              <a:gd name="connsiteY0" fmla="*/ 0 h 955672"/>
              <a:gd name="connsiteX1" fmla="*/ 240059 w 1846517"/>
              <a:gd name="connsiteY1" fmla="*/ 12122 h 955672"/>
              <a:gd name="connsiteX2" fmla="*/ 1681451 w 1846517"/>
              <a:gd name="connsiteY2" fmla="*/ 614731 h 955672"/>
              <a:gd name="connsiteX3" fmla="*/ 1846517 w 1846517"/>
              <a:gd name="connsiteY3" fmla="*/ 764753 h 955672"/>
              <a:gd name="connsiteX4" fmla="*/ 1655599 w 1846517"/>
              <a:gd name="connsiteY4" fmla="*/ 955672 h 955672"/>
              <a:gd name="connsiteX5" fmla="*/ 1509706 w 1846517"/>
              <a:gd name="connsiteY5" fmla="*/ 823076 h 955672"/>
              <a:gd name="connsiteX6" fmla="*/ 212453 w 1846517"/>
              <a:gd name="connsiteY6" fmla="*/ 280728 h 955672"/>
              <a:gd name="connsiteX7" fmla="*/ 0 w 1846517"/>
              <a:gd name="connsiteY7" fmla="*/ 270000 h 955672"/>
              <a:gd name="connsiteX8" fmla="*/ 0 w 1846517"/>
              <a:gd name="connsiteY8" fmla="*/ 0 h 955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955672">
                <a:moveTo>
                  <a:pt x="0" y="0"/>
                </a:moveTo>
                <a:lnTo>
                  <a:pt x="240059" y="12122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3"/>
                </a:lnTo>
                <a:lnTo>
                  <a:pt x="1655599" y="955672"/>
                </a:lnTo>
                <a:lnTo>
                  <a:pt x="1509706" y="823076"/>
                </a:lnTo>
                <a:cubicBezTo>
                  <a:pt x="1149665" y="525944"/>
                  <a:pt x="702591" y="330504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D1EF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手繪多邊形 53"/>
          <p:cNvSpPr/>
          <p:nvPr/>
        </p:nvSpPr>
        <p:spPr>
          <a:xfrm rot="16200000">
            <a:off x="2080233" y="3628997"/>
            <a:ext cx="1464680" cy="797510"/>
          </a:xfrm>
          <a:custGeom>
            <a:avLst/>
            <a:gdLst>
              <a:gd name="connsiteX0" fmla="*/ 0 w 1464680"/>
              <a:gd name="connsiteY0" fmla="*/ 0 h 797510"/>
              <a:gd name="connsiteX1" fmla="*/ 184847 w 1464680"/>
              <a:gd name="connsiteY1" fmla="*/ 9334 h 797510"/>
              <a:gd name="connsiteX2" fmla="*/ 1337961 w 1464680"/>
              <a:gd name="connsiteY2" fmla="*/ 491421 h 797510"/>
              <a:gd name="connsiteX3" fmla="*/ 1464680 w 1464680"/>
              <a:gd name="connsiteY3" fmla="*/ 606591 h 797510"/>
              <a:gd name="connsiteX4" fmla="*/ 1273761 w 1464680"/>
              <a:gd name="connsiteY4" fmla="*/ 797510 h 797510"/>
              <a:gd name="connsiteX5" fmla="*/ 1166215 w 1464680"/>
              <a:gd name="connsiteY5" fmla="*/ 699766 h 797510"/>
              <a:gd name="connsiteX6" fmla="*/ 157241 w 1464680"/>
              <a:gd name="connsiteY6" fmla="*/ 277940 h 797510"/>
              <a:gd name="connsiteX7" fmla="*/ 0 w 1464680"/>
              <a:gd name="connsiteY7" fmla="*/ 270000 h 797510"/>
              <a:gd name="connsiteX8" fmla="*/ 0 w 1464680"/>
              <a:gd name="connsiteY8" fmla="*/ 0 h 797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4680" h="797510">
                <a:moveTo>
                  <a:pt x="0" y="0"/>
                </a:moveTo>
                <a:lnTo>
                  <a:pt x="184847" y="9334"/>
                </a:lnTo>
                <a:cubicBezTo>
                  <a:pt x="620525" y="53579"/>
                  <a:pt x="1017925" y="227304"/>
                  <a:pt x="1337961" y="491421"/>
                </a:cubicBezTo>
                <a:lnTo>
                  <a:pt x="1464680" y="606591"/>
                </a:lnTo>
                <a:lnTo>
                  <a:pt x="1273761" y="797510"/>
                </a:lnTo>
                <a:lnTo>
                  <a:pt x="1166215" y="699766"/>
                </a:lnTo>
                <a:cubicBezTo>
                  <a:pt x="886184" y="468664"/>
                  <a:pt x="538459" y="316655"/>
                  <a:pt x="157241" y="277940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90D8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1" name="手繪多邊形 50"/>
          <p:cNvSpPr/>
          <p:nvPr/>
        </p:nvSpPr>
        <p:spPr>
          <a:xfrm rot="16200000">
            <a:off x="3134906" y="1652486"/>
            <a:ext cx="955671" cy="1846517"/>
          </a:xfrm>
          <a:custGeom>
            <a:avLst/>
            <a:gdLst>
              <a:gd name="connsiteX0" fmla="*/ 190918 w 955671"/>
              <a:gd name="connsiteY0" fmla="*/ 0 h 1846517"/>
              <a:gd name="connsiteX1" fmla="*/ 340940 w 955671"/>
              <a:gd name="connsiteY1" fmla="*/ 165066 h 1846517"/>
              <a:gd name="connsiteX2" fmla="*/ 943549 w 955671"/>
              <a:gd name="connsiteY2" fmla="*/ 1606458 h 1846517"/>
              <a:gd name="connsiteX3" fmla="*/ 955671 w 955671"/>
              <a:gd name="connsiteY3" fmla="*/ 1846517 h 1846517"/>
              <a:gd name="connsiteX4" fmla="*/ 685671 w 955671"/>
              <a:gd name="connsiteY4" fmla="*/ 1846517 h 1846517"/>
              <a:gd name="connsiteX5" fmla="*/ 674943 w 955671"/>
              <a:gd name="connsiteY5" fmla="*/ 1634064 h 1846517"/>
              <a:gd name="connsiteX6" fmla="*/ 132595 w 955671"/>
              <a:gd name="connsiteY6" fmla="*/ 336811 h 1846517"/>
              <a:gd name="connsiteX7" fmla="*/ 0 w 955671"/>
              <a:gd name="connsiteY7" fmla="*/ 190919 h 1846517"/>
              <a:gd name="connsiteX8" fmla="*/ 190918 w 95567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5671" h="1846517">
                <a:moveTo>
                  <a:pt x="190918" y="0"/>
                </a:moveTo>
                <a:lnTo>
                  <a:pt x="340940" y="165066"/>
                </a:lnTo>
                <a:cubicBezTo>
                  <a:pt x="671087" y="565111"/>
                  <a:pt x="888243" y="1061861"/>
                  <a:pt x="943549" y="1606458"/>
                </a:cubicBezTo>
                <a:lnTo>
                  <a:pt x="955671" y="1846517"/>
                </a:lnTo>
                <a:lnTo>
                  <a:pt x="685671" y="1846517"/>
                </a:lnTo>
                <a:lnTo>
                  <a:pt x="674943" y="1634064"/>
                </a:lnTo>
                <a:cubicBezTo>
                  <a:pt x="625167" y="1143927"/>
                  <a:pt x="429727" y="696852"/>
                  <a:pt x="132595" y="336811"/>
                </a:cubicBezTo>
                <a:lnTo>
                  <a:pt x="0" y="190919"/>
                </a:lnTo>
                <a:lnTo>
                  <a:pt x="190918" y="0"/>
                </a:lnTo>
                <a:close/>
              </a:path>
            </a:pathLst>
          </a:custGeom>
          <a:solidFill>
            <a:srgbClr val="FBE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手繪多邊形 46"/>
          <p:cNvSpPr/>
          <p:nvPr/>
        </p:nvSpPr>
        <p:spPr>
          <a:xfrm rot="16200000">
            <a:off x="3404905" y="2304323"/>
            <a:ext cx="797509" cy="1464680"/>
          </a:xfrm>
          <a:custGeom>
            <a:avLst/>
            <a:gdLst>
              <a:gd name="connsiteX0" fmla="*/ 190919 w 797509"/>
              <a:gd name="connsiteY0" fmla="*/ 0 h 1464680"/>
              <a:gd name="connsiteX1" fmla="*/ 306088 w 797509"/>
              <a:gd name="connsiteY1" fmla="*/ 126719 h 1464680"/>
              <a:gd name="connsiteX2" fmla="*/ 788175 w 797509"/>
              <a:gd name="connsiteY2" fmla="*/ 1279833 h 1464680"/>
              <a:gd name="connsiteX3" fmla="*/ 797509 w 797509"/>
              <a:gd name="connsiteY3" fmla="*/ 1464680 h 1464680"/>
              <a:gd name="connsiteX4" fmla="*/ 527509 w 797509"/>
              <a:gd name="connsiteY4" fmla="*/ 1464680 h 1464680"/>
              <a:gd name="connsiteX5" fmla="*/ 519569 w 797509"/>
              <a:gd name="connsiteY5" fmla="*/ 1307439 h 1464680"/>
              <a:gd name="connsiteX6" fmla="*/ 97743 w 797509"/>
              <a:gd name="connsiteY6" fmla="*/ 298465 h 1464680"/>
              <a:gd name="connsiteX7" fmla="*/ 0 w 797509"/>
              <a:gd name="connsiteY7" fmla="*/ 190920 h 1464680"/>
              <a:gd name="connsiteX8" fmla="*/ 190919 w 797509"/>
              <a:gd name="connsiteY8" fmla="*/ 0 h 146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509" h="1464680">
                <a:moveTo>
                  <a:pt x="190919" y="0"/>
                </a:moveTo>
                <a:lnTo>
                  <a:pt x="306088" y="126719"/>
                </a:lnTo>
                <a:cubicBezTo>
                  <a:pt x="570205" y="446756"/>
                  <a:pt x="743930" y="844155"/>
                  <a:pt x="788175" y="1279833"/>
                </a:cubicBezTo>
                <a:lnTo>
                  <a:pt x="797509" y="1464680"/>
                </a:lnTo>
                <a:lnTo>
                  <a:pt x="527509" y="1464680"/>
                </a:lnTo>
                <a:lnTo>
                  <a:pt x="519569" y="1307439"/>
                </a:lnTo>
                <a:cubicBezTo>
                  <a:pt x="480855" y="926221"/>
                  <a:pt x="328846" y="578496"/>
                  <a:pt x="97743" y="298465"/>
                </a:cubicBezTo>
                <a:lnTo>
                  <a:pt x="0" y="190920"/>
                </a:lnTo>
                <a:lnTo>
                  <a:pt x="190919" y="0"/>
                </a:lnTo>
                <a:close/>
              </a:path>
            </a:pathLst>
          </a:custGeom>
          <a:solidFill>
            <a:srgbClr val="F7D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手繪多邊形 25"/>
          <p:cNvSpPr/>
          <p:nvPr/>
        </p:nvSpPr>
        <p:spPr>
          <a:xfrm rot="16200000">
            <a:off x="4941585" y="2304323"/>
            <a:ext cx="797509" cy="1464680"/>
          </a:xfrm>
          <a:custGeom>
            <a:avLst/>
            <a:gdLst>
              <a:gd name="connsiteX0" fmla="*/ 527509 w 797509"/>
              <a:gd name="connsiteY0" fmla="*/ 0 h 1464680"/>
              <a:gd name="connsiteX1" fmla="*/ 797509 w 797509"/>
              <a:gd name="connsiteY1" fmla="*/ 0 h 1464680"/>
              <a:gd name="connsiteX2" fmla="*/ 788175 w 797509"/>
              <a:gd name="connsiteY2" fmla="*/ 184847 h 1464680"/>
              <a:gd name="connsiteX3" fmla="*/ 306088 w 797509"/>
              <a:gd name="connsiteY3" fmla="*/ 1337961 h 1464680"/>
              <a:gd name="connsiteX4" fmla="*/ 190919 w 797509"/>
              <a:gd name="connsiteY4" fmla="*/ 1464680 h 1464680"/>
              <a:gd name="connsiteX5" fmla="*/ 0 w 797509"/>
              <a:gd name="connsiteY5" fmla="*/ 1273761 h 1464680"/>
              <a:gd name="connsiteX6" fmla="*/ 97743 w 797509"/>
              <a:gd name="connsiteY6" fmla="*/ 1166215 h 1464680"/>
              <a:gd name="connsiteX7" fmla="*/ 519569 w 797509"/>
              <a:gd name="connsiteY7" fmla="*/ 157241 h 1464680"/>
              <a:gd name="connsiteX8" fmla="*/ 527509 w 797509"/>
              <a:gd name="connsiteY8" fmla="*/ 0 h 146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509" h="1464680">
                <a:moveTo>
                  <a:pt x="527509" y="0"/>
                </a:moveTo>
                <a:lnTo>
                  <a:pt x="797509" y="0"/>
                </a:lnTo>
                <a:lnTo>
                  <a:pt x="788175" y="184847"/>
                </a:lnTo>
                <a:cubicBezTo>
                  <a:pt x="743930" y="620525"/>
                  <a:pt x="570205" y="1017925"/>
                  <a:pt x="306088" y="1337961"/>
                </a:cubicBezTo>
                <a:lnTo>
                  <a:pt x="190919" y="1464680"/>
                </a:lnTo>
                <a:lnTo>
                  <a:pt x="0" y="1273761"/>
                </a:lnTo>
                <a:lnTo>
                  <a:pt x="97743" y="1166215"/>
                </a:lnTo>
                <a:cubicBezTo>
                  <a:pt x="328846" y="886184"/>
                  <a:pt x="480855" y="538459"/>
                  <a:pt x="519569" y="157241"/>
                </a:cubicBezTo>
                <a:lnTo>
                  <a:pt x="527509" y="0"/>
                </a:lnTo>
                <a:close/>
              </a:path>
            </a:pathLst>
          </a:custGeom>
          <a:solidFill>
            <a:srgbClr val="FF7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手繪多邊形 24"/>
          <p:cNvSpPr/>
          <p:nvPr/>
        </p:nvSpPr>
        <p:spPr>
          <a:xfrm rot="16200000">
            <a:off x="5053424" y="1652485"/>
            <a:ext cx="955671" cy="1846517"/>
          </a:xfrm>
          <a:custGeom>
            <a:avLst/>
            <a:gdLst>
              <a:gd name="connsiteX0" fmla="*/ 685671 w 955671"/>
              <a:gd name="connsiteY0" fmla="*/ 0 h 1846517"/>
              <a:gd name="connsiteX1" fmla="*/ 955671 w 955671"/>
              <a:gd name="connsiteY1" fmla="*/ 0 h 1846517"/>
              <a:gd name="connsiteX2" fmla="*/ 943549 w 955671"/>
              <a:gd name="connsiteY2" fmla="*/ 240059 h 1846517"/>
              <a:gd name="connsiteX3" fmla="*/ 340940 w 955671"/>
              <a:gd name="connsiteY3" fmla="*/ 1681451 h 1846517"/>
              <a:gd name="connsiteX4" fmla="*/ 190918 w 955671"/>
              <a:gd name="connsiteY4" fmla="*/ 1846517 h 1846517"/>
              <a:gd name="connsiteX5" fmla="*/ 0 w 955671"/>
              <a:gd name="connsiteY5" fmla="*/ 1655599 h 1846517"/>
              <a:gd name="connsiteX6" fmla="*/ 132595 w 955671"/>
              <a:gd name="connsiteY6" fmla="*/ 1509706 h 1846517"/>
              <a:gd name="connsiteX7" fmla="*/ 674943 w 955671"/>
              <a:gd name="connsiteY7" fmla="*/ 212453 h 1846517"/>
              <a:gd name="connsiteX8" fmla="*/ 685671 w 95567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5671" h="1846517">
                <a:moveTo>
                  <a:pt x="685671" y="0"/>
                </a:moveTo>
                <a:lnTo>
                  <a:pt x="955671" y="0"/>
                </a:lnTo>
                <a:lnTo>
                  <a:pt x="943549" y="240059"/>
                </a:lnTo>
                <a:cubicBezTo>
                  <a:pt x="888243" y="784656"/>
                  <a:pt x="671087" y="1281406"/>
                  <a:pt x="340940" y="1681451"/>
                </a:cubicBezTo>
                <a:lnTo>
                  <a:pt x="190918" y="1846517"/>
                </a:lnTo>
                <a:lnTo>
                  <a:pt x="0" y="1655599"/>
                </a:lnTo>
                <a:lnTo>
                  <a:pt x="132595" y="1509706"/>
                </a:lnTo>
                <a:cubicBezTo>
                  <a:pt x="429727" y="1149665"/>
                  <a:pt x="625167" y="702590"/>
                  <a:pt x="674943" y="212453"/>
                </a:cubicBezTo>
                <a:lnTo>
                  <a:pt x="685671" y="0"/>
                </a:lnTo>
                <a:close/>
              </a:path>
            </a:pathLst>
          </a:custGeom>
          <a:solidFill>
            <a:srgbClr val="FFB5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手繪多邊形 22"/>
          <p:cNvSpPr/>
          <p:nvPr/>
        </p:nvSpPr>
        <p:spPr>
          <a:xfrm rot="16200000">
            <a:off x="5599088" y="3628997"/>
            <a:ext cx="1464680" cy="797509"/>
          </a:xfrm>
          <a:custGeom>
            <a:avLst/>
            <a:gdLst>
              <a:gd name="connsiteX0" fmla="*/ 1273761 w 1464680"/>
              <a:gd name="connsiteY0" fmla="*/ 0 h 797509"/>
              <a:gd name="connsiteX1" fmla="*/ 1464680 w 1464680"/>
              <a:gd name="connsiteY1" fmla="*/ 190919 h 797509"/>
              <a:gd name="connsiteX2" fmla="*/ 1337961 w 1464680"/>
              <a:gd name="connsiteY2" fmla="*/ 306088 h 797509"/>
              <a:gd name="connsiteX3" fmla="*/ 184847 w 1464680"/>
              <a:gd name="connsiteY3" fmla="*/ 788175 h 797509"/>
              <a:gd name="connsiteX4" fmla="*/ 0 w 1464680"/>
              <a:gd name="connsiteY4" fmla="*/ 797509 h 797509"/>
              <a:gd name="connsiteX5" fmla="*/ 0 w 1464680"/>
              <a:gd name="connsiteY5" fmla="*/ 527509 h 797509"/>
              <a:gd name="connsiteX6" fmla="*/ 157241 w 1464680"/>
              <a:gd name="connsiteY6" fmla="*/ 519569 h 797509"/>
              <a:gd name="connsiteX7" fmla="*/ 1166215 w 1464680"/>
              <a:gd name="connsiteY7" fmla="*/ 97743 h 797509"/>
              <a:gd name="connsiteX8" fmla="*/ 1273761 w 1464680"/>
              <a:gd name="connsiteY8" fmla="*/ 0 h 797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4680" h="797509">
                <a:moveTo>
                  <a:pt x="1273761" y="0"/>
                </a:moveTo>
                <a:lnTo>
                  <a:pt x="1464680" y="190919"/>
                </a:lnTo>
                <a:lnTo>
                  <a:pt x="1337961" y="306088"/>
                </a:lnTo>
                <a:cubicBezTo>
                  <a:pt x="1017925" y="570205"/>
                  <a:pt x="620525" y="743930"/>
                  <a:pt x="184847" y="788175"/>
                </a:cubicBezTo>
                <a:lnTo>
                  <a:pt x="0" y="797509"/>
                </a:lnTo>
                <a:lnTo>
                  <a:pt x="0" y="527509"/>
                </a:lnTo>
                <a:lnTo>
                  <a:pt x="157241" y="519569"/>
                </a:lnTo>
                <a:cubicBezTo>
                  <a:pt x="538459" y="480855"/>
                  <a:pt x="886184" y="328846"/>
                  <a:pt x="1166215" y="97743"/>
                </a:cubicBezTo>
                <a:lnTo>
                  <a:pt x="1273761" y="0"/>
                </a:lnTo>
                <a:close/>
              </a:path>
            </a:pathLst>
          </a:custGeom>
          <a:solidFill>
            <a:srgbClr val="ADD3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手繪多邊形 18"/>
          <p:cNvSpPr/>
          <p:nvPr/>
        </p:nvSpPr>
        <p:spPr>
          <a:xfrm rot="16200000">
            <a:off x="5869089" y="3358996"/>
            <a:ext cx="1846517" cy="955671"/>
          </a:xfrm>
          <a:custGeom>
            <a:avLst/>
            <a:gdLst>
              <a:gd name="connsiteX0" fmla="*/ 1655599 w 1846517"/>
              <a:gd name="connsiteY0" fmla="*/ 0 h 955671"/>
              <a:gd name="connsiteX1" fmla="*/ 1846517 w 1846517"/>
              <a:gd name="connsiteY1" fmla="*/ 190918 h 955671"/>
              <a:gd name="connsiteX2" fmla="*/ 1681451 w 1846517"/>
              <a:gd name="connsiteY2" fmla="*/ 340940 h 955671"/>
              <a:gd name="connsiteX3" fmla="*/ 240059 w 1846517"/>
              <a:gd name="connsiteY3" fmla="*/ 943549 h 955671"/>
              <a:gd name="connsiteX4" fmla="*/ 0 w 1846517"/>
              <a:gd name="connsiteY4" fmla="*/ 955671 h 955671"/>
              <a:gd name="connsiteX5" fmla="*/ 0 w 1846517"/>
              <a:gd name="connsiteY5" fmla="*/ 685671 h 955671"/>
              <a:gd name="connsiteX6" fmla="*/ 212453 w 1846517"/>
              <a:gd name="connsiteY6" fmla="*/ 674943 h 955671"/>
              <a:gd name="connsiteX7" fmla="*/ 1509706 w 1846517"/>
              <a:gd name="connsiteY7" fmla="*/ 132595 h 955671"/>
              <a:gd name="connsiteX8" fmla="*/ 1655599 w 1846517"/>
              <a:gd name="connsiteY8" fmla="*/ 0 h 95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955671">
                <a:moveTo>
                  <a:pt x="1655599" y="0"/>
                </a:moveTo>
                <a:lnTo>
                  <a:pt x="1846517" y="190918"/>
                </a:lnTo>
                <a:lnTo>
                  <a:pt x="1681451" y="340940"/>
                </a:lnTo>
                <a:cubicBezTo>
                  <a:pt x="1281406" y="671087"/>
                  <a:pt x="784656" y="888243"/>
                  <a:pt x="240059" y="943549"/>
                </a:cubicBezTo>
                <a:lnTo>
                  <a:pt x="0" y="955671"/>
                </a:lnTo>
                <a:lnTo>
                  <a:pt x="0" y="685671"/>
                </a:lnTo>
                <a:lnTo>
                  <a:pt x="212453" y="674943"/>
                </a:lnTo>
                <a:cubicBezTo>
                  <a:pt x="702591" y="625167"/>
                  <a:pt x="1149665" y="429727"/>
                  <a:pt x="1509706" y="132595"/>
                </a:cubicBezTo>
                <a:lnTo>
                  <a:pt x="1655599" y="0"/>
                </a:lnTo>
                <a:close/>
              </a:path>
            </a:pathLst>
          </a:custGeom>
          <a:solidFill>
            <a:srgbClr val="D7E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67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34" name="手繪多邊形 133"/>
          <p:cNvSpPr/>
          <p:nvPr/>
        </p:nvSpPr>
        <p:spPr>
          <a:xfrm rot="16200000">
            <a:off x="1793230" y="3749526"/>
            <a:ext cx="1362062" cy="660886"/>
          </a:xfrm>
          <a:custGeom>
            <a:avLst/>
            <a:gdLst>
              <a:gd name="connsiteX0" fmla="*/ 0 w 1362062"/>
              <a:gd name="connsiteY0" fmla="*/ 0 h 660886"/>
              <a:gd name="connsiteX1" fmla="*/ 212453 w 1362062"/>
              <a:gd name="connsiteY1" fmla="*/ 10728 h 660886"/>
              <a:gd name="connsiteX2" fmla="*/ 1322636 w 1362062"/>
              <a:gd name="connsiteY2" fmla="*/ 413188 h 660886"/>
              <a:gd name="connsiteX3" fmla="*/ 1362062 w 1362062"/>
              <a:gd name="connsiteY3" fmla="*/ 442670 h 660886"/>
              <a:gd name="connsiteX4" fmla="*/ 1203518 w 1362062"/>
              <a:gd name="connsiteY4" fmla="*/ 660886 h 660886"/>
              <a:gd name="connsiteX5" fmla="*/ 1171677 w 1362062"/>
              <a:gd name="connsiteY5" fmla="*/ 637076 h 660886"/>
              <a:gd name="connsiteX6" fmla="*/ 184847 w 1362062"/>
              <a:gd name="connsiteY6" fmla="*/ 279334 h 660886"/>
              <a:gd name="connsiteX7" fmla="*/ 0 w 1362062"/>
              <a:gd name="connsiteY7" fmla="*/ 270000 h 660886"/>
              <a:gd name="connsiteX8" fmla="*/ 0 w 1362062"/>
              <a:gd name="connsiteY8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2062" h="660886">
                <a:moveTo>
                  <a:pt x="0" y="0"/>
                </a:moveTo>
                <a:lnTo>
                  <a:pt x="212453" y="10728"/>
                </a:lnTo>
                <a:cubicBezTo>
                  <a:pt x="620901" y="52208"/>
                  <a:pt x="999444" y="194843"/>
                  <a:pt x="1322636" y="413188"/>
                </a:cubicBezTo>
                <a:lnTo>
                  <a:pt x="1362062" y="442670"/>
                </a:lnTo>
                <a:lnTo>
                  <a:pt x="1203518" y="660886"/>
                </a:lnTo>
                <a:lnTo>
                  <a:pt x="1171677" y="637076"/>
                </a:lnTo>
                <a:cubicBezTo>
                  <a:pt x="884395" y="442992"/>
                  <a:pt x="547912" y="316205"/>
                  <a:pt x="184847" y="279334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9" name="手繪多邊形 128"/>
          <p:cNvSpPr/>
          <p:nvPr/>
        </p:nvSpPr>
        <p:spPr>
          <a:xfrm rot="16200000">
            <a:off x="2749790" y="2378737"/>
            <a:ext cx="1000898" cy="1241258"/>
          </a:xfrm>
          <a:custGeom>
            <a:avLst/>
            <a:gdLst>
              <a:gd name="connsiteX0" fmla="*/ 158543 w 1000898"/>
              <a:gd name="connsiteY0" fmla="*/ 0 h 1241258"/>
              <a:gd name="connsiteX1" fmla="*/ 248521 w 1000898"/>
              <a:gd name="connsiteY1" fmla="*/ 67284 h 1241258"/>
              <a:gd name="connsiteX2" fmla="*/ 941854 w 1000898"/>
              <a:gd name="connsiteY2" fmla="*/ 996524 h 1241258"/>
              <a:gd name="connsiteX3" fmla="*/ 1000898 w 1000898"/>
              <a:gd name="connsiteY3" fmla="*/ 1157845 h 1241258"/>
              <a:gd name="connsiteX4" fmla="*/ 744180 w 1000898"/>
              <a:gd name="connsiteY4" fmla="*/ 1241258 h 1241258"/>
              <a:gd name="connsiteX5" fmla="*/ 693071 w 1000898"/>
              <a:gd name="connsiteY5" fmla="*/ 1101621 h 1241258"/>
              <a:gd name="connsiteX6" fmla="*/ 76776 w 1000898"/>
              <a:gd name="connsiteY6" fmla="*/ 275629 h 1241258"/>
              <a:gd name="connsiteX7" fmla="*/ 0 w 1000898"/>
              <a:gd name="connsiteY7" fmla="*/ 218216 h 1241258"/>
              <a:gd name="connsiteX8" fmla="*/ 158543 w 1000898"/>
              <a:gd name="connsiteY8" fmla="*/ 0 h 124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898" h="1241258">
                <a:moveTo>
                  <a:pt x="158543" y="0"/>
                </a:moveTo>
                <a:lnTo>
                  <a:pt x="248521" y="67284"/>
                </a:lnTo>
                <a:cubicBezTo>
                  <a:pt x="548555" y="314894"/>
                  <a:pt x="788148" y="633123"/>
                  <a:pt x="941854" y="996524"/>
                </a:cubicBezTo>
                <a:lnTo>
                  <a:pt x="1000898" y="1157845"/>
                </a:lnTo>
                <a:lnTo>
                  <a:pt x="744180" y="1241258"/>
                </a:lnTo>
                <a:lnTo>
                  <a:pt x="693071" y="1101621"/>
                </a:lnTo>
                <a:cubicBezTo>
                  <a:pt x="556444" y="778597"/>
                  <a:pt x="343472" y="495727"/>
                  <a:pt x="76776" y="275629"/>
                </a:cubicBezTo>
                <a:lnTo>
                  <a:pt x="0" y="218216"/>
                </a:lnTo>
                <a:lnTo>
                  <a:pt x="158543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7" name="手繪多邊形 126"/>
          <p:cNvSpPr/>
          <p:nvPr/>
        </p:nvSpPr>
        <p:spPr>
          <a:xfrm rot="16200000">
            <a:off x="3050026" y="3349820"/>
            <a:ext cx="1044974" cy="1777387"/>
          </a:xfrm>
          <a:custGeom>
            <a:avLst/>
            <a:gdLst>
              <a:gd name="connsiteX0" fmla="*/ 0 w 1044974"/>
              <a:gd name="connsiteY0" fmla="*/ 0 h 1777387"/>
              <a:gd name="connsiteX1" fmla="*/ 157241 w 1044974"/>
              <a:gd name="connsiteY1" fmla="*/ 7940 h 1777387"/>
              <a:gd name="connsiteX2" fmla="*/ 1020717 w 1044974"/>
              <a:gd name="connsiteY2" fmla="*/ 320964 h 1777387"/>
              <a:gd name="connsiteX3" fmla="*/ 1044974 w 1044974"/>
              <a:gd name="connsiteY3" fmla="*/ 339103 h 1777387"/>
              <a:gd name="connsiteX4" fmla="*/ 0 w 1044974"/>
              <a:gd name="connsiteY4" fmla="*/ 1777387 h 1777387"/>
              <a:gd name="connsiteX5" fmla="*/ 0 w 1044974"/>
              <a:gd name="connsiteY5" fmla="*/ 0 h 1777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4974" h="1777387">
                <a:moveTo>
                  <a:pt x="0" y="0"/>
                </a:moveTo>
                <a:lnTo>
                  <a:pt x="157241" y="7940"/>
                </a:lnTo>
                <a:cubicBezTo>
                  <a:pt x="474923" y="40202"/>
                  <a:pt x="769346" y="151141"/>
                  <a:pt x="1020717" y="320964"/>
                </a:cubicBezTo>
                <a:lnTo>
                  <a:pt x="1044974" y="339103"/>
                </a:lnTo>
                <a:lnTo>
                  <a:pt x="0" y="17773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3" name="手繪多邊形 122"/>
          <p:cNvSpPr/>
          <p:nvPr/>
        </p:nvSpPr>
        <p:spPr>
          <a:xfrm rot="16200000">
            <a:off x="2939586" y="3138812"/>
            <a:ext cx="1690396" cy="1437480"/>
          </a:xfrm>
          <a:custGeom>
            <a:avLst/>
            <a:gdLst>
              <a:gd name="connsiteX0" fmla="*/ 1044391 w 1690396"/>
              <a:gd name="connsiteY0" fmla="*/ 0 h 1437480"/>
              <a:gd name="connsiteX1" fmla="*/ 1107965 w 1690396"/>
              <a:gd name="connsiteY1" fmla="*/ 47540 h 1437480"/>
              <a:gd name="connsiteX2" fmla="*/ 1647224 w 1690396"/>
              <a:gd name="connsiteY2" fmla="*/ 770283 h 1437480"/>
              <a:gd name="connsiteX3" fmla="*/ 1690396 w 1690396"/>
              <a:gd name="connsiteY3" fmla="*/ 888237 h 1437480"/>
              <a:gd name="connsiteX4" fmla="*/ 0 w 1690396"/>
              <a:gd name="connsiteY4" fmla="*/ 1437480 h 1437480"/>
              <a:gd name="connsiteX5" fmla="*/ 1044391 w 1690396"/>
              <a:gd name="connsiteY5" fmla="*/ 0 h 143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0396" h="1437480">
                <a:moveTo>
                  <a:pt x="1044391" y="0"/>
                </a:moveTo>
                <a:lnTo>
                  <a:pt x="1107965" y="47540"/>
                </a:lnTo>
                <a:cubicBezTo>
                  <a:pt x="1341325" y="240126"/>
                  <a:pt x="1527676" y="487637"/>
                  <a:pt x="1647224" y="770283"/>
                </a:cubicBezTo>
                <a:lnTo>
                  <a:pt x="1690396" y="888237"/>
                </a:lnTo>
                <a:lnTo>
                  <a:pt x="0" y="1437480"/>
                </a:lnTo>
                <a:lnTo>
                  <a:pt x="104439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9" name="手繪多邊形 118"/>
          <p:cNvSpPr/>
          <p:nvPr/>
        </p:nvSpPr>
        <p:spPr>
          <a:xfrm rot="16200000">
            <a:off x="4389620" y="1832681"/>
            <a:ext cx="364760" cy="1433398"/>
          </a:xfrm>
          <a:custGeom>
            <a:avLst/>
            <a:gdLst>
              <a:gd name="connsiteX0" fmla="*/ 257032 w 364760"/>
              <a:gd name="connsiteY0" fmla="*/ 0 h 1433398"/>
              <a:gd name="connsiteX1" fmla="*/ 315391 w 364760"/>
              <a:gd name="connsiteY1" fmla="*/ 226969 h 1433398"/>
              <a:gd name="connsiteX2" fmla="*/ 364760 w 364760"/>
              <a:gd name="connsiteY2" fmla="*/ 716699 h 1433398"/>
              <a:gd name="connsiteX3" fmla="*/ 315391 w 364760"/>
              <a:gd name="connsiteY3" fmla="*/ 1206429 h 1433398"/>
              <a:gd name="connsiteX4" fmla="*/ 257032 w 364760"/>
              <a:gd name="connsiteY4" fmla="*/ 1433398 h 1433398"/>
              <a:gd name="connsiteX5" fmla="*/ 0 w 364760"/>
              <a:gd name="connsiteY5" fmla="*/ 1349883 h 1433398"/>
              <a:gd name="connsiteX6" fmla="*/ 50876 w 364760"/>
              <a:gd name="connsiteY6" fmla="*/ 1152014 h 1433398"/>
              <a:gd name="connsiteX7" fmla="*/ 94760 w 364760"/>
              <a:gd name="connsiteY7" fmla="*/ 716699 h 1433398"/>
              <a:gd name="connsiteX8" fmla="*/ 50876 w 364760"/>
              <a:gd name="connsiteY8" fmla="*/ 281384 h 1433398"/>
              <a:gd name="connsiteX9" fmla="*/ 0 w 364760"/>
              <a:gd name="connsiteY9" fmla="*/ 83515 h 1433398"/>
              <a:gd name="connsiteX10" fmla="*/ 257032 w 364760"/>
              <a:gd name="connsiteY10" fmla="*/ 0 h 143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4760" h="1433398">
                <a:moveTo>
                  <a:pt x="257032" y="0"/>
                </a:moveTo>
                <a:lnTo>
                  <a:pt x="315391" y="226969"/>
                </a:lnTo>
                <a:cubicBezTo>
                  <a:pt x="347761" y="385157"/>
                  <a:pt x="364760" y="548943"/>
                  <a:pt x="364760" y="716699"/>
                </a:cubicBezTo>
                <a:cubicBezTo>
                  <a:pt x="364760" y="884456"/>
                  <a:pt x="347761" y="1048242"/>
                  <a:pt x="315391" y="1206429"/>
                </a:cubicBezTo>
                <a:lnTo>
                  <a:pt x="257032" y="1433398"/>
                </a:lnTo>
                <a:lnTo>
                  <a:pt x="0" y="1349883"/>
                </a:lnTo>
                <a:lnTo>
                  <a:pt x="50876" y="1152014"/>
                </a:lnTo>
                <a:cubicBezTo>
                  <a:pt x="79650" y="1011404"/>
                  <a:pt x="94760" y="865816"/>
                  <a:pt x="94760" y="716699"/>
                </a:cubicBezTo>
                <a:cubicBezTo>
                  <a:pt x="94760" y="567582"/>
                  <a:pt x="79650" y="421995"/>
                  <a:pt x="50876" y="281384"/>
                </a:cubicBezTo>
                <a:lnTo>
                  <a:pt x="0" y="83515"/>
                </a:lnTo>
                <a:lnTo>
                  <a:pt x="257032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5" name="手繪多邊形 114"/>
          <p:cNvSpPr/>
          <p:nvPr/>
        </p:nvSpPr>
        <p:spPr>
          <a:xfrm rot="16200000">
            <a:off x="3685250" y="3244080"/>
            <a:ext cx="1773501" cy="1099338"/>
          </a:xfrm>
          <a:custGeom>
            <a:avLst/>
            <a:gdLst>
              <a:gd name="connsiteX0" fmla="*/ 1691708 w 1773501"/>
              <a:gd name="connsiteY0" fmla="*/ 0 h 1099338"/>
              <a:gd name="connsiteX1" fmla="*/ 1735103 w 1773501"/>
              <a:gd name="connsiteY1" fmla="*/ 168768 h 1099338"/>
              <a:gd name="connsiteX2" fmla="*/ 1773501 w 1773501"/>
              <a:gd name="connsiteY2" fmla="*/ 549669 h 1099338"/>
              <a:gd name="connsiteX3" fmla="*/ 1735103 w 1773501"/>
              <a:gd name="connsiteY3" fmla="*/ 930570 h 1099338"/>
              <a:gd name="connsiteX4" fmla="*/ 1691708 w 1773501"/>
              <a:gd name="connsiteY4" fmla="*/ 1099338 h 1099338"/>
              <a:gd name="connsiteX5" fmla="*/ 0 w 1773501"/>
              <a:gd name="connsiteY5" fmla="*/ 549669 h 1099338"/>
              <a:gd name="connsiteX6" fmla="*/ 1691708 w 1773501"/>
              <a:gd name="connsiteY6" fmla="*/ 0 h 109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3501" h="1099338">
                <a:moveTo>
                  <a:pt x="1691708" y="0"/>
                </a:moveTo>
                <a:lnTo>
                  <a:pt x="1735103" y="168768"/>
                </a:lnTo>
                <a:cubicBezTo>
                  <a:pt x="1760280" y="291803"/>
                  <a:pt x="1773501" y="419192"/>
                  <a:pt x="1773501" y="549669"/>
                </a:cubicBezTo>
                <a:cubicBezTo>
                  <a:pt x="1773501" y="680146"/>
                  <a:pt x="1760280" y="807536"/>
                  <a:pt x="1735103" y="930570"/>
                </a:cubicBezTo>
                <a:lnTo>
                  <a:pt x="1691708" y="1099338"/>
                </a:lnTo>
                <a:lnTo>
                  <a:pt x="0" y="549669"/>
                </a:lnTo>
                <a:lnTo>
                  <a:pt x="169170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3" name="手繪多邊形 92"/>
          <p:cNvSpPr/>
          <p:nvPr/>
        </p:nvSpPr>
        <p:spPr>
          <a:xfrm rot="16200000">
            <a:off x="4514020" y="3138811"/>
            <a:ext cx="1690396" cy="1437481"/>
          </a:xfrm>
          <a:custGeom>
            <a:avLst/>
            <a:gdLst>
              <a:gd name="connsiteX0" fmla="*/ 0 w 1690396"/>
              <a:gd name="connsiteY0" fmla="*/ 0 h 1437481"/>
              <a:gd name="connsiteX1" fmla="*/ 1690396 w 1690396"/>
              <a:gd name="connsiteY1" fmla="*/ 549243 h 1437481"/>
              <a:gd name="connsiteX2" fmla="*/ 1647224 w 1690396"/>
              <a:gd name="connsiteY2" fmla="*/ 667197 h 1437481"/>
              <a:gd name="connsiteX3" fmla="*/ 1107965 w 1690396"/>
              <a:gd name="connsiteY3" fmla="*/ 1389940 h 1437481"/>
              <a:gd name="connsiteX4" fmla="*/ 1044390 w 1690396"/>
              <a:gd name="connsiteY4" fmla="*/ 1437481 h 1437481"/>
              <a:gd name="connsiteX5" fmla="*/ 0 w 1690396"/>
              <a:gd name="connsiteY5" fmla="*/ 0 h 143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0396" h="1437481">
                <a:moveTo>
                  <a:pt x="0" y="0"/>
                </a:moveTo>
                <a:lnTo>
                  <a:pt x="1690396" y="549243"/>
                </a:lnTo>
                <a:lnTo>
                  <a:pt x="1647224" y="667197"/>
                </a:lnTo>
                <a:cubicBezTo>
                  <a:pt x="1527676" y="949843"/>
                  <a:pt x="1341325" y="1197355"/>
                  <a:pt x="1107965" y="1389940"/>
                </a:cubicBezTo>
                <a:lnTo>
                  <a:pt x="1044390" y="143748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2" name="手繪多邊形 91"/>
          <p:cNvSpPr/>
          <p:nvPr/>
        </p:nvSpPr>
        <p:spPr>
          <a:xfrm rot="16200000">
            <a:off x="5049002" y="3349820"/>
            <a:ext cx="1044974" cy="1777386"/>
          </a:xfrm>
          <a:custGeom>
            <a:avLst/>
            <a:gdLst>
              <a:gd name="connsiteX0" fmla="*/ 0 w 1044974"/>
              <a:gd name="connsiteY0" fmla="*/ 0 h 1777386"/>
              <a:gd name="connsiteX1" fmla="*/ 1044974 w 1044974"/>
              <a:gd name="connsiteY1" fmla="*/ 1438283 h 1777386"/>
              <a:gd name="connsiteX2" fmla="*/ 1020717 w 1044974"/>
              <a:gd name="connsiteY2" fmla="*/ 1456422 h 1777386"/>
              <a:gd name="connsiteX3" fmla="*/ 157241 w 1044974"/>
              <a:gd name="connsiteY3" fmla="*/ 1769446 h 1777386"/>
              <a:gd name="connsiteX4" fmla="*/ 0 w 1044974"/>
              <a:gd name="connsiteY4" fmla="*/ 1777386 h 1777386"/>
              <a:gd name="connsiteX5" fmla="*/ 0 w 1044974"/>
              <a:gd name="connsiteY5" fmla="*/ 0 h 1777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4974" h="1777386">
                <a:moveTo>
                  <a:pt x="0" y="0"/>
                </a:moveTo>
                <a:lnTo>
                  <a:pt x="1044974" y="1438283"/>
                </a:lnTo>
                <a:lnTo>
                  <a:pt x="1020717" y="1456422"/>
                </a:lnTo>
                <a:cubicBezTo>
                  <a:pt x="769346" y="1626245"/>
                  <a:pt x="474923" y="1737184"/>
                  <a:pt x="157241" y="1769446"/>
                </a:cubicBezTo>
                <a:lnTo>
                  <a:pt x="0" y="17773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8" name="手繪多邊形 87"/>
          <p:cNvSpPr/>
          <p:nvPr/>
        </p:nvSpPr>
        <p:spPr>
          <a:xfrm rot="16200000">
            <a:off x="5393312" y="2378736"/>
            <a:ext cx="1000899" cy="1241258"/>
          </a:xfrm>
          <a:custGeom>
            <a:avLst/>
            <a:gdLst>
              <a:gd name="connsiteX0" fmla="*/ 744181 w 1000899"/>
              <a:gd name="connsiteY0" fmla="*/ 0 h 1241258"/>
              <a:gd name="connsiteX1" fmla="*/ 1000899 w 1000899"/>
              <a:gd name="connsiteY1" fmla="*/ 83413 h 1241258"/>
              <a:gd name="connsiteX2" fmla="*/ 941855 w 1000899"/>
              <a:gd name="connsiteY2" fmla="*/ 244734 h 1241258"/>
              <a:gd name="connsiteX3" fmla="*/ 248522 w 1000899"/>
              <a:gd name="connsiteY3" fmla="*/ 1173974 h 1241258"/>
              <a:gd name="connsiteX4" fmla="*/ 158544 w 1000899"/>
              <a:gd name="connsiteY4" fmla="*/ 1241258 h 1241258"/>
              <a:gd name="connsiteX5" fmla="*/ 0 w 1000899"/>
              <a:gd name="connsiteY5" fmla="*/ 1023042 h 1241258"/>
              <a:gd name="connsiteX6" fmla="*/ 76777 w 1000899"/>
              <a:gd name="connsiteY6" fmla="*/ 965629 h 1241258"/>
              <a:gd name="connsiteX7" fmla="*/ 693072 w 1000899"/>
              <a:gd name="connsiteY7" fmla="*/ 139637 h 1241258"/>
              <a:gd name="connsiteX8" fmla="*/ 744181 w 1000899"/>
              <a:gd name="connsiteY8" fmla="*/ 0 h 124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899" h="1241258">
                <a:moveTo>
                  <a:pt x="744181" y="0"/>
                </a:moveTo>
                <a:lnTo>
                  <a:pt x="1000899" y="83413"/>
                </a:lnTo>
                <a:lnTo>
                  <a:pt x="941855" y="244734"/>
                </a:lnTo>
                <a:cubicBezTo>
                  <a:pt x="788149" y="608135"/>
                  <a:pt x="548556" y="926365"/>
                  <a:pt x="248522" y="1173974"/>
                </a:cubicBezTo>
                <a:lnTo>
                  <a:pt x="158544" y="1241258"/>
                </a:lnTo>
                <a:lnTo>
                  <a:pt x="0" y="1023042"/>
                </a:lnTo>
                <a:lnTo>
                  <a:pt x="76777" y="965629"/>
                </a:lnTo>
                <a:cubicBezTo>
                  <a:pt x="343473" y="745532"/>
                  <a:pt x="556445" y="462661"/>
                  <a:pt x="693072" y="139637"/>
                </a:cubicBezTo>
                <a:lnTo>
                  <a:pt x="744181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2" name="手繪多邊形 81"/>
          <p:cNvSpPr/>
          <p:nvPr/>
        </p:nvSpPr>
        <p:spPr>
          <a:xfrm rot="16200000">
            <a:off x="5988709" y="3749525"/>
            <a:ext cx="1362061" cy="660886"/>
          </a:xfrm>
          <a:custGeom>
            <a:avLst/>
            <a:gdLst>
              <a:gd name="connsiteX0" fmla="*/ 1203518 w 1362061"/>
              <a:gd name="connsiteY0" fmla="*/ 0 h 660886"/>
              <a:gd name="connsiteX1" fmla="*/ 1362061 w 1362061"/>
              <a:gd name="connsiteY1" fmla="*/ 218217 h 660886"/>
              <a:gd name="connsiteX2" fmla="*/ 1322636 w 1362061"/>
              <a:gd name="connsiteY2" fmla="*/ 247698 h 660886"/>
              <a:gd name="connsiteX3" fmla="*/ 212453 w 1362061"/>
              <a:gd name="connsiteY3" fmla="*/ 650158 h 660886"/>
              <a:gd name="connsiteX4" fmla="*/ 0 w 1362061"/>
              <a:gd name="connsiteY4" fmla="*/ 660886 h 660886"/>
              <a:gd name="connsiteX5" fmla="*/ 0 w 1362061"/>
              <a:gd name="connsiteY5" fmla="*/ 390886 h 660886"/>
              <a:gd name="connsiteX6" fmla="*/ 184847 w 1362061"/>
              <a:gd name="connsiteY6" fmla="*/ 381552 h 660886"/>
              <a:gd name="connsiteX7" fmla="*/ 1171677 w 1362061"/>
              <a:gd name="connsiteY7" fmla="*/ 23810 h 660886"/>
              <a:gd name="connsiteX8" fmla="*/ 1203518 w 1362061"/>
              <a:gd name="connsiteY8" fmla="*/ 0 h 66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2061" h="660886">
                <a:moveTo>
                  <a:pt x="1203518" y="0"/>
                </a:moveTo>
                <a:lnTo>
                  <a:pt x="1362061" y="218217"/>
                </a:lnTo>
                <a:lnTo>
                  <a:pt x="1322636" y="247698"/>
                </a:lnTo>
                <a:cubicBezTo>
                  <a:pt x="999444" y="466043"/>
                  <a:pt x="620901" y="608678"/>
                  <a:pt x="212453" y="650158"/>
                </a:cubicBezTo>
                <a:lnTo>
                  <a:pt x="0" y="660886"/>
                </a:lnTo>
                <a:lnTo>
                  <a:pt x="0" y="390886"/>
                </a:lnTo>
                <a:lnTo>
                  <a:pt x="184847" y="381552"/>
                </a:lnTo>
                <a:cubicBezTo>
                  <a:pt x="547912" y="344681"/>
                  <a:pt x="884395" y="217894"/>
                  <a:pt x="1171677" y="23810"/>
                </a:cubicBezTo>
                <a:lnTo>
                  <a:pt x="1203518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4" name="手繪多邊形 73"/>
          <p:cNvSpPr/>
          <p:nvPr/>
        </p:nvSpPr>
        <p:spPr>
          <a:xfrm rot="16200000">
            <a:off x="1469850" y="3644362"/>
            <a:ext cx="1520606" cy="712670"/>
          </a:xfrm>
          <a:custGeom>
            <a:avLst/>
            <a:gdLst>
              <a:gd name="connsiteX0" fmla="*/ 0 w 1520606"/>
              <a:gd name="connsiteY0" fmla="*/ 0 h 712670"/>
              <a:gd name="connsiteX1" fmla="*/ 240059 w 1520606"/>
              <a:gd name="connsiteY1" fmla="*/ 12122 h 712670"/>
              <a:gd name="connsiteX2" fmla="*/ 1473596 w 1520606"/>
              <a:gd name="connsiteY2" fmla="*/ 459300 h 712670"/>
              <a:gd name="connsiteX3" fmla="*/ 1520606 w 1520606"/>
              <a:gd name="connsiteY3" fmla="*/ 494453 h 712670"/>
              <a:gd name="connsiteX4" fmla="*/ 1362062 w 1520606"/>
              <a:gd name="connsiteY4" fmla="*/ 712670 h 712670"/>
              <a:gd name="connsiteX5" fmla="*/ 1322636 w 1520606"/>
              <a:gd name="connsiteY5" fmla="*/ 683188 h 712670"/>
              <a:gd name="connsiteX6" fmla="*/ 212453 w 1520606"/>
              <a:gd name="connsiteY6" fmla="*/ 280728 h 712670"/>
              <a:gd name="connsiteX7" fmla="*/ 0 w 1520606"/>
              <a:gd name="connsiteY7" fmla="*/ 270000 h 712670"/>
              <a:gd name="connsiteX8" fmla="*/ 0 w 1520606"/>
              <a:gd name="connsiteY8" fmla="*/ 0 h 71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6" h="712670">
                <a:moveTo>
                  <a:pt x="0" y="0"/>
                </a:moveTo>
                <a:lnTo>
                  <a:pt x="240059" y="12122"/>
                </a:lnTo>
                <a:cubicBezTo>
                  <a:pt x="693890" y="58211"/>
                  <a:pt x="1114494" y="216695"/>
                  <a:pt x="1473596" y="459300"/>
                </a:cubicBezTo>
                <a:lnTo>
                  <a:pt x="1520606" y="494453"/>
                </a:lnTo>
                <a:lnTo>
                  <a:pt x="1362062" y="712670"/>
                </a:lnTo>
                <a:lnTo>
                  <a:pt x="1322636" y="683188"/>
                </a:lnTo>
                <a:cubicBezTo>
                  <a:pt x="999444" y="464843"/>
                  <a:pt x="620901" y="322208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D1EF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9" name="手繪多邊形 68"/>
          <p:cNvSpPr/>
          <p:nvPr/>
        </p:nvSpPr>
        <p:spPr>
          <a:xfrm rot="16200000">
            <a:off x="2549888" y="2103704"/>
            <a:ext cx="1099073" cy="1376062"/>
          </a:xfrm>
          <a:custGeom>
            <a:avLst/>
            <a:gdLst>
              <a:gd name="connsiteX0" fmla="*/ 158544 w 1099073"/>
              <a:gd name="connsiteY0" fmla="*/ 0 h 1376062"/>
              <a:gd name="connsiteX1" fmla="*/ 261723 w 1099073"/>
              <a:gd name="connsiteY1" fmla="*/ 77156 h 1376062"/>
              <a:gd name="connsiteX2" fmla="*/ 1032093 w 1099073"/>
              <a:gd name="connsiteY2" fmla="*/ 1109645 h 1376062"/>
              <a:gd name="connsiteX3" fmla="*/ 1099073 w 1099073"/>
              <a:gd name="connsiteY3" fmla="*/ 1292650 h 1376062"/>
              <a:gd name="connsiteX4" fmla="*/ 842355 w 1099073"/>
              <a:gd name="connsiteY4" fmla="*/ 1376062 h 1376062"/>
              <a:gd name="connsiteX5" fmla="*/ 783311 w 1099073"/>
              <a:gd name="connsiteY5" fmla="*/ 1214741 h 1376062"/>
              <a:gd name="connsiteX6" fmla="*/ 89978 w 1099073"/>
              <a:gd name="connsiteY6" fmla="*/ 285501 h 1376062"/>
              <a:gd name="connsiteX7" fmla="*/ 0 w 1099073"/>
              <a:gd name="connsiteY7" fmla="*/ 218217 h 1376062"/>
              <a:gd name="connsiteX8" fmla="*/ 158544 w 1099073"/>
              <a:gd name="connsiteY8" fmla="*/ 0 h 137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073" h="1376062">
                <a:moveTo>
                  <a:pt x="158544" y="0"/>
                </a:moveTo>
                <a:lnTo>
                  <a:pt x="261723" y="77156"/>
                </a:lnTo>
                <a:cubicBezTo>
                  <a:pt x="595094" y="352278"/>
                  <a:pt x="861309" y="705866"/>
                  <a:pt x="1032093" y="1109645"/>
                </a:cubicBezTo>
                <a:lnTo>
                  <a:pt x="1099073" y="1292650"/>
                </a:lnTo>
                <a:lnTo>
                  <a:pt x="842355" y="1376062"/>
                </a:lnTo>
                <a:lnTo>
                  <a:pt x="783311" y="1214741"/>
                </a:lnTo>
                <a:cubicBezTo>
                  <a:pt x="629605" y="851340"/>
                  <a:pt x="390012" y="533111"/>
                  <a:pt x="89978" y="285501"/>
                </a:cubicBezTo>
                <a:lnTo>
                  <a:pt x="0" y="218217"/>
                </a:lnTo>
                <a:lnTo>
                  <a:pt x="158544" y="0"/>
                </a:lnTo>
                <a:close/>
              </a:path>
            </a:pathLst>
          </a:custGeom>
          <a:solidFill>
            <a:srgbClr val="FBE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7" name="手繪多邊形 66"/>
          <p:cNvSpPr/>
          <p:nvPr/>
        </p:nvSpPr>
        <p:spPr>
          <a:xfrm rot="16200000">
            <a:off x="2116612" y="3854690"/>
            <a:ext cx="1203518" cy="609103"/>
          </a:xfrm>
          <a:custGeom>
            <a:avLst/>
            <a:gdLst>
              <a:gd name="connsiteX0" fmla="*/ 0 w 1203518"/>
              <a:gd name="connsiteY0" fmla="*/ 0 h 609103"/>
              <a:gd name="connsiteX1" fmla="*/ 184847 w 1203518"/>
              <a:gd name="connsiteY1" fmla="*/ 9334 h 609103"/>
              <a:gd name="connsiteX2" fmla="*/ 1171677 w 1203518"/>
              <a:gd name="connsiteY2" fmla="*/ 367076 h 609103"/>
              <a:gd name="connsiteX3" fmla="*/ 1203518 w 1203518"/>
              <a:gd name="connsiteY3" fmla="*/ 390886 h 609103"/>
              <a:gd name="connsiteX4" fmla="*/ 1044974 w 1203518"/>
              <a:gd name="connsiteY4" fmla="*/ 609103 h 609103"/>
              <a:gd name="connsiteX5" fmla="*/ 1020717 w 1203518"/>
              <a:gd name="connsiteY5" fmla="*/ 590964 h 609103"/>
              <a:gd name="connsiteX6" fmla="*/ 157241 w 1203518"/>
              <a:gd name="connsiteY6" fmla="*/ 277940 h 609103"/>
              <a:gd name="connsiteX7" fmla="*/ 0 w 1203518"/>
              <a:gd name="connsiteY7" fmla="*/ 270000 h 609103"/>
              <a:gd name="connsiteX8" fmla="*/ 0 w 1203518"/>
              <a:gd name="connsiteY8" fmla="*/ 0 h 609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3518" h="609103">
                <a:moveTo>
                  <a:pt x="0" y="0"/>
                </a:moveTo>
                <a:lnTo>
                  <a:pt x="184847" y="9334"/>
                </a:lnTo>
                <a:cubicBezTo>
                  <a:pt x="547912" y="46205"/>
                  <a:pt x="884395" y="172992"/>
                  <a:pt x="1171677" y="367076"/>
                </a:cubicBezTo>
                <a:lnTo>
                  <a:pt x="1203518" y="390886"/>
                </a:lnTo>
                <a:lnTo>
                  <a:pt x="1044974" y="609103"/>
                </a:lnTo>
                <a:lnTo>
                  <a:pt x="1020717" y="590964"/>
                </a:lnTo>
                <a:cubicBezTo>
                  <a:pt x="769346" y="421141"/>
                  <a:pt x="474923" y="310202"/>
                  <a:pt x="157241" y="277940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90D8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手繪多邊形 61"/>
          <p:cNvSpPr/>
          <p:nvPr/>
        </p:nvSpPr>
        <p:spPr>
          <a:xfrm rot="16200000">
            <a:off x="2949693" y="2653770"/>
            <a:ext cx="902724" cy="1106455"/>
          </a:xfrm>
          <a:custGeom>
            <a:avLst/>
            <a:gdLst>
              <a:gd name="connsiteX0" fmla="*/ 158544 w 902724"/>
              <a:gd name="connsiteY0" fmla="*/ 0 h 1106455"/>
              <a:gd name="connsiteX1" fmla="*/ 235320 w 902724"/>
              <a:gd name="connsiteY1" fmla="*/ 57413 h 1106455"/>
              <a:gd name="connsiteX2" fmla="*/ 851615 w 902724"/>
              <a:gd name="connsiteY2" fmla="*/ 883405 h 1106455"/>
              <a:gd name="connsiteX3" fmla="*/ 902724 w 902724"/>
              <a:gd name="connsiteY3" fmla="*/ 1023042 h 1106455"/>
              <a:gd name="connsiteX4" fmla="*/ 646005 w 902724"/>
              <a:gd name="connsiteY4" fmla="*/ 1106455 h 1106455"/>
              <a:gd name="connsiteX5" fmla="*/ 602833 w 902724"/>
              <a:gd name="connsiteY5" fmla="*/ 988501 h 1106455"/>
              <a:gd name="connsiteX6" fmla="*/ 63574 w 902724"/>
              <a:gd name="connsiteY6" fmla="*/ 265758 h 1106455"/>
              <a:gd name="connsiteX7" fmla="*/ 0 w 902724"/>
              <a:gd name="connsiteY7" fmla="*/ 218218 h 1106455"/>
              <a:gd name="connsiteX8" fmla="*/ 158544 w 902724"/>
              <a:gd name="connsiteY8" fmla="*/ 0 h 110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2724" h="1106455">
                <a:moveTo>
                  <a:pt x="158544" y="0"/>
                </a:moveTo>
                <a:lnTo>
                  <a:pt x="235320" y="57413"/>
                </a:lnTo>
                <a:cubicBezTo>
                  <a:pt x="502016" y="277511"/>
                  <a:pt x="714988" y="560381"/>
                  <a:pt x="851615" y="883405"/>
                </a:cubicBezTo>
                <a:lnTo>
                  <a:pt x="902724" y="1023042"/>
                </a:lnTo>
                <a:lnTo>
                  <a:pt x="646005" y="1106455"/>
                </a:lnTo>
                <a:lnTo>
                  <a:pt x="602833" y="988501"/>
                </a:lnTo>
                <a:cubicBezTo>
                  <a:pt x="483285" y="705855"/>
                  <a:pt x="296934" y="458344"/>
                  <a:pt x="63574" y="265758"/>
                </a:cubicBezTo>
                <a:lnTo>
                  <a:pt x="0" y="218218"/>
                </a:lnTo>
                <a:lnTo>
                  <a:pt x="158544" y="0"/>
                </a:lnTo>
                <a:close/>
              </a:path>
            </a:pathLst>
          </a:custGeom>
          <a:solidFill>
            <a:srgbClr val="F7D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手繪多邊形 55"/>
          <p:cNvSpPr/>
          <p:nvPr/>
        </p:nvSpPr>
        <p:spPr>
          <a:xfrm rot="16200000">
            <a:off x="4383138" y="1485650"/>
            <a:ext cx="377728" cy="1600427"/>
          </a:xfrm>
          <a:custGeom>
            <a:avLst/>
            <a:gdLst>
              <a:gd name="connsiteX0" fmla="*/ 257031 w 377728"/>
              <a:gd name="connsiteY0" fmla="*/ 0 h 1600427"/>
              <a:gd name="connsiteX1" fmla="*/ 322874 w 377728"/>
              <a:gd name="connsiteY1" fmla="*/ 256069 h 1600427"/>
              <a:gd name="connsiteX2" fmla="*/ 377728 w 377728"/>
              <a:gd name="connsiteY2" fmla="*/ 800213 h 1600427"/>
              <a:gd name="connsiteX3" fmla="*/ 322874 w 377728"/>
              <a:gd name="connsiteY3" fmla="*/ 1344357 h 1600427"/>
              <a:gd name="connsiteX4" fmla="*/ 257031 w 377728"/>
              <a:gd name="connsiteY4" fmla="*/ 1600427 h 1600427"/>
              <a:gd name="connsiteX5" fmla="*/ 0 w 377728"/>
              <a:gd name="connsiteY5" fmla="*/ 1516912 h 1600427"/>
              <a:gd name="connsiteX6" fmla="*/ 58359 w 377728"/>
              <a:gd name="connsiteY6" fmla="*/ 1289943 h 1600427"/>
              <a:gd name="connsiteX7" fmla="*/ 107728 w 377728"/>
              <a:gd name="connsiteY7" fmla="*/ 800213 h 1600427"/>
              <a:gd name="connsiteX8" fmla="*/ 58359 w 377728"/>
              <a:gd name="connsiteY8" fmla="*/ 310483 h 1600427"/>
              <a:gd name="connsiteX9" fmla="*/ 0 w 377728"/>
              <a:gd name="connsiteY9" fmla="*/ 83514 h 1600427"/>
              <a:gd name="connsiteX10" fmla="*/ 257031 w 377728"/>
              <a:gd name="connsiteY10" fmla="*/ 0 h 16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728" h="1600427">
                <a:moveTo>
                  <a:pt x="257031" y="0"/>
                </a:moveTo>
                <a:lnTo>
                  <a:pt x="322874" y="256069"/>
                </a:lnTo>
                <a:cubicBezTo>
                  <a:pt x="358840" y="431832"/>
                  <a:pt x="377728" y="613817"/>
                  <a:pt x="377728" y="800213"/>
                </a:cubicBezTo>
                <a:cubicBezTo>
                  <a:pt x="377728" y="986609"/>
                  <a:pt x="358840" y="1168594"/>
                  <a:pt x="322874" y="1344357"/>
                </a:cubicBezTo>
                <a:lnTo>
                  <a:pt x="257031" y="1600427"/>
                </a:lnTo>
                <a:lnTo>
                  <a:pt x="0" y="1516912"/>
                </a:lnTo>
                <a:lnTo>
                  <a:pt x="58359" y="1289943"/>
                </a:lnTo>
                <a:cubicBezTo>
                  <a:pt x="90729" y="1131756"/>
                  <a:pt x="107728" y="967970"/>
                  <a:pt x="107728" y="800213"/>
                </a:cubicBezTo>
                <a:cubicBezTo>
                  <a:pt x="107728" y="632457"/>
                  <a:pt x="90729" y="468671"/>
                  <a:pt x="58359" y="310483"/>
                </a:cubicBezTo>
                <a:lnTo>
                  <a:pt x="0" y="83514"/>
                </a:lnTo>
                <a:lnTo>
                  <a:pt x="257031" y="0"/>
                </a:lnTo>
                <a:close/>
              </a:path>
            </a:pathLst>
          </a:custGeom>
          <a:solidFill>
            <a:srgbClr val="FFB5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2" name="手繪多邊形 51"/>
          <p:cNvSpPr/>
          <p:nvPr/>
        </p:nvSpPr>
        <p:spPr>
          <a:xfrm rot="16200000">
            <a:off x="4396104" y="2179711"/>
            <a:ext cx="351793" cy="1266368"/>
          </a:xfrm>
          <a:custGeom>
            <a:avLst/>
            <a:gdLst>
              <a:gd name="connsiteX0" fmla="*/ 257033 w 351793"/>
              <a:gd name="connsiteY0" fmla="*/ 0 h 1266368"/>
              <a:gd name="connsiteX1" fmla="*/ 307909 w 351793"/>
              <a:gd name="connsiteY1" fmla="*/ 197869 h 1266368"/>
              <a:gd name="connsiteX2" fmla="*/ 351793 w 351793"/>
              <a:gd name="connsiteY2" fmla="*/ 633184 h 1266368"/>
              <a:gd name="connsiteX3" fmla="*/ 307909 w 351793"/>
              <a:gd name="connsiteY3" fmla="*/ 1068499 h 1266368"/>
              <a:gd name="connsiteX4" fmla="*/ 257033 w 351793"/>
              <a:gd name="connsiteY4" fmla="*/ 1266368 h 1266368"/>
              <a:gd name="connsiteX5" fmla="*/ 0 w 351793"/>
              <a:gd name="connsiteY5" fmla="*/ 1182853 h 1266368"/>
              <a:gd name="connsiteX6" fmla="*/ 43395 w 351793"/>
              <a:gd name="connsiteY6" fmla="*/ 1014085 h 1266368"/>
              <a:gd name="connsiteX7" fmla="*/ 81793 w 351793"/>
              <a:gd name="connsiteY7" fmla="*/ 633184 h 1266368"/>
              <a:gd name="connsiteX8" fmla="*/ 43395 w 351793"/>
              <a:gd name="connsiteY8" fmla="*/ 252283 h 1266368"/>
              <a:gd name="connsiteX9" fmla="*/ 0 w 351793"/>
              <a:gd name="connsiteY9" fmla="*/ 83515 h 1266368"/>
              <a:gd name="connsiteX10" fmla="*/ 257033 w 351793"/>
              <a:gd name="connsiteY10" fmla="*/ 0 h 1266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1793" h="1266368">
                <a:moveTo>
                  <a:pt x="257033" y="0"/>
                </a:moveTo>
                <a:lnTo>
                  <a:pt x="307909" y="197869"/>
                </a:lnTo>
                <a:cubicBezTo>
                  <a:pt x="336683" y="338480"/>
                  <a:pt x="351793" y="484067"/>
                  <a:pt x="351793" y="633184"/>
                </a:cubicBezTo>
                <a:cubicBezTo>
                  <a:pt x="351793" y="782301"/>
                  <a:pt x="336683" y="927889"/>
                  <a:pt x="307909" y="1068499"/>
                </a:cubicBezTo>
                <a:lnTo>
                  <a:pt x="257033" y="1266368"/>
                </a:lnTo>
                <a:lnTo>
                  <a:pt x="0" y="1182853"/>
                </a:lnTo>
                <a:lnTo>
                  <a:pt x="43395" y="1014085"/>
                </a:lnTo>
                <a:cubicBezTo>
                  <a:pt x="68572" y="891051"/>
                  <a:pt x="81793" y="763661"/>
                  <a:pt x="81793" y="633184"/>
                </a:cubicBezTo>
                <a:cubicBezTo>
                  <a:pt x="81793" y="502707"/>
                  <a:pt x="68572" y="375318"/>
                  <a:pt x="43395" y="252283"/>
                </a:cubicBezTo>
                <a:lnTo>
                  <a:pt x="0" y="83515"/>
                </a:lnTo>
                <a:lnTo>
                  <a:pt x="257033" y="0"/>
                </a:lnTo>
                <a:close/>
              </a:path>
            </a:pathLst>
          </a:custGeom>
          <a:solidFill>
            <a:srgbClr val="FF7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手繪多邊形 32"/>
          <p:cNvSpPr/>
          <p:nvPr/>
        </p:nvSpPr>
        <p:spPr>
          <a:xfrm rot="16200000">
            <a:off x="5291585" y="2653769"/>
            <a:ext cx="902725" cy="1106455"/>
          </a:xfrm>
          <a:custGeom>
            <a:avLst/>
            <a:gdLst>
              <a:gd name="connsiteX0" fmla="*/ 646006 w 902725"/>
              <a:gd name="connsiteY0" fmla="*/ 0 h 1106455"/>
              <a:gd name="connsiteX1" fmla="*/ 902725 w 902725"/>
              <a:gd name="connsiteY1" fmla="*/ 83413 h 1106455"/>
              <a:gd name="connsiteX2" fmla="*/ 851616 w 902725"/>
              <a:gd name="connsiteY2" fmla="*/ 223050 h 1106455"/>
              <a:gd name="connsiteX3" fmla="*/ 235321 w 902725"/>
              <a:gd name="connsiteY3" fmla="*/ 1049042 h 1106455"/>
              <a:gd name="connsiteX4" fmla="*/ 158544 w 902725"/>
              <a:gd name="connsiteY4" fmla="*/ 1106455 h 1106455"/>
              <a:gd name="connsiteX5" fmla="*/ 0 w 902725"/>
              <a:gd name="connsiteY5" fmla="*/ 888238 h 1106455"/>
              <a:gd name="connsiteX6" fmla="*/ 63575 w 902725"/>
              <a:gd name="connsiteY6" fmla="*/ 840697 h 1106455"/>
              <a:gd name="connsiteX7" fmla="*/ 602834 w 902725"/>
              <a:gd name="connsiteY7" fmla="*/ 117954 h 1106455"/>
              <a:gd name="connsiteX8" fmla="*/ 646006 w 902725"/>
              <a:gd name="connsiteY8" fmla="*/ 0 h 110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2725" h="1106455">
                <a:moveTo>
                  <a:pt x="646006" y="0"/>
                </a:moveTo>
                <a:lnTo>
                  <a:pt x="902725" y="83413"/>
                </a:lnTo>
                <a:lnTo>
                  <a:pt x="851616" y="223050"/>
                </a:lnTo>
                <a:cubicBezTo>
                  <a:pt x="714989" y="546074"/>
                  <a:pt x="502017" y="828945"/>
                  <a:pt x="235321" y="1049042"/>
                </a:cubicBezTo>
                <a:lnTo>
                  <a:pt x="158544" y="1106455"/>
                </a:lnTo>
                <a:lnTo>
                  <a:pt x="0" y="888238"/>
                </a:lnTo>
                <a:lnTo>
                  <a:pt x="63575" y="840697"/>
                </a:lnTo>
                <a:cubicBezTo>
                  <a:pt x="296935" y="648112"/>
                  <a:pt x="483286" y="400600"/>
                  <a:pt x="602834" y="117954"/>
                </a:cubicBezTo>
                <a:lnTo>
                  <a:pt x="646006" y="0"/>
                </a:lnTo>
                <a:close/>
              </a:path>
            </a:pathLst>
          </a:custGeom>
          <a:solidFill>
            <a:srgbClr val="ADD3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手繪多邊形 28"/>
          <p:cNvSpPr/>
          <p:nvPr/>
        </p:nvSpPr>
        <p:spPr>
          <a:xfrm rot="16200000">
            <a:off x="5495040" y="2103703"/>
            <a:ext cx="1099073" cy="1376062"/>
          </a:xfrm>
          <a:custGeom>
            <a:avLst/>
            <a:gdLst>
              <a:gd name="connsiteX0" fmla="*/ 842355 w 1099073"/>
              <a:gd name="connsiteY0" fmla="*/ 0 h 1376062"/>
              <a:gd name="connsiteX1" fmla="*/ 1099073 w 1099073"/>
              <a:gd name="connsiteY1" fmla="*/ 83413 h 1376062"/>
              <a:gd name="connsiteX2" fmla="*/ 1032093 w 1099073"/>
              <a:gd name="connsiteY2" fmla="*/ 266417 h 1376062"/>
              <a:gd name="connsiteX3" fmla="*/ 261723 w 1099073"/>
              <a:gd name="connsiteY3" fmla="*/ 1298906 h 1376062"/>
              <a:gd name="connsiteX4" fmla="*/ 158544 w 1099073"/>
              <a:gd name="connsiteY4" fmla="*/ 1376062 h 1376062"/>
              <a:gd name="connsiteX5" fmla="*/ 0 w 1099073"/>
              <a:gd name="connsiteY5" fmla="*/ 1157845 h 1376062"/>
              <a:gd name="connsiteX6" fmla="*/ 89978 w 1099073"/>
              <a:gd name="connsiteY6" fmla="*/ 1090561 h 1376062"/>
              <a:gd name="connsiteX7" fmla="*/ 783311 w 1099073"/>
              <a:gd name="connsiteY7" fmla="*/ 161321 h 1376062"/>
              <a:gd name="connsiteX8" fmla="*/ 842355 w 1099073"/>
              <a:gd name="connsiteY8" fmla="*/ 0 h 137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073" h="1376062">
                <a:moveTo>
                  <a:pt x="842355" y="0"/>
                </a:moveTo>
                <a:lnTo>
                  <a:pt x="1099073" y="83413"/>
                </a:lnTo>
                <a:lnTo>
                  <a:pt x="1032093" y="266417"/>
                </a:lnTo>
                <a:cubicBezTo>
                  <a:pt x="861309" y="670197"/>
                  <a:pt x="595094" y="1023785"/>
                  <a:pt x="261723" y="1298906"/>
                </a:cubicBezTo>
                <a:lnTo>
                  <a:pt x="158544" y="1376062"/>
                </a:lnTo>
                <a:lnTo>
                  <a:pt x="0" y="1157845"/>
                </a:lnTo>
                <a:lnTo>
                  <a:pt x="89978" y="1090561"/>
                </a:lnTo>
                <a:cubicBezTo>
                  <a:pt x="390012" y="842952"/>
                  <a:pt x="629605" y="524722"/>
                  <a:pt x="783311" y="161321"/>
                </a:cubicBezTo>
                <a:lnTo>
                  <a:pt x="842355" y="0"/>
                </a:lnTo>
                <a:close/>
              </a:path>
            </a:pathLst>
          </a:custGeom>
          <a:solidFill>
            <a:srgbClr val="D7E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手繪多邊形 24"/>
          <p:cNvSpPr/>
          <p:nvPr/>
        </p:nvSpPr>
        <p:spPr>
          <a:xfrm rot="16200000">
            <a:off x="5823873" y="3854689"/>
            <a:ext cx="1203518" cy="609103"/>
          </a:xfrm>
          <a:custGeom>
            <a:avLst/>
            <a:gdLst>
              <a:gd name="connsiteX0" fmla="*/ 1044974 w 1203518"/>
              <a:gd name="connsiteY0" fmla="*/ 0 h 609103"/>
              <a:gd name="connsiteX1" fmla="*/ 1203518 w 1203518"/>
              <a:gd name="connsiteY1" fmla="*/ 218217 h 609103"/>
              <a:gd name="connsiteX2" fmla="*/ 1171677 w 1203518"/>
              <a:gd name="connsiteY2" fmla="*/ 242027 h 609103"/>
              <a:gd name="connsiteX3" fmla="*/ 184847 w 1203518"/>
              <a:gd name="connsiteY3" fmla="*/ 599769 h 609103"/>
              <a:gd name="connsiteX4" fmla="*/ 0 w 1203518"/>
              <a:gd name="connsiteY4" fmla="*/ 609103 h 609103"/>
              <a:gd name="connsiteX5" fmla="*/ 0 w 1203518"/>
              <a:gd name="connsiteY5" fmla="*/ 339103 h 609103"/>
              <a:gd name="connsiteX6" fmla="*/ 157241 w 1203518"/>
              <a:gd name="connsiteY6" fmla="*/ 331163 h 609103"/>
              <a:gd name="connsiteX7" fmla="*/ 1020717 w 1203518"/>
              <a:gd name="connsiteY7" fmla="*/ 18139 h 609103"/>
              <a:gd name="connsiteX8" fmla="*/ 1044974 w 1203518"/>
              <a:gd name="connsiteY8" fmla="*/ 0 h 609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3518" h="609103">
                <a:moveTo>
                  <a:pt x="1044974" y="0"/>
                </a:moveTo>
                <a:lnTo>
                  <a:pt x="1203518" y="218217"/>
                </a:lnTo>
                <a:lnTo>
                  <a:pt x="1171677" y="242027"/>
                </a:lnTo>
                <a:cubicBezTo>
                  <a:pt x="884395" y="436111"/>
                  <a:pt x="547912" y="562898"/>
                  <a:pt x="184847" y="599769"/>
                </a:cubicBezTo>
                <a:lnTo>
                  <a:pt x="0" y="609103"/>
                </a:lnTo>
                <a:lnTo>
                  <a:pt x="0" y="339103"/>
                </a:lnTo>
                <a:lnTo>
                  <a:pt x="157241" y="331163"/>
                </a:lnTo>
                <a:cubicBezTo>
                  <a:pt x="474923" y="298901"/>
                  <a:pt x="769346" y="187962"/>
                  <a:pt x="1020717" y="18139"/>
                </a:cubicBezTo>
                <a:lnTo>
                  <a:pt x="1044974" y="0"/>
                </a:lnTo>
                <a:close/>
              </a:path>
            </a:pathLst>
          </a:custGeom>
          <a:solidFill>
            <a:srgbClr val="8388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手繪多邊形 20"/>
          <p:cNvSpPr/>
          <p:nvPr/>
        </p:nvSpPr>
        <p:spPr>
          <a:xfrm rot="16200000">
            <a:off x="6153546" y="3644362"/>
            <a:ext cx="1520605" cy="712669"/>
          </a:xfrm>
          <a:custGeom>
            <a:avLst/>
            <a:gdLst>
              <a:gd name="connsiteX0" fmla="*/ 1362061 w 1520605"/>
              <a:gd name="connsiteY0" fmla="*/ 0 h 712669"/>
              <a:gd name="connsiteX1" fmla="*/ 1520605 w 1520605"/>
              <a:gd name="connsiteY1" fmla="*/ 218217 h 712669"/>
              <a:gd name="connsiteX2" fmla="*/ 1473596 w 1520605"/>
              <a:gd name="connsiteY2" fmla="*/ 253369 h 712669"/>
              <a:gd name="connsiteX3" fmla="*/ 240059 w 1520605"/>
              <a:gd name="connsiteY3" fmla="*/ 700547 h 712669"/>
              <a:gd name="connsiteX4" fmla="*/ 0 w 1520605"/>
              <a:gd name="connsiteY4" fmla="*/ 712669 h 712669"/>
              <a:gd name="connsiteX5" fmla="*/ 0 w 1520605"/>
              <a:gd name="connsiteY5" fmla="*/ 442669 h 712669"/>
              <a:gd name="connsiteX6" fmla="*/ 212453 w 1520605"/>
              <a:gd name="connsiteY6" fmla="*/ 431941 h 712669"/>
              <a:gd name="connsiteX7" fmla="*/ 1322636 w 1520605"/>
              <a:gd name="connsiteY7" fmla="*/ 29481 h 712669"/>
              <a:gd name="connsiteX8" fmla="*/ 1362061 w 1520605"/>
              <a:gd name="connsiteY8" fmla="*/ 0 h 712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5" h="712669">
                <a:moveTo>
                  <a:pt x="1362061" y="0"/>
                </a:moveTo>
                <a:lnTo>
                  <a:pt x="1520605" y="218217"/>
                </a:lnTo>
                <a:lnTo>
                  <a:pt x="1473596" y="253369"/>
                </a:lnTo>
                <a:cubicBezTo>
                  <a:pt x="1114494" y="495974"/>
                  <a:pt x="693890" y="654458"/>
                  <a:pt x="240059" y="700547"/>
                </a:cubicBezTo>
                <a:lnTo>
                  <a:pt x="0" y="712669"/>
                </a:lnTo>
                <a:lnTo>
                  <a:pt x="0" y="442669"/>
                </a:lnTo>
                <a:lnTo>
                  <a:pt x="212453" y="431941"/>
                </a:lnTo>
                <a:cubicBezTo>
                  <a:pt x="620901" y="390461"/>
                  <a:pt x="999444" y="247826"/>
                  <a:pt x="1322636" y="29481"/>
                </a:cubicBezTo>
                <a:lnTo>
                  <a:pt x="1362061" y="0"/>
                </a:lnTo>
                <a:close/>
              </a:path>
            </a:pathLst>
          </a:custGeom>
          <a:solidFill>
            <a:srgbClr val="B4B7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6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70" name="手繪多邊形 169"/>
          <p:cNvSpPr/>
          <p:nvPr/>
        </p:nvSpPr>
        <p:spPr>
          <a:xfrm rot="16200000">
            <a:off x="1840327" y="3916292"/>
            <a:ext cx="1147290" cy="540310"/>
          </a:xfrm>
          <a:custGeom>
            <a:avLst/>
            <a:gdLst>
              <a:gd name="connsiteX0" fmla="*/ 0 w 1147290"/>
              <a:gd name="connsiteY0" fmla="*/ 0 h 540310"/>
              <a:gd name="connsiteX1" fmla="*/ 212453 w 1147290"/>
              <a:gd name="connsiteY1" fmla="*/ 10728 h 540310"/>
              <a:gd name="connsiteX2" fmla="*/ 1122282 w 1147290"/>
              <a:gd name="connsiteY2" fmla="*/ 291470 h 540310"/>
              <a:gd name="connsiteX3" fmla="*/ 1147290 w 1147290"/>
              <a:gd name="connsiteY3" fmla="*/ 306663 h 540310"/>
              <a:gd name="connsiteX4" fmla="*/ 1012395 w 1147290"/>
              <a:gd name="connsiteY4" fmla="*/ 540310 h 540310"/>
              <a:gd name="connsiteX5" fmla="*/ 993584 w 1147290"/>
              <a:gd name="connsiteY5" fmla="*/ 528882 h 540310"/>
              <a:gd name="connsiteX6" fmla="*/ 184847 w 1147290"/>
              <a:gd name="connsiteY6" fmla="*/ 279334 h 540310"/>
              <a:gd name="connsiteX7" fmla="*/ 0 w 1147290"/>
              <a:gd name="connsiteY7" fmla="*/ 270000 h 540310"/>
              <a:gd name="connsiteX8" fmla="*/ 0 w 1147290"/>
              <a:gd name="connsiteY8" fmla="*/ 0 h 540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7290" h="540310">
                <a:moveTo>
                  <a:pt x="0" y="0"/>
                </a:moveTo>
                <a:lnTo>
                  <a:pt x="212453" y="10728"/>
                </a:lnTo>
                <a:cubicBezTo>
                  <a:pt x="539212" y="43912"/>
                  <a:pt x="846831" y="141835"/>
                  <a:pt x="1122282" y="291470"/>
                </a:cubicBezTo>
                <a:lnTo>
                  <a:pt x="1147290" y="306663"/>
                </a:lnTo>
                <a:lnTo>
                  <a:pt x="1012395" y="540310"/>
                </a:lnTo>
                <a:lnTo>
                  <a:pt x="993584" y="528882"/>
                </a:lnTo>
                <a:cubicBezTo>
                  <a:pt x="748739" y="395874"/>
                  <a:pt x="475299" y="308831"/>
                  <a:pt x="184847" y="279334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5" name="手繪多邊形 164"/>
          <p:cNvSpPr/>
          <p:nvPr/>
        </p:nvSpPr>
        <p:spPr>
          <a:xfrm rot="16200000">
            <a:off x="2487873" y="2711964"/>
            <a:ext cx="974182" cy="974183"/>
          </a:xfrm>
          <a:custGeom>
            <a:avLst/>
            <a:gdLst>
              <a:gd name="connsiteX0" fmla="*/ 134895 w 974182"/>
              <a:gd name="connsiteY0" fmla="*/ 0 h 974183"/>
              <a:gd name="connsiteX1" fmla="*/ 248691 w 974182"/>
              <a:gd name="connsiteY1" fmla="*/ 69133 h 974183"/>
              <a:gd name="connsiteX2" fmla="*/ 905049 w 974182"/>
              <a:gd name="connsiteY2" fmla="*/ 725491 h 974183"/>
              <a:gd name="connsiteX3" fmla="*/ 974182 w 974182"/>
              <a:gd name="connsiteY3" fmla="*/ 839287 h 974183"/>
              <a:gd name="connsiteX4" fmla="*/ 740535 w 974182"/>
              <a:gd name="connsiteY4" fmla="*/ 974183 h 974183"/>
              <a:gd name="connsiteX5" fmla="*/ 681161 w 974182"/>
              <a:gd name="connsiteY5" fmla="*/ 876450 h 974183"/>
              <a:gd name="connsiteX6" fmla="*/ 97732 w 974182"/>
              <a:gd name="connsiteY6" fmla="*/ 293021 h 974183"/>
              <a:gd name="connsiteX7" fmla="*/ 0 w 974182"/>
              <a:gd name="connsiteY7" fmla="*/ 233647 h 974183"/>
              <a:gd name="connsiteX8" fmla="*/ 134895 w 974182"/>
              <a:gd name="connsiteY8" fmla="*/ 0 h 97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182" h="974183">
                <a:moveTo>
                  <a:pt x="134895" y="0"/>
                </a:moveTo>
                <a:lnTo>
                  <a:pt x="248691" y="69133"/>
                </a:lnTo>
                <a:cubicBezTo>
                  <a:pt x="507245" y="243808"/>
                  <a:pt x="730374" y="466937"/>
                  <a:pt x="905049" y="725491"/>
                </a:cubicBezTo>
                <a:lnTo>
                  <a:pt x="974182" y="839287"/>
                </a:lnTo>
                <a:lnTo>
                  <a:pt x="740535" y="974183"/>
                </a:lnTo>
                <a:lnTo>
                  <a:pt x="681161" y="876450"/>
                </a:lnTo>
                <a:cubicBezTo>
                  <a:pt x="525894" y="646625"/>
                  <a:pt x="327557" y="448288"/>
                  <a:pt x="97732" y="293021"/>
                </a:cubicBezTo>
                <a:lnTo>
                  <a:pt x="0" y="233647"/>
                </a:lnTo>
                <a:lnTo>
                  <a:pt x="134895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手繪多邊形 162"/>
          <p:cNvSpPr/>
          <p:nvPr/>
        </p:nvSpPr>
        <p:spPr>
          <a:xfrm rot="16200000">
            <a:off x="3121982" y="3444429"/>
            <a:ext cx="877498" cy="1753828"/>
          </a:xfrm>
          <a:custGeom>
            <a:avLst/>
            <a:gdLst>
              <a:gd name="connsiteX0" fmla="*/ 0 w 877498"/>
              <a:gd name="connsiteY0" fmla="*/ 0 h 1753828"/>
              <a:gd name="connsiteX1" fmla="*/ 157241 w 877498"/>
              <a:gd name="connsiteY1" fmla="*/ 7940 h 1753828"/>
              <a:gd name="connsiteX2" fmla="*/ 864886 w 877498"/>
              <a:gd name="connsiteY2" fmla="*/ 226295 h 1753828"/>
              <a:gd name="connsiteX3" fmla="*/ 877498 w 877498"/>
              <a:gd name="connsiteY3" fmla="*/ 233957 h 1753828"/>
              <a:gd name="connsiteX4" fmla="*/ 0 w 877498"/>
              <a:gd name="connsiteY4" fmla="*/ 1753828 h 1753828"/>
              <a:gd name="connsiteX5" fmla="*/ 0 w 877498"/>
              <a:gd name="connsiteY5" fmla="*/ 0 h 175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7498" h="1753828">
                <a:moveTo>
                  <a:pt x="0" y="0"/>
                </a:moveTo>
                <a:lnTo>
                  <a:pt x="157241" y="7940"/>
                </a:lnTo>
                <a:cubicBezTo>
                  <a:pt x="411387" y="33750"/>
                  <a:pt x="650646" y="109913"/>
                  <a:pt x="864886" y="226295"/>
                </a:cubicBezTo>
                <a:lnTo>
                  <a:pt x="877498" y="233957"/>
                </a:lnTo>
                <a:lnTo>
                  <a:pt x="0" y="17538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9" name="手繪多邊形 158"/>
          <p:cNvSpPr/>
          <p:nvPr/>
        </p:nvSpPr>
        <p:spPr>
          <a:xfrm rot="16200000">
            <a:off x="2955167" y="3179257"/>
            <a:ext cx="1518479" cy="1518479"/>
          </a:xfrm>
          <a:custGeom>
            <a:avLst/>
            <a:gdLst>
              <a:gd name="connsiteX0" fmla="*/ 876694 w 1518479"/>
              <a:gd name="connsiteY0" fmla="*/ 0 h 1518479"/>
              <a:gd name="connsiteX1" fmla="*/ 958363 w 1518479"/>
              <a:gd name="connsiteY1" fmla="*/ 49615 h 1518479"/>
              <a:gd name="connsiteX2" fmla="*/ 1468864 w 1518479"/>
              <a:gd name="connsiteY2" fmla="*/ 560116 h 1518479"/>
              <a:gd name="connsiteX3" fmla="*/ 1518479 w 1518479"/>
              <a:gd name="connsiteY3" fmla="*/ 641785 h 1518479"/>
              <a:gd name="connsiteX4" fmla="*/ 0 w 1518479"/>
              <a:gd name="connsiteY4" fmla="*/ 1518479 h 1518479"/>
              <a:gd name="connsiteX5" fmla="*/ 876694 w 1518479"/>
              <a:gd name="connsiteY5" fmla="*/ 0 h 151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8479" h="1518479">
                <a:moveTo>
                  <a:pt x="876694" y="0"/>
                </a:moveTo>
                <a:lnTo>
                  <a:pt x="958363" y="49615"/>
                </a:lnTo>
                <a:cubicBezTo>
                  <a:pt x="1159460" y="185474"/>
                  <a:pt x="1333005" y="359019"/>
                  <a:pt x="1468864" y="560116"/>
                </a:cubicBezTo>
                <a:lnTo>
                  <a:pt x="1518479" y="641785"/>
                </a:lnTo>
                <a:lnTo>
                  <a:pt x="0" y="1518479"/>
                </a:lnTo>
                <a:lnTo>
                  <a:pt x="87669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5" name="手繪多邊形 154"/>
          <p:cNvSpPr/>
          <p:nvPr/>
        </p:nvSpPr>
        <p:spPr>
          <a:xfrm rot="16200000">
            <a:off x="3692199" y="2064418"/>
            <a:ext cx="540309" cy="1147290"/>
          </a:xfrm>
          <a:custGeom>
            <a:avLst/>
            <a:gdLst>
              <a:gd name="connsiteX0" fmla="*/ 233646 w 540309"/>
              <a:gd name="connsiteY0" fmla="*/ 0 h 1147290"/>
              <a:gd name="connsiteX1" fmla="*/ 248839 w 540309"/>
              <a:gd name="connsiteY1" fmla="*/ 25008 h 1147290"/>
              <a:gd name="connsiteX2" fmla="*/ 529581 w 540309"/>
              <a:gd name="connsiteY2" fmla="*/ 934837 h 1147290"/>
              <a:gd name="connsiteX3" fmla="*/ 540309 w 540309"/>
              <a:gd name="connsiteY3" fmla="*/ 1147290 h 1147290"/>
              <a:gd name="connsiteX4" fmla="*/ 270309 w 540309"/>
              <a:gd name="connsiteY4" fmla="*/ 1147290 h 1147290"/>
              <a:gd name="connsiteX5" fmla="*/ 260975 w 540309"/>
              <a:gd name="connsiteY5" fmla="*/ 962443 h 1147290"/>
              <a:gd name="connsiteX6" fmla="*/ 11427 w 540309"/>
              <a:gd name="connsiteY6" fmla="*/ 153706 h 1147290"/>
              <a:gd name="connsiteX7" fmla="*/ 0 w 540309"/>
              <a:gd name="connsiteY7" fmla="*/ 134896 h 1147290"/>
              <a:gd name="connsiteX8" fmla="*/ 233646 w 540309"/>
              <a:gd name="connsiteY8" fmla="*/ 0 h 114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0309" h="1147290">
                <a:moveTo>
                  <a:pt x="233646" y="0"/>
                </a:moveTo>
                <a:lnTo>
                  <a:pt x="248839" y="25008"/>
                </a:lnTo>
                <a:cubicBezTo>
                  <a:pt x="398474" y="300460"/>
                  <a:pt x="496397" y="608079"/>
                  <a:pt x="529581" y="934837"/>
                </a:cubicBezTo>
                <a:lnTo>
                  <a:pt x="540309" y="1147290"/>
                </a:lnTo>
                <a:lnTo>
                  <a:pt x="270309" y="1147290"/>
                </a:lnTo>
                <a:lnTo>
                  <a:pt x="260975" y="962443"/>
                </a:lnTo>
                <a:cubicBezTo>
                  <a:pt x="231478" y="671991"/>
                  <a:pt x="144435" y="398552"/>
                  <a:pt x="11427" y="153706"/>
                </a:cubicBezTo>
                <a:lnTo>
                  <a:pt x="0" y="134896"/>
                </a:lnTo>
                <a:lnTo>
                  <a:pt x="233646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1" name="手繪多邊形 150"/>
          <p:cNvSpPr/>
          <p:nvPr/>
        </p:nvSpPr>
        <p:spPr>
          <a:xfrm rot="16200000">
            <a:off x="3220336" y="3346074"/>
            <a:ext cx="1753828" cy="877498"/>
          </a:xfrm>
          <a:custGeom>
            <a:avLst/>
            <a:gdLst>
              <a:gd name="connsiteX0" fmla="*/ 1519871 w 1753828"/>
              <a:gd name="connsiteY0" fmla="*/ 0 h 877498"/>
              <a:gd name="connsiteX1" fmla="*/ 1527533 w 1753828"/>
              <a:gd name="connsiteY1" fmla="*/ 12612 h 877498"/>
              <a:gd name="connsiteX2" fmla="*/ 1745888 w 1753828"/>
              <a:gd name="connsiteY2" fmla="*/ 720257 h 877498"/>
              <a:gd name="connsiteX3" fmla="*/ 1753828 w 1753828"/>
              <a:gd name="connsiteY3" fmla="*/ 877498 h 877498"/>
              <a:gd name="connsiteX4" fmla="*/ 0 w 1753828"/>
              <a:gd name="connsiteY4" fmla="*/ 877498 h 877498"/>
              <a:gd name="connsiteX5" fmla="*/ 1519871 w 1753828"/>
              <a:gd name="connsiteY5" fmla="*/ 0 h 87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53828" h="877498">
                <a:moveTo>
                  <a:pt x="1519871" y="0"/>
                </a:moveTo>
                <a:lnTo>
                  <a:pt x="1527533" y="12612"/>
                </a:lnTo>
                <a:cubicBezTo>
                  <a:pt x="1643916" y="226852"/>
                  <a:pt x="1720079" y="466112"/>
                  <a:pt x="1745888" y="720257"/>
                </a:cubicBezTo>
                <a:lnTo>
                  <a:pt x="1753828" y="877498"/>
                </a:lnTo>
                <a:lnTo>
                  <a:pt x="0" y="877498"/>
                </a:lnTo>
                <a:lnTo>
                  <a:pt x="15198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1" name="手繪多邊形 120"/>
          <p:cNvSpPr/>
          <p:nvPr/>
        </p:nvSpPr>
        <p:spPr>
          <a:xfrm rot="16200000">
            <a:off x="4169834" y="3346074"/>
            <a:ext cx="1753828" cy="877498"/>
          </a:xfrm>
          <a:custGeom>
            <a:avLst/>
            <a:gdLst>
              <a:gd name="connsiteX0" fmla="*/ 0 w 1753828"/>
              <a:gd name="connsiteY0" fmla="*/ 0 h 877498"/>
              <a:gd name="connsiteX1" fmla="*/ 1753828 w 1753828"/>
              <a:gd name="connsiteY1" fmla="*/ 0 h 877498"/>
              <a:gd name="connsiteX2" fmla="*/ 1745888 w 1753828"/>
              <a:gd name="connsiteY2" fmla="*/ 157241 h 877498"/>
              <a:gd name="connsiteX3" fmla="*/ 1527533 w 1753828"/>
              <a:gd name="connsiteY3" fmla="*/ 864886 h 877498"/>
              <a:gd name="connsiteX4" fmla="*/ 1519871 w 1753828"/>
              <a:gd name="connsiteY4" fmla="*/ 877498 h 877498"/>
              <a:gd name="connsiteX5" fmla="*/ 0 w 1753828"/>
              <a:gd name="connsiteY5" fmla="*/ 0 h 87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53828" h="877498">
                <a:moveTo>
                  <a:pt x="0" y="0"/>
                </a:moveTo>
                <a:lnTo>
                  <a:pt x="1753828" y="0"/>
                </a:lnTo>
                <a:lnTo>
                  <a:pt x="1745888" y="157241"/>
                </a:lnTo>
                <a:cubicBezTo>
                  <a:pt x="1720079" y="411387"/>
                  <a:pt x="1643916" y="650646"/>
                  <a:pt x="1527533" y="864886"/>
                </a:cubicBezTo>
                <a:lnTo>
                  <a:pt x="1519871" y="8774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0" name="手繪多邊形 119"/>
          <p:cNvSpPr/>
          <p:nvPr/>
        </p:nvSpPr>
        <p:spPr>
          <a:xfrm rot="16200000">
            <a:off x="4911489" y="2064418"/>
            <a:ext cx="540309" cy="1147290"/>
          </a:xfrm>
          <a:custGeom>
            <a:avLst/>
            <a:gdLst>
              <a:gd name="connsiteX0" fmla="*/ 270309 w 540309"/>
              <a:gd name="connsiteY0" fmla="*/ 0 h 1147290"/>
              <a:gd name="connsiteX1" fmla="*/ 540309 w 540309"/>
              <a:gd name="connsiteY1" fmla="*/ 0 h 1147290"/>
              <a:gd name="connsiteX2" fmla="*/ 529581 w 540309"/>
              <a:gd name="connsiteY2" fmla="*/ 212453 h 1147290"/>
              <a:gd name="connsiteX3" fmla="*/ 248839 w 540309"/>
              <a:gd name="connsiteY3" fmla="*/ 1122282 h 1147290"/>
              <a:gd name="connsiteX4" fmla="*/ 233646 w 540309"/>
              <a:gd name="connsiteY4" fmla="*/ 1147290 h 1147290"/>
              <a:gd name="connsiteX5" fmla="*/ 0 w 540309"/>
              <a:gd name="connsiteY5" fmla="*/ 1012395 h 1147290"/>
              <a:gd name="connsiteX6" fmla="*/ 11427 w 540309"/>
              <a:gd name="connsiteY6" fmla="*/ 993584 h 1147290"/>
              <a:gd name="connsiteX7" fmla="*/ 260975 w 540309"/>
              <a:gd name="connsiteY7" fmla="*/ 184847 h 1147290"/>
              <a:gd name="connsiteX8" fmla="*/ 270309 w 540309"/>
              <a:gd name="connsiteY8" fmla="*/ 0 h 114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0309" h="1147290">
                <a:moveTo>
                  <a:pt x="270309" y="0"/>
                </a:moveTo>
                <a:lnTo>
                  <a:pt x="540309" y="0"/>
                </a:lnTo>
                <a:lnTo>
                  <a:pt x="529581" y="212453"/>
                </a:lnTo>
                <a:cubicBezTo>
                  <a:pt x="496397" y="539211"/>
                  <a:pt x="398474" y="846831"/>
                  <a:pt x="248839" y="1122282"/>
                </a:cubicBezTo>
                <a:lnTo>
                  <a:pt x="233646" y="1147290"/>
                </a:lnTo>
                <a:lnTo>
                  <a:pt x="0" y="1012395"/>
                </a:lnTo>
                <a:lnTo>
                  <a:pt x="11427" y="993584"/>
                </a:lnTo>
                <a:cubicBezTo>
                  <a:pt x="144435" y="748739"/>
                  <a:pt x="231478" y="475299"/>
                  <a:pt x="260975" y="184847"/>
                </a:cubicBezTo>
                <a:lnTo>
                  <a:pt x="270309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6" name="手繪多邊形 115"/>
          <p:cNvSpPr/>
          <p:nvPr/>
        </p:nvSpPr>
        <p:spPr>
          <a:xfrm rot="16200000">
            <a:off x="4670354" y="3179257"/>
            <a:ext cx="1518479" cy="1518479"/>
          </a:xfrm>
          <a:custGeom>
            <a:avLst/>
            <a:gdLst>
              <a:gd name="connsiteX0" fmla="*/ 0 w 1518479"/>
              <a:gd name="connsiteY0" fmla="*/ 0 h 1518479"/>
              <a:gd name="connsiteX1" fmla="*/ 1518479 w 1518479"/>
              <a:gd name="connsiteY1" fmla="*/ 876694 h 1518479"/>
              <a:gd name="connsiteX2" fmla="*/ 1468864 w 1518479"/>
              <a:gd name="connsiteY2" fmla="*/ 958363 h 1518479"/>
              <a:gd name="connsiteX3" fmla="*/ 958363 w 1518479"/>
              <a:gd name="connsiteY3" fmla="*/ 1468864 h 1518479"/>
              <a:gd name="connsiteX4" fmla="*/ 876694 w 1518479"/>
              <a:gd name="connsiteY4" fmla="*/ 1518479 h 1518479"/>
              <a:gd name="connsiteX5" fmla="*/ 0 w 1518479"/>
              <a:gd name="connsiteY5" fmla="*/ 0 h 151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8479" h="1518479">
                <a:moveTo>
                  <a:pt x="0" y="0"/>
                </a:moveTo>
                <a:lnTo>
                  <a:pt x="1518479" y="876694"/>
                </a:lnTo>
                <a:lnTo>
                  <a:pt x="1468864" y="958363"/>
                </a:lnTo>
                <a:cubicBezTo>
                  <a:pt x="1333005" y="1159460"/>
                  <a:pt x="1159460" y="1333005"/>
                  <a:pt x="958363" y="1468864"/>
                </a:cubicBezTo>
                <a:lnTo>
                  <a:pt x="876694" y="15184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4" name="手繪多邊形 113"/>
          <p:cNvSpPr/>
          <p:nvPr/>
        </p:nvSpPr>
        <p:spPr>
          <a:xfrm rot="16200000">
            <a:off x="5144518" y="3444428"/>
            <a:ext cx="877498" cy="1753828"/>
          </a:xfrm>
          <a:custGeom>
            <a:avLst/>
            <a:gdLst>
              <a:gd name="connsiteX0" fmla="*/ 0 w 877498"/>
              <a:gd name="connsiteY0" fmla="*/ 0 h 1753828"/>
              <a:gd name="connsiteX1" fmla="*/ 877498 w 877498"/>
              <a:gd name="connsiteY1" fmla="*/ 1519871 h 1753828"/>
              <a:gd name="connsiteX2" fmla="*/ 864886 w 877498"/>
              <a:gd name="connsiteY2" fmla="*/ 1527533 h 1753828"/>
              <a:gd name="connsiteX3" fmla="*/ 157241 w 877498"/>
              <a:gd name="connsiteY3" fmla="*/ 1745888 h 1753828"/>
              <a:gd name="connsiteX4" fmla="*/ 0 w 877498"/>
              <a:gd name="connsiteY4" fmla="*/ 1753828 h 1753828"/>
              <a:gd name="connsiteX5" fmla="*/ 0 w 877498"/>
              <a:gd name="connsiteY5" fmla="*/ 0 h 175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7498" h="1753828">
                <a:moveTo>
                  <a:pt x="0" y="0"/>
                </a:moveTo>
                <a:lnTo>
                  <a:pt x="877498" y="1519871"/>
                </a:lnTo>
                <a:lnTo>
                  <a:pt x="864886" y="1527533"/>
                </a:lnTo>
                <a:cubicBezTo>
                  <a:pt x="650646" y="1643916"/>
                  <a:pt x="411387" y="1720079"/>
                  <a:pt x="157241" y="1745888"/>
                </a:cubicBezTo>
                <a:lnTo>
                  <a:pt x="0" y="17538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0" name="手繪多邊形 109"/>
          <p:cNvSpPr/>
          <p:nvPr/>
        </p:nvSpPr>
        <p:spPr>
          <a:xfrm rot="16200000">
            <a:off x="5681944" y="2711964"/>
            <a:ext cx="974182" cy="974182"/>
          </a:xfrm>
          <a:custGeom>
            <a:avLst/>
            <a:gdLst>
              <a:gd name="connsiteX0" fmla="*/ 740535 w 974182"/>
              <a:gd name="connsiteY0" fmla="*/ 0 h 974182"/>
              <a:gd name="connsiteX1" fmla="*/ 974182 w 974182"/>
              <a:gd name="connsiteY1" fmla="*/ 134895 h 974182"/>
              <a:gd name="connsiteX2" fmla="*/ 905049 w 974182"/>
              <a:gd name="connsiteY2" fmla="*/ 248691 h 974182"/>
              <a:gd name="connsiteX3" fmla="*/ 248691 w 974182"/>
              <a:gd name="connsiteY3" fmla="*/ 905049 h 974182"/>
              <a:gd name="connsiteX4" fmla="*/ 134895 w 974182"/>
              <a:gd name="connsiteY4" fmla="*/ 974182 h 974182"/>
              <a:gd name="connsiteX5" fmla="*/ 0 w 974182"/>
              <a:gd name="connsiteY5" fmla="*/ 740535 h 974182"/>
              <a:gd name="connsiteX6" fmla="*/ 97732 w 974182"/>
              <a:gd name="connsiteY6" fmla="*/ 681161 h 974182"/>
              <a:gd name="connsiteX7" fmla="*/ 681161 w 974182"/>
              <a:gd name="connsiteY7" fmla="*/ 97732 h 974182"/>
              <a:gd name="connsiteX8" fmla="*/ 740535 w 974182"/>
              <a:gd name="connsiteY8" fmla="*/ 0 h 974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182" h="974182">
                <a:moveTo>
                  <a:pt x="740535" y="0"/>
                </a:moveTo>
                <a:lnTo>
                  <a:pt x="974182" y="134895"/>
                </a:lnTo>
                <a:lnTo>
                  <a:pt x="905049" y="248691"/>
                </a:lnTo>
                <a:cubicBezTo>
                  <a:pt x="730374" y="507245"/>
                  <a:pt x="507245" y="730374"/>
                  <a:pt x="248691" y="905049"/>
                </a:cubicBezTo>
                <a:lnTo>
                  <a:pt x="134895" y="974182"/>
                </a:lnTo>
                <a:lnTo>
                  <a:pt x="0" y="740535"/>
                </a:lnTo>
                <a:lnTo>
                  <a:pt x="97732" y="681161"/>
                </a:lnTo>
                <a:cubicBezTo>
                  <a:pt x="327557" y="525894"/>
                  <a:pt x="525894" y="327557"/>
                  <a:pt x="681161" y="97732"/>
                </a:cubicBezTo>
                <a:lnTo>
                  <a:pt x="740535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" name="手繪多邊形 103"/>
          <p:cNvSpPr/>
          <p:nvPr/>
        </p:nvSpPr>
        <p:spPr>
          <a:xfrm rot="16200000">
            <a:off x="6156382" y="3916292"/>
            <a:ext cx="1147290" cy="540309"/>
          </a:xfrm>
          <a:custGeom>
            <a:avLst/>
            <a:gdLst>
              <a:gd name="connsiteX0" fmla="*/ 1012395 w 1147290"/>
              <a:gd name="connsiteY0" fmla="*/ 0 h 540309"/>
              <a:gd name="connsiteX1" fmla="*/ 1147290 w 1147290"/>
              <a:gd name="connsiteY1" fmla="*/ 233646 h 540309"/>
              <a:gd name="connsiteX2" fmla="*/ 1122282 w 1147290"/>
              <a:gd name="connsiteY2" fmla="*/ 248839 h 540309"/>
              <a:gd name="connsiteX3" fmla="*/ 212453 w 1147290"/>
              <a:gd name="connsiteY3" fmla="*/ 529581 h 540309"/>
              <a:gd name="connsiteX4" fmla="*/ 0 w 1147290"/>
              <a:gd name="connsiteY4" fmla="*/ 540309 h 540309"/>
              <a:gd name="connsiteX5" fmla="*/ 0 w 1147290"/>
              <a:gd name="connsiteY5" fmla="*/ 270309 h 540309"/>
              <a:gd name="connsiteX6" fmla="*/ 184847 w 1147290"/>
              <a:gd name="connsiteY6" fmla="*/ 260975 h 540309"/>
              <a:gd name="connsiteX7" fmla="*/ 993584 w 1147290"/>
              <a:gd name="connsiteY7" fmla="*/ 11427 h 540309"/>
              <a:gd name="connsiteX8" fmla="*/ 1012395 w 1147290"/>
              <a:gd name="connsiteY8" fmla="*/ 0 h 54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7290" h="540309">
                <a:moveTo>
                  <a:pt x="1012395" y="0"/>
                </a:moveTo>
                <a:lnTo>
                  <a:pt x="1147290" y="233646"/>
                </a:lnTo>
                <a:lnTo>
                  <a:pt x="1122282" y="248839"/>
                </a:lnTo>
                <a:cubicBezTo>
                  <a:pt x="846831" y="398474"/>
                  <a:pt x="539212" y="496397"/>
                  <a:pt x="212453" y="529581"/>
                </a:cubicBezTo>
                <a:lnTo>
                  <a:pt x="0" y="540309"/>
                </a:lnTo>
                <a:lnTo>
                  <a:pt x="0" y="270309"/>
                </a:lnTo>
                <a:lnTo>
                  <a:pt x="184847" y="260975"/>
                </a:lnTo>
                <a:cubicBezTo>
                  <a:pt x="475299" y="231478"/>
                  <a:pt x="748739" y="144435"/>
                  <a:pt x="993584" y="11427"/>
                </a:cubicBezTo>
                <a:lnTo>
                  <a:pt x="1012395" y="0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7" name="手繪多邊形 96"/>
          <p:cNvSpPr/>
          <p:nvPr/>
        </p:nvSpPr>
        <p:spPr>
          <a:xfrm rot="16200000">
            <a:off x="1521056" y="3830666"/>
            <a:ext cx="1282187" cy="576663"/>
          </a:xfrm>
          <a:custGeom>
            <a:avLst/>
            <a:gdLst>
              <a:gd name="connsiteX0" fmla="*/ 0 w 1282187"/>
              <a:gd name="connsiteY0" fmla="*/ 0 h 576663"/>
              <a:gd name="connsiteX1" fmla="*/ 240059 w 1282187"/>
              <a:gd name="connsiteY1" fmla="*/ 12122 h 576663"/>
              <a:gd name="connsiteX2" fmla="*/ 1250980 w 1282187"/>
              <a:gd name="connsiteY2" fmla="*/ 324057 h 576663"/>
              <a:gd name="connsiteX3" fmla="*/ 1282187 w 1282187"/>
              <a:gd name="connsiteY3" fmla="*/ 343015 h 576663"/>
              <a:gd name="connsiteX4" fmla="*/ 1147290 w 1282187"/>
              <a:gd name="connsiteY4" fmla="*/ 576663 h 576663"/>
              <a:gd name="connsiteX5" fmla="*/ 1122282 w 1282187"/>
              <a:gd name="connsiteY5" fmla="*/ 561470 h 576663"/>
              <a:gd name="connsiteX6" fmla="*/ 212453 w 1282187"/>
              <a:gd name="connsiteY6" fmla="*/ 280728 h 576663"/>
              <a:gd name="connsiteX7" fmla="*/ 0 w 1282187"/>
              <a:gd name="connsiteY7" fmla="*/ 270000 h 576663"/>
              <a:gd name="connsiteX8" fmla="*/ 0 w 1282187"/>
              <a:gd name="connsiteY8" fmla="*/ 0 h 57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576663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0" y="324057"/>
                </a:cubicBezTo>
                <a:lnTo>
                  <a:pt x="1282187" y="343015"/>
                </a:lnTo>
                <a:lnTo>
                  <a:pt x="1147290" y="576663"/>
                </a:lnTo>
                <a:lnTo>
                  <a:pt x="1122282" y="561470"/>
                </a:lnTo>
                <a:cubicBezTo>
                  <a:pt x="846831" y="411835"/>
                  <a:pt x="539212" y="313912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D1EF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2" name="手繪多邊形 91"/>
          <p:cNvSpPr/>
          <p:nvPr/>
        </p:nvSpPr>
        <p:spPr>
          <a:xfrm rot="16200000">
            <a:off x="2254225" y="2478318"/>
            <a:ext cx="1072934" cy="1072934"/>
          </a:xfrm>
          <a:custGeom>
            <a:avLst/>
            <a:gdLst>
              <a:gd name="connsiteX0" fmla="*/ 134897 w 1072934"/>
              <a:gd name="connsiteY0" fmla="*/ 0 h 1072934"/>
              <a:gd name="connsiteX1" fmla="*/ 264756 w 1072934"/>
              <a:gd name="connsiteY1" fmla="*/ 78892 h 1072934"/>
              <a:gd name="connsiteX2" fmla="*/ 994042 w 1072934"/>
              <a:gd name="connsiteY2" fmla="*/ 808178 h 1072934"/>
              <a:gd name="connsiteX3" fmla="*/ 1072934 w 1072934"/>
              <a:gd name="connsiteY3" fmla="*/ 938038 h 1072934"/>
              <a:gd name="connsiteX4" fmla="*/ 839287 w 1072934"/>
              <a:gd name="connsiteY4" fmla="*/ 1072934 h 1072934"/>
              <a:gd name="connsiteX5" fmla="*/ 770154 w 1072934"/>
              <a:gd name="connsiteY5" fmla="*/ 959138 h 1072934"/>
              <a:gd name="connsiteX6" fmla="*/ 113796 w 1072934"/>
              <a:gd name="connsiteY6" fmla="*/ 302780 h 1072934"/>
              <a:gd name="connsiteX7" fmla="*/ 0 w 1072934"/>
              <a:gd name="connsiteY7" fmla="*/ 233647 h 1072934"/>
              <a:gd name="connsiteX8" fmla="*/ 134897 w 1072934"/>
              <a:gd name="connsiteY8" fmla="*/ 0 h 10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2934" h="1072934">
                <a:moveTo>
                  <a:pt x="134897" y="0"/>
                </a:moveTo>
                <a:lnTo>
                  <a:pt x="264756" y="78892"/>
                </a:lnTo>
                <a:cubicBezTo>
                  <a:pt x="552038" y="272975"/>
                  <a:pt x="799959" y="520896"/>
                  <a:pt x="994042" y="808178"/>
                </a:cubicBezTo>
                <a:lnTo>
                  <a:pt x="1072934" y="938038"/>
                </a:lnTo>
                <a:lnTo>
                  <a:pt x="839287" y="1072934"/>
                </a:lnTo>
                <a:lnTo>
                  <a:pt x="770154" y="959138"/>
                </a:lnTo>
                <a:cubicBezTo>
                  <a:pt x="595479" y="700584"/>
                  <a:pt x="372350" y="477455"/>
                  <a:pt x="113796" y="302780"/>
                </a:cubicBezTo>
                <a:lnTo>
                  <a:pt x="0" y="233647"/>
                </a:lnTo>
                <a:lnTo>
                  <a:pt x="134897" y="0"/>
                </a:lnTo>
                <a:close/>
              </a:path>
            </a:pathLst>
          </a:custGeom>
          <a:solidFill>
            <a:srgbClr val="FBE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0" name="手繪多邊形 89"/>
          <p:cNvSpPr/>
          <p:nvPr/>
        </p:nvSpPr>
        <p:spPr>
          <a:xfrm rot="16200000">
            <a:off x="2159599" y="4001915"/>
            <a:ext cx="1012395" cy="503957"/>
          </a:xfrm>
          <a:custGeom>
            <a:avLst/>
            <a:gdLst>
              <a:gd name="connsiteX0" fmla="*/ 0 w 1012395"/>
              <a:gd name="connsiteY0" fmla="*/ 0 h 503957"/>
              <a:gd name="connsiteX1" fmla="*/ 184847 w 1012395"/>
              <a:gd name="connsiteY1" fmla="*/ 9334 h 503957"/>
              <a:gd name="connsiteX2" fmla="*/ 993584 w 1012395"/>
              <a:gd name="connsiteY2" fmla="*/ 258882 h 503957"/>
              <a:gd name="connsiteX3" fmla="*/ 1012395 w 1012395"/>
              <a:gd name="connsiteY3" fmla="*/ 270310 h 503957"/>
              <a:gd name="connsiteX4" fmla="*/ 877498 w 1012395"/>
              <a:gd name="connsiteY4" fmla="*/ 503957 h 503957"/>
              <a:gd name="connsiteX5" fmla="*/ 864886 w 1012395"/>
              <a:gd name="connsiteY5" fmla="*/ 496295 h 503957"/>
              <a:gd name="connsiteX6" fmla="*/ 157241 w 1012395"/>
              <a:gd name="connsiteY6" fmla="*/ 277940 h 503957"/>
              <a:gd name="connsiteX7" fmla="*/ 0 w 1012395"/>
              <a:gd name="connsiteY7" fmla="*/ 270000 h 503957"/>
              <a:gd name="connsiteX8" fmla="*/ 0 w 1012395"/>
              <a:gd name="connsiteY8" fmla="*/ 0 h 503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2395" h="503957">
                <a:moveTo>
                  <a:pt x="0" y="0"/>
                </a:moveTo>
                <a:lnTo>
                  <a:pt x="184847" y="9334"/>
                </a:lnTo>
                <a:cubicBezTo>
                  <a:pt x="475299" y="38831"/>
                  <a:pt x="748739" y="125874"/>
                  <a:pt x="993584" y="258882"/>
                </a:cubicBezTo>
                <a:lnTo>
                  <a:pt x="1012395" y="270310"/>
                </a:lnTo>
                <a:lnTo>
                  <a:pt x="877498" y="503957"/>
                </a:lnTo>
                <a:lnTo>
                  <a:pt x="864886" y="496295"/>
                </a:lnTo>
                <a:cubicBezTo>
                  <a:pt x="650646" y="379913"/>
                  <a:pt x="411387" y="303750"/>
                  <a:pt x="157241" y="277940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90D8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5" name="手繪多邊形 84"/>
          <p:cNvSpPr/>
          <p:nvPr/>
        </p:nvSpPr>
        <p:spPr>
          <a:xfrm rot="16200000">
            <a:off x="2721519" y="2945612"/>
            <a:ext cx="875432" cy="875432"/>
          </a:xfrm>
          <a:custGeom>
            <a:avLst/>
            <a:gdLst>
              <a:gd name="connsiteX0" fmla="*/ 134897 w 875432"/>
              <a:gd name="connsiteY0" fmla="*/ 0 h 875432"/>
              <a:gd name="connsiteX1" fmla="*/ 232629 w 875432"/>
              <a:gd name="connsiteY1" fmla="*/ 59374 h 875432"/>
              <a:gd name="connsiteX2" fmla="*/ 816058 w 875432"/>
              <a:gd name="connsiteY2" fmla="*/ 642803 h 875432"/>
              <a:gd name="connsiteX3" fmla="*/ 875432 w 875432"/>
              <a:gd name="connsiteY3" fmla="*/ 740536 h 875432"/>
              <a:gd name="connsiteX4" fmla="*/ 641785 w 875432"/>
              <a:gd name="connsiteY4" fmla="*/ 875432 h 875432"/>
              <a:gd name="connsiteX5" fmla="*/ 592170 w 875432"/>
              <a:gd name="connsiteY5" fmla="*/ 793763 h 875432"/>
              <a:gd name="connsiteX6" fmla="*/ 81669 w 875432"/>
              <a:gd name="connsiteY6" fmla="*/ 283262 h 875432"/>
              <a:gd name="connsiteX7" fmla="*/ 0 w 875432"/>
              <a:gd name="connsiteY7" fmla="*/ 233647 h 875432"/>
              <a:gd name="connsiteX8" fmla="*/ 134897 w 875432"/>
              <a:gd name="connsiteY8" fmla="*/ 0 h 87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5432" h="875432">
                <a:moveTo>
                  <a:pt x="134897" y="0"/>
                </a:moveTo>
                <a:lnTo>
                  <a:pt x="232629" y="59374"/>
                </a:lnTo>
                <a:cubicBezTo>
                  <a:pt x="462454" y="214641"/>
                  <a:pt x="660791" y="412978"/>
                  <a:pt x="816058" y="642803"/>
                </a:cubicBezTo>
                <a:lnTo>
                  <a:pt x="875432" y="740536"/>
                </a:lnTo>
                <a:lnTo>
                  <a:pt x="641785" y="875432"/>
                </a:lnTo>
                <a:lnTo>
                  <a:pt x="592170" y="793763"/>
                </a:lnTo>
                <a:cubicBezTo>
                  <a:pt x="456311" y="592666"/>
                  <a:pt x="282766" y="419121"/>
                  <a:pt x="81669" y="283262"/>
                </a:cubicBezTo>
                <a:lnTo>
                  <a:pt x="0" y="233647"/>
                </a:lnTo>
                <a:lnTo>
                  <a:pt x="134897" y="0"/>
                </a:lnTo>
                <a:close/>
              </a:path>
            </a:pathLst>
          </a:custGeom>
          <a:solidFill>
            <a:srgbClr val="F7D0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9" name="手繪多邊形 78"/>
          <p:cNvSpPr/>
          <p:nvPr/>
        </p:nvSpPr>
        <p:spPr>
          <a:xfrm rot="16200000">
            <a:off x="3606574" y="1745147"/>
            <a:ext cx="576663" cy="1282186"/>
          </a:xfrm>
          <a:custGeom>
            <a:avLst/>
            <a:gdLst>
              <a:gd name="connsiteX0" fmla="*/ 233648 w 576663"/>
              <a:gd name="connsiteY0" fmla="*/ 0 h 1282186"/>
              <a:gd name="connsiteX1" fmla="*/ 252606 w 576663"/>
              <a:gd name="connsiteY1" fmla="*/ 31206 h 1282186"/>
              <a:gd name="connsiteX2" fmla="*/ 564541 w 576663"/>
              <a:gd name="connsiteY2" fmla="*/ 1042127 h 1282186"/>
              <a:gd name="connsiteX3" fmla="*/ 576663 w 576663"/>
              <a:gd name="connsiteY3" fmla="*/ 1282186 h 1282186"/>
              <a:gd name="connsiteX4" fmla="*/ 306663 w 576663"/>
              <a:gd name="connsiteY4" fmla="*/ 1282186 h 1282186"/>
              <a:gd name="connsiteX5" fmla="*/ 295935 w 576663"/>
              <a:gd name="connsiteY5" fmla="*/ 1069733 h 1282186"/>
              <a:gd name="connsiteX6" fmla="*/ 15193 w 576663"/>
              <a:gd name="connsiteY6" fmla="*/ 159904 h 1282186"/>
              <a:gd name="connsiteX7" fmla="*/ 0 w 576663"/>
              <a:gd name="connsiteY7" fmla="*/ 134896 h 1282186"/>
              <a:gd name="connsiteX8" fmla="*/ 233648 w 576663"/>
              <a:gd name="connsiteY8" fmla="*/ 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663" h="1282186">
                <a:moveTo>
                  <a:pt x="233648" y="0"/>
                </a:moveTo>
                <a:lnTo>
                  <a:pt x="252606" y="31206"/>
                </a:lnTo>
                <a:cubicBezTo>
                  <a:pt x="418866" y="337263"/>
                  <a:pt x="527670" y="679062"/>
                  <a:pt x="564541" y="1042127"/>
                </a:cubicBezTo>
                <a:lnTo>
                  <a:pt x="576663" y="1282186"/>
                </a:lnTo>
                <a:lnTo>
                  <a:pt x="306663" y="1282186"/>
                </a:lnTo>
                <a:lnTo>
                  <a:pt x="295935" y="1069733"/>
                </a:lnTo>
                <a:cubicBezTo>
                  <a:pt x="262751" y="742975"/>
                  <a:pt x="164828" y="435356"/>
                  <a:pt x="15193" y="159904"/>
                </a:cubicBezTo>
                <a:lnTo>
                  <a:pt x="0" y="134896"/>
                </a:lnTo>
                <a:lnTo>
                  <a:pt x="233648" y="0"/>
                </a:lnTo>
                <a:close/>
              </a:path>
            </a:pathLst>
          </a:custGeom>
          <a:solidFill>
            <a:srgbClr val="FFB5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5" name="手繪多邊形 74"/>
          <p:cNvSpPr/>
          <p:nvPr/>
        </p:nvSpPr>
        <p:spPr>
          <a:xfrm rot="16200000">
            <a:off x="3777823" y="2383690"/>
            <a:ext cx="503957" cy="1012394"/>
          </a:xfrm>
          <a:custGeom>
            <a:avLst/>
            <a:gdLst>
              <a:gd name="connsiteX0" fmla="*/ 233648 w 503957"/>
              <a:gd name="connsiteY0" fmla="*/ 0 h 1012394"/>
              <a:gd name="connsiteX1" fmla="*/ 245075 w 503957"/>
              <a:gd name="connsiteY1" fmla="*/ 18810 h 1012394"/>
              <a:gd name="connsiteX2" fmla="*/ 494623 w 503957"/>
              <a:gd name="connsiteY2" fmla="*/ 827547 h 1012394"/>
              <a:gd name="connsiteX3" fmla="*/ 503957 w 503957"/>
              <a:gd name="connsiteY3" fmla="*/ 1012394 h 1012394"/>
              <a:gd name="connsiteX4" fmla="*/ 233957 w 503957"/>
              <a:gd name="connsiteY4" fmla="*/ 1012394 h 1012394"/>
              <a:gd name="connsiteX5" fmla="*/ 226017 w 503957"/>
              <a:gd name="connsiteY5" fmla="*/ 855153 h 1012394"/>
              <a:gd name="connsiteX6" fmla="*/ 7662 w 503957"/>
              <a:gd name="connsiteY6" fmla="*/ 147508 h 1012394"/>
              <a:gd name="connsiteX7" fmla="*/ 0 w 503957"/>
              <a:gd name="connsiteY7" fmla="*/ 134896 h 1012394"/>
              <a:gd name="connsiteX8" fmla="*/ 233648 w 503957"/>
              <a:gd name="connsiteY8" fmla="*/ 0 h 101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3957" h="1012394">
                <a:moveTo>
                  <a:pt x="233648" y="0"/>
                </a:moveTo>
                <a:lnTo>
                  <a:pt x="245075" y="18810"/>
                </a:lnTo>
                <a:cubicBezTo>
                  <a:pt x="378083" y="263656"/>
                  <a:pt x="465126" y="537095"/>
                  <a:pt x="494623" y="827547"/>
                </a:cubicBezTo>
                <a:lnTo>
                  <a:pt x="503957" y="1012394"/>
                </a:lnTo>
                <a:lnTo>
                  <a:pt x="233957" y="1012394"/>
                </a:lnTo>
                <a:lnTo>
                  <a:pt x="226017" y="855153"/>
                </a:lnTo>
                <a:cubicBezTo>
                  <a:pt x="200208" y="601008"/>
                  <a:pt x="124045" y="361748"/>
                  <a:pt x="7662" y="147508"/>
                </a:cubicBezTo>
                <a:lnTo>
                  <a:pt x="0" y="134896"/>
                </a:lnTo>
                <a:lnTo>
                  <a:pt x="233648" y="0"/>
                </a:lnTo>
                <a:close/>
              </a:path>
            </a:pathLst>
          </a:custGeom>
          <a:solidFill>
            <a:srgbClr val="FF7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手繪多邊形 38"/>
          <p:cNvSpPr/>
          <p:nvPr/>
        </p:nvSpPr>
        <p:spPr>
          <a:xfrm rot="16200000">
            <a:off x="4862219" y="2383689"/>
            <a:ext cx="503957" cy="1012395"/>
          </a:xfrm>
          <a:custGeom>
            <a:avLst/>
            <a:gdLst>
              <a:gd name="connsiteX0" fmla="*/ 233957 w 503957"/>
              <a:gd name="connsiteY0" fmla="*/ 0 h 1012395"/>
              <a:gd name="connsiteX1" fmla="*/ 503957 w 503957"/>
              <a:gd name="connsiteY1" fmla="*/ 0 h 1012395"/>
              <a:gd name="connsiteX2" fmla="*/ 494623 w 503957"/>
              <a:gd name="connsiteY2" fmla="*/ 184847 h 1012395"/>
              <a:gd name="connsiteX3" fmla="*/ 245075 w 503957"/>
              <a:gd name="connsiteY3" fmla="*/ 993584 h 1012395"/>
              <a:gd name="connsiteX4" fmla="*/ 233648 w 503957"/>
              <a:gd name="connsiteY4" fmla="*/ 1012395 h 1012395"/>
              <a:gd name="connsiteX5" fmla="*/ 0 w 503957"/>
              <a:gd name="connsiteY5" fmla="*/ 877498 h 1012395"/>
              <a:gd name="connsiteX6" fmla="*/ 7662 w 503957"/>
              <a:gd name="connsiteY6" fmla="*/ 864886 h 1012395"/>
              <a:gd name="connsiteX7" fmla="*/ 226017 w 503957"/>
              <a:gd name="connsiteY7" fmla="*/ 157241 h 1012395"/>
              <a:gd name="connsiteX8" fmla="*/ 233957 w 503957"/>
              <a:gd name="connsiteY8" fmla="*/ 0 h 1012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3957" h="1012395">
                <a:moveTo>
                  <a:pt x="233957" y="0"/>
                </a:moveTo>
                <a:lnTo>
                  <a:pt x="503957" y="0"/>
                </a:lnTo>
                <a:lnTo>
                  <a:pt x="494623" y="184847"/>
                </a:lnTo>
                <a:cubicBezTo>
                  <a:pt x="465126" y="475299"/>
                  <a:pt x="378083" y="748739"/>
                  <a:pt x="245075" y="993584"/>
                </a:cubicBezTo>
                <a:lnTo>
                  <a:pt x="233648" y="1012395"/>
                </a:lnTo>
                <a:lnTo>
                  <a:pt x="0" y="877498"/>
                </a:lnTo>
                <a:lnTo>
                  <a:pt x="7662" y="864886"/>
                </a:lnTo>
                <a:cubicBezTo>
                  <a:pt x="124045" y="650646"/>
                  <a:pt x="200208" y="411387"/>
                  <a:pt x="226017" y="157241"/>
                </a:cubicBezTo>
                <a:lnTo>
                  <a:pt x="233957" y="0"/>
                </a:lnTo>
                <a:close/>
              </a:path>
            </a:pathLst>
          </a:custGeom>
          <a:solidFill>
            <a:srgbClr val="ADD3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手繪多邊形 37"/>
          <p:cNvSpPr/>
          <p:nvPr/>
        </p:nvSpPr>
        <p:spPr>
          <a:xfrm rot="16200000">
            <a:off x="4960762" y="1745146"/>
            <a:ext cx="576663" cy="1282187"/>
          </a:xfrm>
          <a:custGeom>
            <a:avLst/>
            <a:gdLst>
              <a:gd name="connsiteX0" fmla="*/ 306663 w 576663"/>
              <a:gd name="connsiteY0" fmla="*/ 0 h 1282187"/>
              <a:gd name="connsiteX1" fmla="*/ 576663 w 576663"/>
              <a:gd name="connsiteY1" fmla="*/ 0 h 1282187"/>
              <a:gd name="connsiteX2" fmla="*/ 564541 w 576663"/>
              <a:gd name="connsiteY2" fmla="*/ 240059 h 1282187"/>
              <a:gd name="connsiteX3" fmla="*/ 252606 w 576663"/>
              <a:gd name="connsiteY3" fmla="*/ 1250980 h 1282187"/>
              <a:gd name="connsiteX4" fmla="*/ 233648 w 576663"/>
              <a:gd name="connsiteY4" fmla="*/ 1282187 h 1282187"/>
              <a:gd name="connsiteX5" fmla="*/ 0 w 576663"/>
              <a:gd name="connsiteY5" fmla="*/ 1147290 h 1282187"/>
              <a:gd name="connsiteX6" fmla="*/ 15193 w 576663"/>
              <a:gd name="connsiteY6" fmla="*/ 1122282 h 1282187"/>
              <a:gd name="connsiteX7" fmla="*/ 295935 w 576663"/>
              <a:gd name="connsiteY7" fmla="*/ 212453 h 1282187"/>
              <a:gd name="connsiteX8" fmla="*/ 306663 w 576663"/>
              <a:gd name="connsiteY8" fmla="*/ 0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663" h="1282187">
                <a:moveTo>
                  <a:pt x="306663" y="0"/>
                </a:moveTo>
                <a:lnTo>
                  <a:pt x="576663" y="0"/>
                </a:lnTo>
                <a:lnTo>
                  <a:pt x="564541" y="240059"/>
                </a:lnTo>
                <a:cubicBezTo>
                  <a:pt x="527670" y="603124"/>
                  <a:pt x="418866" y="944923"/>
                  <a:pt x="252606" y="1250980"/>
                </a:cubicBezTo>
                <a:lnTo>
                  <a:pt x="233648" y="1282187"/>
                </a:lnTo>
                <a:lnTo>
                  <a:pt x="0" y="1147290"/>
                </a:lnTo>
                <a:lnTo>
                  <a:pt x="15193" y="1122282"/>
                </a:lnTo>
                <a:cubicBezTo>
                  <a:pt x="164828" y="846831"/>
                  <a:pt x="262751" y="539211"/>
                  <a:pt x="295935" y="212453"/>
                </a:cubicBezTo>
                <a:lnTo>
                  <a:pt x="306663" y="0"/>
                </a:lnTo>
                <a:close/>
              </a:path>
            </a:pathLst>
          </a:custGeom>
          <a:solidFill>
            <a:srgbClr val="D7E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手繪多邊形 31"/>
          <p:cNvSpPr/>
          <p:nvPr/>
        </p:nvSpPr>
        <p:spPr>
          <a:xfrm rot="16200000">
            <a:off x="5547047" y="2945611"/>
            <a:ext cx="875432" cy="875432"/>
          </a:xfrm>
          <a:custGeom>
            <a:avLst/>
            <a:gdLst>
              <a:gd name="connsiteX0" fmla="*/ 641785 w 875432"/>
              <a:gd name="connsiteY0" fmla="*/ 0 h 875432"/>
              <a:gd name="connsiteX1" fmla="*/ 875432 w 875432"/>
              <a:gd name="connsiteY1" fmla="*/ 134897 h 875432"/>
              <a:gd name="connsiteX2" fmla="*/ 816058 w 875432"/>
              <a:gd name="connsiteY2" fmla="*/ 232629 h 875432"/>
              <a:gd name="connsiteX3" fmla="*/ 232629 w 875432"/>
              <a:gd name="connsiteY3" fmla="*/ 816058 h 875432"/>
              <a:gd name="connsiteX4" fmla="*/ 134897 w 875432"/>
              <a:gd name="connsiteY4" fmla="*/ 875432 h 875432"/>
              <a:gd name="connsiteX5" fmla="*/ 0 w 875432"/>
              <a:gd name="connsiteY5" fmla="*/ 641785 h 875432"/>
              <a:gd name="connsiteX6" fmla="*/ 81669 w 875432"/>
              <a:gd name="connsiteY6" fmla="*/ 592170 h 875432"/>
              <a:gd name="connsiteX7" fmla="*/ 592170 w 875432"/>
              <a:gd name="connsiteY7" fmla="*/ 81669 h 875432"/>
              <a:gd name="connsiteX8" fmla="*/ 641785 w 875432"/>
              <a:gd name="connsiteY8" fmla="*/ 0 h 875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5432" h="875432">
                <a:moveTo>
                  <a:pt x="641785" y="0"/>
                </a:moveTo>
                <a:lnTo>
                  <a:pt x="875432" y="134897"/>
                </a:lnTo>
                <a:lnTo>
                  <a:pt x="816058" y="232629"/>
                </a:lnTo>
                <a:cubicBezTo>
                  <a:pt x="660791" y="462454"/>
                  <a:pt x="462454" y="660791"/>
                  <a:pt x="232629" y="816058"/>
                </a:cubicBezTo>
                <a:lnTo>
                  <a:pt x="134897" y="875432"/>
                </a:lnTo>
                <a:lnTo>
                  <a:pt x="0" y="641785"/>
                </a:lnTo>
                <a:lnTo>
                  <a:pt x="81669" y="592170"/>
                </a:lnTo>
                <a:cubicBezTo>
                  <a:pt x="282766" y="456311"/>
                  <a:pt x="456311" y="282766"/>
                  <a:pt x="592170" y="81669"/>
                </a:cubicBezTo>
                <a:lnTo>
                  <a:pt x="641785" y="0"/>
                </a:lnTo>
                <a:close/>
              </a:path>
            </a:pathLst>
          </a:custGeom>
          <a:solidFill>
            <a:srgbClr val="8388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手繪多邊形 27"/>
          <p:cNvSpPr/>
          <p:nvPr/>
        </p:nvSpPr>
        <p:spPr>
          <a:xfrm rot="16200000">
            <a:off x="5816839" y="2478317"/>
            <a:ext cx="1072934" cy="1072934"/>
          </a:xfrm>
          <a:custGeom>
            <a:avLst/>
            <a:gdLst>
              <a:gd name="connsiteX0" fmla="*/ 839287 w 1072934"/>
              <a:gd name="connsiteY0" fmla="*/ 0 h 1072934"/>
              <a:gd name="connsiteX1" fmla="*/ 1072934 w 1072934"/>
              <a:gd name="connsiteY1" fmla="*/ 134897 h 1072934"/>
              <a:gd name="connsiteX2" fmla="*/ 994042 w 1072934"/>
              <a:gd name="connsiteY2" fmla="*/ 264756 h 1072934"/>
              <a:gd name="connsiteX3" fmla="*/ 264756 w 1072934"/>
              <a:gd name="connsiteY3" fmla="*/ 994042 h 1072934"/>
              <a:gd name="connsiteX4" fmla="*/ 134897 w 1072934"/>
              <a:gd name="connsiteY4" fmla="*/ 1072934 h 1072934"/>
              <a:gd name="connsiteX5" fmla="*/ 0 w 1072934"/>
              <a:gd name="connsiteY5" fmla="*/ 839287 h 1072934"/>
              <a:gd name="connsiteX6" fmla="*/ 113796 w 1072934"/>
              <a:gd name="connsiteY6" fmla="*/ 770154 h 1072934"/>
              <a:gd name="connsiteX7" fmla="*/ 770154 w 1072934"/>
              <a:gd name="connsiteY7" fmla="*/ 113796 h 1072934"/>
              <a:gd name="connsiteX8" fmla="*/ 839287 w 1072934"/>
              <a:gd name="connsiteY8" fmla="*/ 0 h 10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2934" h="1072934">
                <a:moveTo>
                  <a:pt x="839287" y="0"/>
                </a:moveTo>
                <a:lnTo>
                  <a:pt x="1072934" y="134897"/>
                </a:lnTo>
                <a:lnTo>
                  <a:pt x="994042" y="264756"/>
                </a:lnTo>
                <a:cubicBezTo>
                  <a:pt x="799959" y="552038"/>
                  <a:pt x="552038" y="799959"/>
                  <a:pt x="264756" y="994042"/>
                </a:cubicBezTo>
                <a:lnTo>
                  <a:pt x="134897" y="1072934"/>
                </a:lnTo>
                <a:lnTo>
                  <a:pt x="0" y="839287"/>
                </a:lnTo>
                <a:lnTo>
                  <a:pt x="113796" y="770154"/>
                </a:lnTo>
                <a:cubicBezTo>
                  <a:pt x="372350" y="595479"/>
                  <a:pt x="595479" y="372350"/>
                  <a:pt x="770154" y="113796"/>
                </a:cubicBezTo>
                <a:lnTo>
                  <a:pt x="839287" y="0"/>
                </a:lnTo>
                <a:close/>
              </a:path>
            </a:pathLst>
          </a:custGeom>
          <a:solidFill>
            <a:srgbClr val="B4B7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手繪多邊形 23"/>
          <p:cNvSpPr/>
          <p:nvPr/>
        </p:nvSpPr>
        <p:spPr>
          <a:xfrm rot="16200000">
            <a:off x="5972006" y="4001914"/>
            <a:ext cx="1012395" cy="503957"/>
          </a:xfrm>
          <a:custGeom>
            <a:avLst/>
            <a:gdLst>
              <a:gd name="connsiteX0" fmla="*/ 877498 w 1012395"/>
              <a:gd name="connsiteY0" fmla="*/ 0 h 503957"/>
              <a:gd name="connsiteX1" fmla="*/ 1012395 w 1012395"/>
              <a:gd name="connsiteY1" fmla="*/ 233648 h 503957"/>
              <a:gd name="connsiteX2" fmla="*/ 993584 w 1012395"/>
              <a:gd name="connsiteY2" fmla="*/ 245075 h 503957"/>
              <a:gd name="connsiteX3" fmla="*/ 184847 w 1012395"/>
              <a:gd name="connsiteY3" fmla="*/ 494623 h 503957"/>
              <a:gd name="connsiteX4" fmla="*/ 0 w 1012395"/>
              <a:gd name="connsiteY4" fmla="*/ 503957 h 503957"/>
              <a:gd name="connsiteX5" fmla="*/ 0 w 1012395"/>
              <a:gd name="connsiteY5" fmla="*/ 233957 h 503957"/>
              <a:gd name="connsiteX6" fmla="*/ 157241 w 1012395"/>
              <a:gd name="connsiteY6" fmla="*/ 226017 h 503957"/>
              <a:gd name="connsiteX7" fmla="*/ 864886 w 1012395"/>
              <a:gd name="connsiteY7" fmla="*/ 7662 h 503957"/>
              <a:gd name="connsiteX8" fmla="*/ 877498 w 1012395"/>
              <a:gd name="connsiteY8" fmla="*/ 0 h 503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2395" h="503957">
                <a:moveTo>
                  <a:pt x="877498" y="0"/>
                </a:moveTo>
                <a:lnTo>
                  <a:pt x="1012395" y="233648"/>
                </a:lnTo>
                <a:lnTo>
                  <a:pt x="993584" y="245075"/>
                </a:lnTo>
                <a:cubicBezTo>
                  <a:pt x="748739" y="378083"/>
                  <a:pt x="475299" y="465126"/>
                  <a:pt x="184847" y="494623"/>
                </a:cubicBezTo>
                <a:lnTo>
                  <a:pt x="0" y="503957"/>
                </a:lnTo>
                <a:lnTo>
                  <a:pt x="0" y="233957"/>
                </a:lnTo>
                <a:lnTo>
                  <a:pt x="157241" y="226017"/>
                </a:lnTo>
                <a:cubicBezTo>
                  <a:pt x="411387" y="200208"/>
                  <a:pt x="650646" y="124045"/>
                  <a:pt x="864886" y="7662"/>
                </a:cubicBezTo>
                <a:lnTo>
                  <a:pt x="877498" y="0"/>
                </a:lnTo>
                <a:close/>
              </a:path>
            </a:pathLst>
          </a:custGeom>
          <a:solidFill>
            <a:srgbClr val="F79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手繪多邊形 19"/>
          <p:cNvSpPr/>
          <p:nvPr/>
        </p:nvSpPr>
        <p:spPr>
          <a:xfrm rot="16200000">
            <a:off x="6340757" y="3830665"/>
            <a:ext cx="1282187" cy="576663"/>
          </a:xfrm>
          <a:custGeom>
            <a:avLst/>
            <a:gdLst>
              <a:gd name="connsiteX0" fmla="*/ 1147290 w 1282187"/>
              <a:gd name="connsiteY0" fmla="*/ 0 h 576663"/>
              <a:gd name="connsiteX1" fmla="*/ 1282187 w 1282187"/>
              <a:gd name="connsiteY1" fmla="*/ 233648 h 576663"/>
              <a:gd name="connsiteX2" fmla="*/ 1250980 w 1282187"/>
              <a:gd name="connsiteY2" fmla="*/ 252606 h 576663"/>
              <a:gd name="connsiteX3" fmla="*/ 240059 w 1282187"/>
              <a:gd name="connsiteY3" fmla="*/ 564541 h 576663"/>
              <a:gd name="connsiteX4" fmla="*/ 0 w 1282187"/>
              <a:gd name="connsiteY4" fmla="*/ 576663 h 576663"/>
              <a:gd name="connsiteX5" fmla="*/ 0 w 1282187"/>
              <a:gd name="connsiteY5" fmla="*/ 306663 h 576663"/>
              <a:gd name="connsiteX6" fmla="*/ 212453 w 1282187"/>
              <a:gd name="connsiteY6" fmla="*/ 295935 h 576663"/>
              <a:gd name="connsiteX7" fmla="*/ 1122282 w 1282187"/>
              <a:gd name="connsiteY7" fmla="*/ 15193 h 576663"/>
              <a:gd name="connsiteX8" fmla="*/ 1147290 w 1282187"/>
              <a:gd name="connsiteY8" fmla="*/ 0 h 57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576663">
                <a:moveTo>
                  <a:pt x="1147290" y="0"/>
                </a:moveTo>
                <a:lnTo>
                  <a:pt x="1282187" y="233648"/>
                </a:lnTo>
                <a:lnTo>
                  <a:pt x="1250980" y="252606"/>
                </a:lnTo>
                <a:cubicBezTo>
                  <a:pt x="944923" y="418866"/>
                  <a:pt x="603124" y="527670"/>
                  <a:pt x="240059" y="564541"/>
                </a:cubicBezTo>
                <a:lnTo>
                  <a:pt x="0" y="576663"/>
                </a:lnTo>
                <a:lnTo>
                  <a:pt x="0" y="306663"/>
                </a:lnTo>
                <a:lnTo>
                  <a:pt x="212453" y="295935"/>
                </a:lnTo>
                <a:cubicBezTo>
                  <a:pt x="539212" y="262751"/>
                  <a:pt x="846831" y="164828"/>
                  <a:pt x="1122282" y="15193"/>
                </a:cubicBezTo>
                <a:lnTo>
                  <a:pt x="1147290" y="0"/>
                </a:lnTo>
                <a:close/>
              </a:path>
            </a:pathLst>
          </a:custGeom>
          <a:solidFill>
            <a:srgbClr val="FBC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14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69" name="手繪多邊形 68"/>
          <p:cNvSpPr/>
          <p:nvPr/>
        </p:nvSpPr>
        <p:spPr>
          <a:xfrm rot="16200000">
            <a:off x="2003700" y="2852991"/>
            <a:ext cx="2048127" cy="1767892"/>
          </a:xfrm>
          <a:custGeom>
            <a:avLst/>
            <a:gdLst>
              <a:gd name="connsiteX0" fmla="*/ 0 w 2048127"/>
              <a:gd name="connsiteY0" fmla="*/ 0 h 1767892"/>
              <a:gd name="connsiteX1" fmla="*/ 212453 w 2048127"/>
              <a:gd name="connsiteY1" fmla="*/ 10728 h 1767892"/>
              <a:gd name="connsiteX2" fmla="*/ 1978994 w 2048127"/>
              <a:gd name="connsiteY2" fmla="*/ 1069546 h 1767892"/>
              <a:gd name="connsiteX3" fmla="*/ 2048127 w 2048127"/>
              <a:gd name="connsiteY3" fmla="*/ 1183342 h 1767892"/>
              <a:gd name="connsiteX4" fmla="*/ 1035657 w 2048127"/>
              <a:gd name="connsiteY4" fmla="*/ 1767892 h 1767892"/>
              <a:gd name="connsiteX5" fmla="*/ 1008812 w 2048127"/>
              <a:gd name="connsiteY5" fmla="*/ 1723704 h 1767892"/>
              <a:gd name="connsiteX6" fmla="*/ 92828 w 2048127"/>
              <a:gd name="connsiteY6" fmla="*/ 1174687 h 1767892"/>
              <a:gd name="connsiteX7" fmla="*/ 0 w 2048127"/>
              <a:gd name="connsiteY7" fmla="*/ 1170000 h 1767892"/>
              <a:gd name="connsiteX8" fmla="*/ 0 w 2048127"/>
              <a:gd name="connsiteY8" fmla="*/ 0 h 176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8127" h="1767892">
                <a:moveTo>
                  <a:pt x="0" y="0"/>
                </a:moveTo>
                <a:lnTo>
                  <a:pt x="212453" y="10728"/>
                </a:lnTo>
                <a:cubicBezTo>
                  <a:pt x="947659" y="85392"/>
                  <a:pt x="1585975" y="487800"/>
                  <a:pt x="1978994" y="1069546"/>
                </a:cubicBezTo>
                <a:lnTo>
                  <a:pt x="2048127" y="1183342"/>
                </a:lnTo>
                <a:lnTo>
                  <a:pt x="1035657" y="1767892"/>
                </a:lnTo>
                <a:lnTo>
                  <a:pt x="1008812" y="1723704"/>
                </a:lnTo>
                <a:cubicBezTo>
                  <a:pt x="805024" y="1422058"/>
                  <a:pt x="474046" y="1213402"/>
                  <a:pt x="92828" y="1174687"/>
                </a:cubicBezTo>
                <a:lnTo>
                  <a:pt x="0" y="1170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手繪多邊形 63"/>
          <p:cNvSpPr/>
          <p:nvPr/>
        </p:nvSpPr>
        <p:spPr>
          <a:xfrm rot="16200000">
            <a:off x="3911433" y="1844276"/>
            <a:ext cx="1321133" cy="2366580"/>
          </a:xfrm>
          <a:custGeom>
            <a:avLst/>
            <a:gdLst>
              <a:gd name="connsiteX0" fmla="*/ 1012652 w 1321133"/>
              <a:gd name="connsiteY0" fmla="*/ 0 h 2366580"/>
              <a:gd name="connsiteX1" fmla="*/ 1027845 w 1321133"/>
              <a:gd name="connsiteY1" fmla="*/ 25008 h 2366580"/>
              <a:gd name="connsiteX2" fmla="*/ 1321133 w 1321133"/>
              <a:gd name="connsiteY2" fmla="*/ 1183290 h 2366580"/>
              <a:gd name="connsiteX3" fmla="*/ 1027845 w 1321133"/>
              <a:gd name="connsiteY3" fmla="*/ 2341572 h 2366580"/>
              <a:gd name="connsiteX4" fmla="*/ 1012652 w 1321133"/>
              <a:gd name="connsiteY4" fmla="*/ 2366580 h 2366580"/>
              <a:gd name="connsiteX5" fmla="*/ 0 w 1321133"/>
              <a:gd name="connsiteY5" fmla="*/ 1781925 h 2366580"/>
              <a:gd name="connsiteX6" fmla="*/ 52116 w 1321133"/>
              <a:gd name="connsiteY6" fmla="*/ 1673739 h 2366580"/>
              <a:gd name="connsiteX7" fmla="*/ 151133 w 1321133"/>
              <a:gd name="connsiteY7" fmla="*/ 1183290 h 2366580"/>
              <a:gd name="connsiteX8" fmla="*/ 52116 w 1321133"/>
              <a:gd name="connsiteY8" fmla="*/ 692841 h 2366580"/>
              <a:gd name="connsiteX9" fmla="*/ 0 w 1321133"/>
              <a:gd name="connsiteY9" fmla="*/ 584655 h 2366580"/>
              <a:gd name="connsiteX10" fmla="*/ 1012652 w 1321133"/>
              <a:gd name="connsiteY10" fmla="*/ 0 h 236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1133" h="2366580">
                <a:moveTo>
                  <a:pt x="1012652" y="0"/>
                </a:moveTo>
                <a:lnTo>
                  <a:pt x="1027845" y="25008"/>
                </a:lnTo>
                <a:cubicBezTo>
                  <a:pt x="1214888" y="369322"/>
                  <a:pt x="1321133" y="763899"/>
                  <a:pt x="1321133" y="1183290"/>
                </a:cubicBezTo>
                <a:cubicBezTo>
                  <a:pt x="1321133" y="1602681"/>
                  <a:pt x="1214888" y="1997258"/>
                  <a:pt x="1027845" y="2341572"/>
                </a:cubicBezTo>
                <a:lnTo>
                  <a:pt x="1012652" y="2366580"/>
                </a:lnTo>
                <a:lnTo>
                  <a:pt x="0" y="1781925"/>
                </a:lnTo>
                <a:lnTo>
                  <a:pt x="52116" y="1673739"/>
                </a:lnTo>
                <a:cubicBezTo>
                  <a:pt x="115876" y="1522995"/>
                  <a:pt x="151133" y="1357260"/>
                  <a:pt x="151133" y="1183290"/>
                </a:cubicBezTo>
                <a:cubicBezTo>
                  <a:pt x="151133" y="1009320"/>
                  <a:pt x="115876" y="843586"/>
                  <a:pt x="52116" y="692841"/>
                </a:cubicBezTo>
                <a:lnTo>
                  <a:pt x="0" y="584655"/>
                </a:lnTo>
                <a:lnTo>
                  <a:pt x="101265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手繪多邊形 45"/>
          <p:cNvSpPr/>
          <p:nvPr/>
        </p:nvSpPr>
        <p:spPr>
          <a:xfrm rot="16200000">
            <a:off x="5092174" y="2852991"/>
            <a:ext cx="2048127" cy="1767891"/>
          </a:xfrm>
          <a:custGeom>
            <a:avLst/>
            <a:gdLst>
              <a:gd name="connsiteX0" fmla="*/ 1035657 w 2048127"/>
              <a:gd name="connsiteY0" fmla="*/ 0 h 1767891"/>
              <a:gd name="connsiteX1" fmla="*/ 2048127 w 2048127"/>
              <a:gd name="connsiteY1" fmla="*/ 584549 h 1767891"/>
              <a:gd name="connsiteX2" fmla="*/ 1978994 w 2048127"/>
              <a:gd name="connsiteY2" fmla="*/ 698345 h 1767891"/>
              <a:gd name="connsiteX3" fmla="*/ 212453 w 2048127"/>
              <a:gd name="connsiteY3" fmla="*/ 1757163 h 1767891"/>
              <a:gd name="connsiteX4" fmla="*/ 0 w 2048127"/>
              <a:gd name="connsiteY4" fmla="*/ 1767891 h 1767891"/>
              <a:gd name="connsiteX5" fmla="*/ 0 w 2048127"/>
              <a:gd name="connsiteY5" fmla="*/ 597891 h 1767891"/>
              <a:gd name="connsiteX6" fmla="*/ 92828 w 2048127"/>
              <a:gd name="connsiteY6" fmla="*/ 593204 h 1767891"/>
              <a:gd name="connsiteX7" fmla="*/ 1008812 w 2048127"/>
              <a:gd name="connsiteY7" fmla="*/ 44187 h 1767891"/>
              <a:gd name="connsiteX8" fmla="*/ 1035657 w 2048127"/>
              <a:gd name="connsiteY8" fmla="*/ 0 h 1767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8127" h="1767891">
                <a:moveTo>
                  <a:pt x="1035657" y="0"/>
                </a:moveTo>
                <a:lnTo>
                  <a:pt x="2048127" y="584549"/>
                </a:lnTo>
                <a:lnTo>
                  <a:pt x="1978994" y="698345"/>
                </a:lnTo>
                <a:cubicBezTo>
                  <a:pt x="1585975" y="1280091"/>
                  <a:pt x="947659" y="1682499"/>
                  <a:pt x="212453" y="1757163"/>
                </a:cubicBezTo>
                <a:lnTo>
                  <a:pt x="0" y="1767891"/>
                </a:lnTo>
                <a:lnTo>
                  <a:pt x="0" y="597891"/>
                </a:lnTo>
                <a:lnTo>
                  <a:pt x="92828" y="593204"/>
                </a:lnTo>
                <a:cubicBezTo>
                  <a:pt x="474046" y="554489"/>
                  <a:pt x="805024" y="345833"/>
                  <a:pt x="1008812" y="44187"/>
                </a:cubicBezTo>
                <a:lnTo>
                  <a:pt x="103565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手繪多邊形 38"/>
          <p:cNvSpPr/>
          <p:nvPr/>
        </p:nvSpPr>
        <p:spPr>
          <a:xfrm rot="16200000">
            <a:off x="1459602" y="2893443"/>
            <a:ext cx="2281774" cy="1453342"/>
          </a:xfrm>
          <a:custGeom>
            <a:avLst/>
            <a:gdLst>
              <a:gd name="connsiteX0" fmla="*/ 0 w 2281774"/>
              <a:gd name="connsiteY0" fmla="*/ 0 h 1453342"/>
              <a:gd name="connsiteX1" fmla="*/ 240059 w 2281774"/>
              <a:gd name="connsiteY1" fmla="*/ 12122 h 1453342"/>
              <a:gd name="connsiteX2" fmla="*/ 2202882 w 2281774"/>
              <a:gd name="connsiteY2" fmla="*/ 1188586 h 1453342"/>
              <a:gd name="connsiteX3" fmla="*/ 2281774 w 2281774"/>
              <a:gd name="connsiteY3" fmla="*/ 1318445 h 1453342"/>
              <a:gd name="connsiteX4" fmla="*/ 2048127 w 2281774"/>
              <a:gd name="connsiteY4" fmla="*/ 1453342 h 1453342"/>
              <a:gd name="connsiteX5" fmla="*/ 1978994 w 2281774"/>
              <a:gd name="connsiteY5" fmla="*/ 1339546 h 1453342"/>
              <a:gd name="connsiteX6" fmla="*/ 212453 w 2281774"/>
              <a:gd name="connsiteY6" fmla="*/ 280728 h 1453342"/>
              <a:gd name="connsiteX7" fmla="*/ 0 w 2281774"/>
              <a:gd name="connsiteY7" fmla="*/ 270000 h 1453342"/>
              <a:gd name="connsiteX8" fmla="*/ 0 w 2281774"/>
              <a:gd name="connsiteY8" fmla="*/ 0 h 1453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53342">
                <a:moveTo>
                  <a:pt x="0" y="0"/>
                </a:moveTo>
                <a:lnTo>
                  <a:pt x="240059" y="12122"/>
                </a:lnTo>
                <a:cubicBezTo>
                  <a:pt x="1056955" y="95082"/>
                  <a:pt x="1766194" y="542202"/>
                  <a:pt x="2202882" y="1188586"/>
                </a:cubicBezTo>
                <a:lnTo>
                  <a:pt x="2281774" y="1318445"/>
                </a:lnTo>
                <a:lnTo>
                  <a:pt x="2048127" y="1453342"/>
                </a:lnTo>
                <a:lnTo>
                  <a:pt x="1978994" y="1339546"/>
                </a:lnTo>
                <a:cubicBezTo>
                  <a:pt x="1585975" y="757800"/>
                  <a:pt x="947659" y="355392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手繪多邊形 33"/>
          <p:cNvSpPr/>
          <p:nvPr/>
        </p:nvSpPr>
        <p:spPr>
          <a:xfrm rot="16200000">
            <a:off x="4282759" y="1068053"/>
            <a:ext cx="578481" cy="2636374"/>
          </a:xfrm>
          <a:custGeom>
            <a:avLst/>
            <a:gdLst>
              <a:gd name="connsiteX0" fmla="*/ 233648 w 578481"/>
              <a:gd name="connsiteY0" fmla="*/ 0 h 2636374"/>
              <a:gd name="connsiteX1" fmla="*/ 252606 w 578481"/>
              <a:gd name="connsiteY1" fmla="*/ 31207 h 2636374"/>
              <a:gd name="connsiteX2" fmla="*/ 578481 w 578481"/>
              <a:gd name="connsiteY2" fmla="*/ 1318187 h 2636374"/>
              <a:gd name="connsiteX3" fmla="*/ 252606 w 578481"/>
              <a:gd name="connsiteY3" fmla="*/ 2605167 h 2636374"/>
              <a:gd name="connsiteX4" fmla="*/ 233648 w 578481"/>
              <a:gd name="connsiteY4" fmla="*/ 2636374 h 2636374"/>
              <a:gd name="connsiteX5" fmla="*/ 0 w 578481"/>
              <a:gd name="connsiteY5" fmla="*/ 2501477 h 2636374"/>
              <a:gd name="connsiteX6" fmla="*/ 15193 w 578481"/>
              <a:gd name="connsiteY6" fmla="*/ 2476469 h 2636374"/>
              <a:gd name="connsiteX7" fmla="*/ 308481 w 578481"/>
              <a:gd name="connsiteY7" fmla="*/ 1318187 h 2636374"/>
              <a:gd name="connsiteX8" fmla="*/ 15193 w 578481"/>
              <a:gd name="connsiteY8" fmla="*/ 159905 h 2636374"/>
              <a:gd name="connsiteX9" fmla="*/ 0 w 578481"/>
              <a:gd name="connsiteY9" fmla="*/ 134897 h 2636374"/>
              <a:gd name="connsiteX10" fmla="*/ 233648 w 578481"/>
              <a:gd name="connsiteY10" fmla="*/ 0 h 263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8481" h="2636374">
                <a:moveTo>
                  <a:pt x="233648" y="0"/>
                </a:moveTo>
                <a:lnTo>
                  <a:pt x="252606" y="31207"/>
                </a:lnTo>
                <a:cubicBezTo>
                  <a:pt x="460431" y="413779"/>
                  <a:pt x="578481" y="852197"/>
                  <a:pt x="578481" y="1318187"/>
                </a:cubicBezTo>
                <a:cubicBezTo>
                  <a:pt x="578481" y="1784177"/>
                  <a:pt x="460431" y="2222596"/>
                  <a:pt x="252606" y="2605167"/>
                </a:cubicBezTo>
                <a:lnTo>
                  <a:pt x="233648" y="2636374"/>
                </a:lnTo>
                <a:lnTo>
                  <a:pt x="0" y="2501477"/>
                </a:lnTo>
                <a:lnTo>
                  <a:pt x="15193" y="2476469"/>
                </a:lnTo>
                <a:cubicBezTo>
                  <a:pt x="202236" y="2132155"/>
                  <a:pt x="308481" y="1737578"/>
                  <a:pt x="308481" y="1318187"/>
                </a:cubicBezTo>
                <a:cubicBezTo>
                  <a:pt x="308481" y="898796"/>
                  <a:pt x="202236" y="504219"/>
                  <a:pt x="15193" y="159905"/>
                </a:cubicBezTo>
                <a:lnTo>
                  <a:pt x="0" y="134897"/>
                </a:lnTo>
                <a:lnTo>
                  <a:pt x="233648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手繪多邊形 31"/>
          <p:cNvSpPr/>
          <p:nvPr/>
        </p:nvSpPr>
        <p:spPr>
          <a:xfrm rot="16200000">
            <a:off x="3162383" y="3876777"/>
            <a:ext cx="1035657" cy="732788"/>
          </a:xfrm>
          <a:custGeom>
            <a:avLst/>
            <a:gdLst>
              <a:gd name="connsiteX0" fmla="*/ 0 w 1035657"/>
              <a:gd name="connsiteY0" fmla="*/ 0 h 732788"/>
              <a:gd name="connsiteX1" fmla="*/ 92828 w 1035657"/>
              <a:gd name="connsiteY1" fmla="*/ 4687 h 732788"/>
              <a:gd name="connsiteX2" fmla="*/ 1008812 w 1035657"/>
              <a:gd name="connsiteY2" fmla="*/ 553704 h 732788"/>
              <a:gd name="connsiteX3" fmla="*/ 1035657 w 1035657"/>
              <a:gd name="connsiteY3" fmla="*/ 597892 h 732788"/>
              <a:gd name="connsiteX4" fmla="*/ 802010 w 1035657"/>
              <a:gd name="connsiteY4" fmla="*/ 732788 h 732788"/>
              <a:gd name="connsiteX5" fmla="*/ 784924 w 1035657"/>
              <a:gd name="connsiteY5" fmla="*/ 704664 h 732788"/>
              <a:gd name="connsiteX6" fmla="*/ 65222 w 1035657"/>
              <a:gd name="connsiteY6" fmla="*/ 273293 h 732788"/>
              <a:gd name="connsiteX7" fmla="*/ 0 w 1035657"/>
              <a:gd name="connsiteY7" fmla="*/ 270000 h 732788"/>
              <a:gd name="connsiteX8" fmla="*/ 0 w 1035657"/>
              <a:gd name="connsiteY8" fmla="*/ 0 h 73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657" h="732788">
                <a:moveTo>
                  <a:pt x="0" y="0"/>
                </a:moveTo>
                <a:lnTo>
                  <a:pt x="92828" y="4687"/>
                </a:lnTo>
                <a:cubicBezTo>
                  <a:pt x="474046" y="43402"/>
                  <a:pt x="805024" y="252058"/>
                  <a:pt x="1008812" y="553704"/>
                </a:cubicBezTo>
                <a:lnTo>
                  <a:pt x="1035657" y="597892"/>
                </a:lnTo>
                <a:lnTo>
                  <a:pt x="802010" y="732788"/>
                </a:lnTo>
                <a:lnTo>
                  <a:pt x="784924" y="704664"/>
                </a:lnTo>
                <a:cubicBezTo>
                  <a:pt x="624805" y="467656"/>
                  <a:pt x="364750" y="303712"/>
                  <a:pt x="65222" y="273293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手繪多邊形 26"/>
          <p:cNvSpPr/>
          <p:nvPr/>
        </p:nvSpPr>
        <p:spPr>
          <a:xfrm rot="16200000">
            <a:off x="4379305" y="3131060"/>
            <a:ext cx="385390" cy="1197270"/>
          </a:xfrm>
          <a:custGeom>
            <a:avLst/>
            <a:gdLst>
              <a:gd name="connsiteX0" fmla="*/ 234257 w 385390"/>
              <a:gd name="connsiteY0" fmla="*/ 0 h 1197270"/>
              <a:gd name="connsiteX1" fmla="*/ 286373 w 385390"/>
              <a:gd name="connsiteY1" fmla="*/ 108186 h 1197270"/>
              <a:gd name="connsiteX2" fmla="*/ 385390 w 385390"/>
              <a:gd name="connsiteY2" fmla="*/ 598635 h 1197270"/>
              <a:gd name="connsiteX3" fmla="*/ 286373 w 385390"/>
              <a:gd name="connsiteY3" fmla="*/ 1089084 h 1197270"/>
              <a:gd name="connsiteX4" fmla="*/ 234257 w 385390"/>
              <a:gd name="connsiteY4" fmla="*/ 1197270 h 1197270"/>
              <a:gd name="connsiteX5" fmla="*/ 0 w 385390"/>
              <a:gd name="connsiteY5" fmla="*/ 1062022 h 1197270"/>
              <a:gd name="connsiteX6" fmla="*/ 37591 w 385390"/>
              <a:gd name="connsiteY6" fmla="*/ 983988 h 1197270"/>
              <a:gd name="connsiteX7" fmla="*/ 115390 w 385390"/>
              <a:gd name="connsiteY7" fmla="*/ 598635 h 1197270"/>
              <a:gd name="connsiteX8" fmla="*/ 37591 w 385390"/>
              <a:gd name="connsiteY8" fmla="*/ 213282 h 1197270"/>
              <a:gd name="connsiteX9" fmla="*/ 0 w 385390"/>
              <a:gd name="connsiteY9" fmla="*/ 135248 h 1197270"/>
              <a:gd name="connsiteX10" fmla="*/ 234257 w 385390"/>
              <a:gd name="connsiteY10" fmla="*/ 0 h 119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5390" h="1197270">
                <a:moveTo>
                  <a:pt x="234257" y="0"/>
                </a:moveTo>
                <a:lnTo>
                  <a:pt x="286373" y="108186"/>
                </a:lnTo>
                <a:cubicBezTo>
                  <a:pt x="350133" y="258931"/>
                  <a:pt x="385390" y="424665"/>
                  <a:pt x="385390" y="598635"/>
                </a:cubicBezTo>
                <a:cubicBezTo>
                  <a:pt x="385390" y="772605"/>
                  <a:pt x="350133" y="938340"/>
                  <a:pt x="286373" y="1089084"/>
                </a:cubicBezTo>
                <a:lnTo>
                  <a:pt x="234257" y="1197270"/>
                </a:lnTo>
                <a:lnTo>
                  <a:pt x="0" y="1062022"/>
                </a:lnTo>
                <a:lnTo>
                  <a:pt x="37591" y="983988"/>
                </a:lnTo>
                <a:cubicBezTo>
                  <a:pt x="87688" y="865546"/>
                  <a:pt x="115390" y="735326"/>
                  <a:pt x="115390" y="598635"/>
                </a:cubicBezTo>
                <a:cubicBezTo>
                  <a:pt x="115390" y="461945"/>
                  <a:pt x="87688" y="331724"/>
                  <a:pt x="37591" y="213282"/>
                </a:cubicBezTo>
                <a:lnTo>
                  <a:pt x="0" y="135248"/>
                </a:lnTo>
                <a:lnTo>
                  <a:pt x="234257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 rot="16200000">
            <a:off x="4945959" y="3876777"/>
            <a:ext cx="1035657" cy="732788"/>
          </a:xfrm>
          <a:custGeom>
            <a:avLst/>
            <a:gdLst>
              <a:gd name="connsiteX0" fmla="*/ 802010 w 1035657"/>
              <a:gd name="connsiteY0" fmla="*/ 0 h 732788"/>
              <a:gd name="connsiteX1" fmla="*/ 1035657 w 1035657"/>
              <a:gd name="connsiteY1" fmla="*/ 134897 h 732788"/>
              <a:gd name="connsiteX2" fmla="*/ 1008812 w 1035657"/>
              <a:gd name="connsiteY2" fmla="*/ 179084 h 732788"/>
              <a:gd name="connsiteX3" fmla="*/ 92828 w 1035657"/>
              <a:gd name="connsiteY3" fmla="*/ 728101 h 732788"/>
              <a:gd name="connsiteX4" fmla="*/ 0 w 1035657"/>
              <a:gd name="connsiteY4" fmla="*/ 732788 h 732788"/>
              <a:gd name="connsiteX5" fmla="*/ 0 w 1035657"/>
              <a:gd name="connsiteY5" fmla="*/ 462789 h 732788"/>
              <a:gd name="connsiteX6" fmla="*/ 65222 w 1035657"/>
              <a:gd name="connsiteY6" fmla="*/ 459495 h 732788"/>
              <a:gd name="connsiteX7" fmla="*/ 784924 w 1035657"/>
              <a:gd name="connsiteY7" fmla="*/ 28124 h 732788"/>
              <a:gd name="connsiteX8" fmla="*/ 802010 w 1035657"/>
              <a:gd name="connsiteY8" fmla="*/ 0 h 73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657" h="732788">
                <a:moveTo>
                  <a:pt x="802010" y="0"/>
                </a:moveTo>
                <a:lnTo>
                  <a:pt x="1035657" y="134897"/>
                </a:lnTo>
                <a:lnTo>
                  <a:pt x="1008812" y="179084"/>
                </a:lnTo>
                <a:cubicBezTo>
                  <a:pt x="805024" y="480730"/>
                  <a:pt x="474046" y="689386"/>
                  <a:pt x="92828" y="728101"/>
                </a:cubicBezTo>
                <a:lnTo>
                  <a:pt x="0" y="732788"/>
                </a:lnTo>
                <a:lnTo>
                  <a:pt x="0" y="462789"/>
                </a:lnTo>
                <a:lnTo>
                  <a:pt x="65222" y="459495"/>
                </a:lnTo>
                <a:cubicBezTo>
                  <a:pt x="364750" y="429076"/>
                  <a:pt x="624805" y="265132"/>
                  <a:pt x="784924" y="28124"/>
                </a:cubicBezTo>
                <a:lnTo>
                  <a:pt x="802010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 rot="16200000">
            <a:off x="5402624" y="2893442"/>
            <a:ext cx="2281774" cy="1453342"/>
          </a:xfrm>
          <a:custGeom>
            <a:avLst/>
            <a:gdLst>
              <a:gd name="connsiteX0" fmla="*/ 2048127 w 2281774"/>
              <a:gd name="connsiteY0" fmla="*/ 0 h 1453342"/>
              <a:gd name="connsiteX1" fmla="*/ 2281774 w 2281774"/>
              <a:gd name="connsiteY1" fmla="*/ 134897 h 1453342"/>
              <a:gd name="connsiteX2" fmla="*/ 2202882 w 2281774"/>
              <a:gd name="connsiteY2" fmla="*/ 264756 h 1453342"/>
              <a:gd name="connsiteX3" fmla="*/ 240059 w 2281774"/>
              <a:gd name="connsiteY3" fmla="*/ 1441220 h 1453342"/>
              <a:gd name="connsiteX4" fmla="*/ 0 w 2281774"/>
              <a:gd name="connsiteY4" fmla="*/ 1453342 h 1453342"/>
              <a:gd name="connsiteX5" fmla="*/ 0 w 2281774"/>
              <a:gd name="connsiteY5" fmla="*/ 1183342 h 1453342"/>
              <a:gd name="connsiteX6" fmla="*/ 212453 w 2281774"/>
              <a:gd name="connsiteY6" fmla="*/ 1172614 h 1453342"/>
              <a:gd name="connsiteX7" fmla="*/ 1978994 w 2281774"/>
              <a:gd name="connsiteY7" fmla="*/ 113796 h 1453342"/>
              <a:gd name="connsiteX8" fmla="*/ 2048127 w 2281774"/>
              <a:gd name="connsiteY8" fmla="*/ 0 h 1453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53342">
                <a:moveTo>
                  <a:pt x="2048127" y="0"/>
                </a:moveTo>
                <a:lnTo>
                  <a:pt x="2281774" y="134897"/>
                </a:lnTo>
                <a:lnTo>
                  <a:pt x="2202882" y="264756"/>
                </a:lnTo>
                <a:cubicBezTo>
                  <a:pt x="1766194" y="911140"/>
                  <a:pt x="1056955" y="1358260"/>
                  <a:pt x="240059" y="1441220"/>
                </a:cubicBezTo>
                <a:lnTo>
                  <a:pt x="0" y="1453342"/>
                </a:lnTo>
                <a:lnTo>
                  <a:pt x="0" y="1183342"/>
                </a:lnTo>
                <a:lnTo>
                  <a:pt x="212453" y="1172614"/>
                </a:lnTo>
                <a:cubicBezTo>
                  <a:pt x="947659" y="1097950"/>
                  <a:pt x="1585975" y="695542"/>
                  <a:pt x="1978994" y="113796"/>
                </a:cubicBezTo>
                <a:lnTo>
                  <a:pt x="2048127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2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00" name="手繪多邊形 99"/>
          <p:cNvSpPr/>
          <p:nvPr/>
        </p:nvSpPr>
        <p:spPr>
          <a:xfrm rot="16200000">
            <a:off x="2072512" y="3175798"/>
            <a:ext cx="1655599" cy="1512987"/>
          </a:xfrm>
          <a:custGeom>
            <a:avLst/>
            <a:gdLst>
              <a:gd name="connsiteX0" fmla="*/ 0 w 1655599"/>
              <a:gd name="connsiteY0" fmla="*/ 0 h 1512987"/>
              <a:gd name="connsiteX1" fmla="*/ 212453 w 1655599"/>
              <a:gd name="connsiteY1" fmla="*/ 10728 h 1512987"/>
              <a:gd name="connsiteX2" fmla="*/ 1509706 w 1655599"/>
              <a:gd name="connsiteY2" fmla="*/ 553076 h 1512987"/>
              <a:gd name="connsiteX3" fmla="*/ 1655599 w 1655599"/>
              <a:gd name="connsiteY3" fmla="*/ 685671 h 1512987"/>
              <a:gd name="connsiteX4" fmla="*/ 828284 w 1655599"/>
              <a:gd name="connsiteY4" fmla="*/ 1512987 h 1512987"/>
              <a:gd name="connsiteX5" fmla="*/ 765477 w 1655599"/>
              <a:gd name="connsiteY5" fmla="*/ 1455905 h 1512987"/>
              <a:gd name="connsiteX6" fmla="*/ 92828 w 1655599"/>
              <a:gd name="connsiteY6" fmla="*/ 1174687 h 1512987"/>
              <a:gd name="connsiteX7" fmla="*/ 0 w 1655599"/>
              <a:gd name="connsiteY7" fmla="*/ 1170000 h 1512987"/>
              <a:gd name="connsiteX8" fmla="*/ 0 w 1655599"/>
              <a:gd name="connsiteY8" fmla="*/ 0 h 151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599" h="1512987">
                <a:moveTo>
                  <a:pt x="0" y="0"/>
                </a:moveTo>
                <a:lnTo>
                  <a:pt x="212453" y="10728"/>
                </a:lnTo>
                <a:cubicBezTo>
                  <a:pt x="702591" y="60504"/>
                  <a:pt x="1149665" y="255944"/>
                  <a:pt x="1509706" y="553076"/>
                </a:cubicBezTo>
                <a:lnTo>
                  <a:pt x="1655599" y="685671"/>
                </a:lnTo>
                <a:lnTo>
                  <a:pt x="828284" y="1512987"/>
                </a:lnTo>
                <a:lnTo>
                  <a:pt x="765477" y="1455905"/>
                </a:lnTo>
                <a:cubicBezTo>
                  <a:pt x="578790" y="1301836"/>
                  <a:pt x="346973" y="1200497"/>
                  <a:pt x="92828" y="1174687"/>
                </a:cubicBezTo>
                <a:lnTo>
                  <a:pt x="0" y="1170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手繪多邊形 95"/>
          <p:cNvSpPr/>
          <p:nvPr/>
        </p:nvSpPr>
        <p:spPr>
          <a:xfrm rot="16200000">
            <a:off x="2951707" y="2296603"/>
            <a:ext cx="1512986" cy="1655599"/>
          </a:xfrm>
          <a:custGeom>
            <a:avLst/>
            <a:gdLst>
              <a:gd name="connsiteX0" fmla="*/ 827315 w 1512986"/>
              <a:gd name="connsiteY0" fmla="*/ 0 h 1655599"/>
              <a:gd name="connsiteX1" fmla="*/ 959910 w 1512986"/>
              <a:gd name="connsiteY1" fmla="*/ 145893 h 1655599"/>
              <a:gd name="connsiteX2" fmla="*/ 1502258 w 1512986"/>
              <a:gd name="connsiteY2" fmla="*/ 1443146 h 1655599"/>
              <a:gd name="connsiteX3" fmla="*/ 1512986 w 1512986"/>
              <a:gd name="connsiteY3" fmla="*/ 1655599 h 1655599"/>
              <a:gd name="connsiteX4" fmla="*/ 342986 w 1512986"/>
              <a:gd name="connsiteY4" fmla="*/ 1655599 h 1655599"/>
              <a:gd name="connsiteX5" fmla="*/ 338299 w 1512986"/>
              <a:gd name="connsiteY5" fmla="*/ 1562771 h 1655599"/>
              <a:gd name="connsiteX6" fmla="*/ 57081 w 1512986"/>
              <a:gd name="connsiteY6" fmla="*/ 890122 h 1655599"/>
              <a:gd name="connsiteX7" fmla="*/ 0 w 1512986"/>
              <a:gd name="connsiteY7" fmla="*/ 827316 h 1655599"/>
              <a:gd name="connsiteX8" fmla="*/ 827315 w 1512986"/>
              <a:gd name="connsiteY8" fmla="*/ 0 h 165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2986" h="1655599">
                <a:moveTo>
                  <a:pt x="827315" y="0"/>
                </a:moveTo>
                <a:lnTo>
                  <a:pt x="959910" y="145893"/>
                </a:lnTo>
                <a:cubicBezTo>
                  <a:pt x="1257042" y="505934"/>
                  <a:pt x="1452482" y="953009"/>
                  <a:pt x="1502258" y="1443146"/>
                </a:cubicBezTo>
                <a:lnTo>
                  <a:pt x="1512986" y="1655599"/>
                </a:lnTo>
                <a:lnTo>
                  <a:pt x="342986" y="1655599"/>
                </a:lnTo>
                <a:lnTo>
                  <a:pt x="338299" y="1562771"/>
                </a:lnTo>
                <a:cubicBezTo>
                  <a:pt x="312489" y="1308626"/>
                  <a:pt x="211150" y="1076810"/>
                  <a:pt x="57081" y="890122"/>
                </a:cubicBezTo>
                <a:lnTo>
                  <a:pt x="0" y="827316"/>
                </a:lnTo>
                <a:lnTo>
                  <a:pt x="82731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手繪多邊形 71"/>
          <p:cNvSpPr/>
          <p:nvPr/>
        </p:nvSpPr>
        <p:spPr>
          <a:xfrm rot="16200000">
            <a:off x="4679306" y="2296603"/>
            <a:ext cx="1512986" cy="1655599"/>
          </a:xfrm>
          <a:custGeom>
            <a:avLst/>
            <a:gdLst>
              <a:gd name="connsiteX0" fmla="*/ 342986 w 1512986"/>
              <a:gd name="connsiteY0" fmla="*/ 0 h 1655599"/>
              <a:gd name="connsiteX1" fmla="*/ 1512986 w 1512986"/>
              <a:gd name="connsiteY1" fmla="*/ 0 h 1655599"/>
              <a:gd name="connsiteX2" fmla="*/ 1502258 w 1512986"/>
              <a:gd name="connsiteY2" fmla="*/ 212453 h 1655599"/>
              <a:gd name="connsiteX3" fmla="*/ 959910 w 1512986"/>
              <a:gd name="connsiteY3" fmla="*/ 1509706 h 1655599"/>
              <a:gd name="connsiteX4" fmla="*/ 827315 w 1512986"/>
              <a:gd name="connsiteY4" fmla="*/ 1655599 h 1655599"/>
              <a:gd name="connsiteX5" fmla="*/ 0 w 1512986"/>
              <a:gd name="connsiteY5" fmla="*/ 828284 h 1655599"/>
              <a:gd name="connsiteX6" fmla="*/ 57081 w 1512986"/>
              <a:gd name="connsiteY6" fmla="*/ 765477 h 1655599"/>
              <a:gd name="connsiteX7" fmla="*/ 338299 w 1512986"/>
              <a:gd name="connsiteY7" fmla="*/ 92828 h 1655599"/>
              <a:gd name="connsiteX8" fmla="*/ 342986 w 1512986"/>
              <a:gd name="connsiteY8" fmla="*/ 0 h 165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2986" h="1655599">
                <a:moveTo>
                  <a:pt x="342986" y="0"/>
                </a:moveTo>
                <a:lnTo>
                  <a:pt x="1512986" y="0"/>
                </a:lnTo>
                <a:lnTo>
                  <a:pt x="1502258" y="212453"/>
                </a:lnTo>
                <a:cubicBezTo>
                  <a:pt x="1452482" y="702590"/>
                  <a:pt x="1257042" y="1149665"/>
                  <a:pt x="959910" y="1509706"/>
                </a:cubicBezTo>
                <a:lnTo>
                  <a:pt x="827315" y="1655599"/>
                </a:lnTo>
                <a:lnTo>
                  <a:pt x="0" y="828284"/>
                </a:lnTo>
                <a:lnTo>
                  <a:pt x="57081" y="765477"/>
                </a:lnTo>
                <a:cubicBezTo>
                  <a:pt x="211150" y="578790"/>
                  <a:pt x="312489" y="346973"/>
                  <a:pt x="338299" y="92828"/>
                </a:cubicBezTo>
                <a:lnTo>
                  <a:pt x="3429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手繪多邊形 66"/>
          <p:cNvSpPr/>
          <p:nvPr/>
        </p:nvSpPr>
        <p:spPr>
          <a:xfrm rot="16200000">
            <a:off x="5415888" y="3175798"/>
            <a:ext cx="1655599" cy="1512986"/>
          </a:xfrm>
          <a:custGeom>
            <a:avLst/>
            <a:gdLst>
              <a:gd name="connsiteX0" fmla="*/ 828284 w 1655599"/>
              <a:gd name="connsiteY0" fmla="*/ 0 h 1512986"/>
              <a:gd name="connsiteX1" fmla="*/ 1655599 w 1655599"/>
              <a:gd name="connsiteY1" fmla="*/ 827315 h 1512986"/>
              <a:gd name="connsiteX2" fmla="*/ 1509706 w 1655599"/>
              <a:gd name="connsiteY2" fmla="*/ 959910 h 1512986"/>
              <a:gd name="connsiteX3" fmla="*/ 212453 w 1655599"/>
              <a:gd name="connsiteY3" fmla="*/ 1502258 h 1512986"/>
              <a:gd name="connsiteX4" fmla="*/ 0 w 1655599"/>
              <a:gd name="connsiteY4" fmla="*/ 1512986 h 1512986"/>
              <a:gd name="connsiteX5" fmla="*/ 0 w 1655599"/>
              <a:gd name="connsiteY5" fmla="*/ 342986 h 1512986"/>
              <a:gd name="connsiteX6" fmla="*/ 92828 w 1655599"/>
              <a:gd name="connsiteY6" fmla="*/ 338299 h 1512986"/>
              <a:gd name="connsiteX7" fmla="*/ 765477 w 1655599"/>
              <a:gd name="connsiteY7" fmla="*/ 57081 h 1512986"/>
              <a:gd name="connsiteX8" fmla="*/ 828284 w 1655599"/>
              <a:gd name="connsiteY8" fmla="*/ 0 h 151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5599" h="1512986">
                <a:moveTo>
                  <a:pt x="828284" y="0"/>
                </a:moveTo>
                <a:lnTo>
                  <a:pt x="1655599" y="827315"/>
                </a:lnTo>
                <a:lnTo>
                  <a:pt x="1509706" y="959910"/>
                </a:lnTo>
                <a:cubicBezTo>
                  <a:pt x="1149665" y="1257042"/>
                  <a:pt x="702591" y="1452482"/>
                  <a:pt x="212453" y="1502258"/>
                </a:cubicBezTo>
                <a:lnTo>
                  <a:pt x="0" y="1512986"/>
                </a:lnTo>
                <a:lnTo>
                  <a:pt x="0" y="342986"/>
                </a:lnTo>
                <a:lnTo>
                  <a:pt x="92828" y="338299"/>
                </a:lnTo>
                <a:cubicBezTo>
                  <a:pt x="346973" y="312489"/>
                  <a:pt x="578790" y="211150"/>
                  <a:pt x="765477" y="57081"/>
                </a:cubicBezTo>
                <a:lnTo>
                  <a:pt x="8282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手繪多邊形 58"/>
          <p:cNvSpPr/>
          <p:nvPr/>
        </p:nvSpPr>
        <p:spPr>
          <a:xfrm rot="16200000">
            <a:off x="1428395" y="3358997"/>
            <a:ext cx="1846517" cy="955671"/>
          </a:xfrm>
          <a:custGeom>
            <a:avLst/>
            <a:gdLst>
              <a:gd name="connsiteX0" fmla="*/ 0 w 1846517"/>
              <a:gd name="connsiteY0" fmla="*/ 0 h 955671"/>
              <a:gd name="connsiteX1" fmla="*/ 240059 w 1846517"/>
              <a:gd name="connsiteY1" fmla="*/ 12122 h 955671"/>
              <a:gd name="connsiteX2" fmla="*/ 1681451 w 1846517"/>
              <a:gd name="connsiteY2" fmla="*/ 614731 h 955671"/>
              <a:gd name="connsiteX3" fmla="*/ 1846517 w 1846517"/>
              <a:gd name="connsiteY3" fmla="*/ 764753 h 955671"/>
              <a:gd name="connsiteX4" fmla="*/ 1655599 w 1846517"/>
              <a:gd name="connsiteY4" fmla="*/ 955671 h 955671"/>
              <a:gd name="connsiteX5" fmla="*/ 1509706 w 1846517"/>
              <a:gd name="connsiteY5" fmla="*/ 823076 h 955671"/>
              <a:gd name="connsiteX6" fmla="*/ 212453 w 1846517"/>
              <a:gd name="connsiteY6" fmla="*/ 280728 h 955671"/>
              <a:gd name="connsiteX7" fmla="*/ 0 w 1846517"/>
              <a:gd name="connsiteY7" fmla="*/ 270000 h 955671"/>
              <a:gd name="connsiteX8" fmla="*/ 0 w 1846517"/>
              <a:gd name="connsiteY8" fmla="*/ 0 h 95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955671">
                <a:moveTo>
                  <a:pt x="0" y="0"/>
                </a:moveTo>
                <a:lnTo>
                  <a:pt x="240059" y="12122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3"/>
                </a:lnTo>
                <a:lnTo>
                  <a:pt x="1655599" y="955671"/>
                </a:lnTo>
                <a:lnTo>
                  <a:pt x="1509706" y="823076"/>
                </a:lnTo>
                <a:cubicBezTo>
                  <a:pt x="1149665" y="525944"/>
                  <a:pt x="702591" y="330504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手繪多邊形 53"/>
          <p:cNvSpPr/>
          <p:nvPr/>
        </p:nvSpPr>
        <p:spPr>
          <a:xfrm rot="16200000">
            <a:off x="3134905" y="1652486"/>
            <a:ext cx="955671" cy="1846517"/>
          </a:xfrm>
          <a:custGeom>
            <a:avLst/>
            <a:gdLst>
              <a:gd name="connsiteX0" fmla="*/ 190918 w 955671"/>
              <a:gd name="connsiteY0" fmla="*/ 0 h 1846517"/>
              <a:gd name="connsiteX1" fmla="*/ 340940 w 955671"/>
              <a:gd name="connsiteY1" fmla="*/ 165066 h 1846517"/>
              <a:gd name="connsiteX2" fmla="*/ 943549 w 955671"/>
              <a:gd name="connsiteY2" fmla="*/ 1606458 h 1846517"/>
              <a:gd name="connsiteX3" fmla="*/ 955671 w 955671"/>
              <a:gd name="connsiteY3" fmla="*/ 1846517 h 1846517"/>
              <a:gd name="connsiteX4" fmla="*/ 685671 w 955671"/>
              <a:gd name="connsiteY4" fmla="*/ 1846517 h 1846517"/>
              <a:gd name="connsiteX5" fmla="*/ 674943 w 955671"/>
              <a:gd name="connsiteY5" fmla="*/ 1634064 h 1846517"/>
              <a:gd name="connsiteX6" fmla="*/ 132595 w 955671"/>
              <a:gd name="connsiteY6" fmla="*/ 336811 h 1846517"/>
              <a:gd name="connsiteX7" fmla="*/ 0 w 955671"/>
              <a:gd name="connsiteY7" fmla="*/ 190918 h 1846517"/>
              <a:gd name="connsiteX8" fmla="*/ 190918 w 95567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5671" h="1846517">
                <a:moveTo>
                  <a:pt x="190918" y="0"/>
                </a:moveTo>
                <a:lnTo>
                  <a:pt x="340940" y="165066"/>
                </a:lnTo>
                <a:cubicBezTo>
                  <a:pt x="671087" y="565111"/>
                  <a:pt x="888243" y="1061861"/>
                  <a:pt x="943549" y="1606458"/>
                </a:cubicBezTo>
                <a:lnTo>
                  <a:pt x="955671" y="1846517"/>
                </a:lnTo>
                <a:lnTo>
                  <a:pt x="685671" y="1846517"/>
                </a:lnTo>
                <a:lnTo>
                  <a:pt x="674943" y="1634064"/>
                </a:lnTo>
                <a:cubicBezTo>
                  <a:pt x="625167" y="1143927"/>
                  <a:pt x="429727" y="696852"/>
                  <a:pt x="132595" y="336811"/>
                </a:cubicBezTo>
                <a:lnTo>
                  <a:pt x="0" y="190918"/>
                </a:lnTo>
                <a:lnTo>
                  <a:pt x="190918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手繪多邊形 49"/>
          <p:cNvSpPr/>
          <p:nvPr/>
        </p:nvSpPr>
        <p:spPr>
          <a:xfrm rot="16200000">
            <a:off x="3167240" y="4078385"/>
            <a:ext cx="828284" cy="535130"/>
          </a:xfrm>
          <a:custGeom>
            <a:avLst/>
            <a:gdLst>
              <a:gd name="connsiteX0" fmla="*/ 0 w 828284"/>
              <a:gd name="connsiteY0" fmla="*/ 0 h 535130"/>
              <a:gd name="connsiteX1" fmla="*/ 92828 w 828284"/>
              <a:gd name="connsiteY1" fmla="*/ 4687 h 535130"/>
              <a:gd name="connsiteX2" fmla="*/ 765477 w 828284"/>
              <a:gd name="connsiteY2" fmla="*/ 285905 h 535130"/>
              <a:gd name="connsiteX3" fmla="*/ 828284 w 828284"/>
              <a:gd name="connsiteY3" fmla="*/ 342987 h 535130"/>
              <a:gd name="connsiteX4" fmla="*/ 636141 w 828284"/>
              <a:gd name="connsiteY4" fmla="*/ 535130 h 535130"/>
              <a:gd name="connsiteX5" fmla="*/ 517518 w 828284"/>
              <a:gd name="connsiteY5" fmla="*/ 437258 h 535130"/>
              <a:gd name="connsiteX6" fmla="*/ 65222 w 828284"/>
              <a:gd name="connsiteY6" fmla="*/ 273293 h 535130"/>
              <a:gd name="connsiteX7" fmla="*/ 0 w 828284"/>
              <a:gd name="connsiteY7" fmla="*/ 270000 h 535130"/>
              <a:gd name="connsiteX8" fmla="*/ 0 w 828284"/>
              <a:gd name="connsiteY8" fmla="*/ 0 h 53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8284" h="535130">
                <a:moveTo>
                  <a:pt x="0" y="0"/>
                </a:moveTo>
                <a:lnTo>
                  <a:pt x="92828" y="4687"/>
                </a:lnTo>
                <a:cubicBezTo>
                  <a:pt x="346973" y="30497"/>
                  <a:pt x="578790" y="131836"/>
                  <a:pt x="765477" y="285905"/>
                </a:cubicBezTo>
                <a:lnTo>
                  <a:pt x="828284" y="342987"/>
                </a:lnTo>
                <a:lnTo>
                  <a:pt x="636141" y="535130"/>
                </a:lnTo>
                <a:lnTo>
                  <a:pt x="517518" y="437258"/>
                </a:lnTo>
                <a:cubicBezTo>
                  <a:pt x="385848" y="348303"/>
                  <a:pt x="231627" y="290193"/>
                  <a:pt x="65222" y="273293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手繪多邊形 46"/>
          <p:cNvSpPr/>
          <p:nvPr/>
        </p:nvSpPr>
        <p:spPr>
          <a:xfrm rot="16200000">
            <a:off x="3854293" y="3391333"/>
            <a:ext cx="535130" cy="828283"/>
          </a:xfrm>
          <a:custGeom>
            <a:avLst/>
            <a:gdLst>
              <a:gd name="connsiteX0" fmla="*/ 192144 w 535130"/>
              <a:gd name="connsiteY0" fmla="*/ 0 h 828283"/>
              <a:gd name="connsiteX1" fmla="*/ 249225 w 535130"/>
              <a:gd name="connsiteY1" fmla="*/ 62806 h 828283"/>
              <a:gd name="connsiteX2" fmla="*/ 530443 w 535130"/>
              <a:gd name="connsiteY2" fmla="*/ 735455 h 828283"/>
              <a:gd name="connsiteX3" fmla="*/ 535130 w 535130"/>
              <a:gd name="connsiteY3" fmla="*/ 828283 h 828283"/>
              <a:gd name="connsiteX4" fmla="*/ 265131 w 535130"/>
              <a:gd name="connsiteY4" fmla="*/ 828283 h 828283"/>
              <a:gd name="connsiteX5" fmla="*/ 261837 w 535130"/>
              <a:gd name="connsiteY5" fmla="*/ 763061 h 828283"/>
              <a:gd name="connsiteX6" fmla="*/ 97872 w 535130"/>
              <a:gd name="connsiteY6" fmla="*/ 310765 h 828283"/>
              <a:gd name="connsiteX7" fmla="*/ 0 w 535130"/>
              <a:gd name="connsiteY7" fmla="*/ 192143 h 828283"/>
              <a:gd name="connsiteX8" fmla="*/ 192144 w 535130"/>
              <a:gd name="connsiteY8" fmla="*/ 0 h 828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5130" h="828283">
                <a:moveTo>
                  <a:pt x="192144" y="0"/>
                </a:moveTo>
                <a:lnTo>
                  <a:pt x="249225" y="62806"/>
                </a:lnTo>
                <a:cubicBezTo>
                  <a:pt x="403294" y="249494"/>
                  <a:pt x="504633" y="481310"/>
                  <a:pt x="530443" y="735455"/>
                </a:cubicBezTo>
                <a:lnTo>
                  <a:pt x="535130" y="828283"/>
                </a:lnTo>
                <a:lnTo>
                  <a:pt x="265131" y="828283"/>
                </a:lnTo>
                <a:lnTo>
                  <a:pt x="261837" y="763061"/>
                </a:lnTo>
                <a:cubicBezTo>
                  <a:pt x="244938" y="596657"/>
                  <a:pt x="186827" y="442436"/>
                  <a:pt x="97872" y="310765"/>
                </a:cubicBezTo>
                <a:lnTo>
                  <a:pt x="0" y="192143"/>
                </a:lnTo>
                <a:lnTo>
                  <a:pt x="192144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 rot="16200000">
            <a:off x="4754576" y="3391332"/>
            <a:ext cx="535130" cy="828284"/>
          </a:xfrm>
          <a:custGeom>
            <a:avLst/>
            <a:gdLst>
              <a:gd name="connsiteX0" fmla="*/ 265131 w 535130"/>
              <a:gd name="connsiteY0" fmla="*/ 0 h 828284"/>
              <a:gd name="connsiteX1" fmla="*/ 535130 w 535130"/>
              <a:gd name="connsiteY1" fmla="*/ 0 h 828284"/>
              <a:gd name="connsiteX2" fmla="*/ 530443 w 535130"/>
              <a:gd name="connsiteY2" fmla="*/ 92828 h 828284"/>
              <a:gd name="connsiteX3" fmla="*/ 249225 w 535130"/>
              <a:gd name="connsiteY3" fmla="*/ 765477 h 828284"/>
              <a:gd name="connsiteX4" fmla="*/ 192144 w 535130"/>
              <a:gd name="connsiteY4" fmla="*/ 828284 h 828284"/>
              <a:gd name="connsiteX5" fmla="*/ 0 w 535130"/>
              <a:gd name="connsiteY5" fmla="*/ 636140 h 828284"/>
              <a:gd name="connsiteX6" fmla="*/ 97872 w 535130"/>
              <a:gd name="connsiteY6" fmla="*/ 517518 h 828284"/>
              <a:gd name="connsiteX7" fmla="*/ 261837 w 535130"/>
              <a:gd name="connsiteY7" fmla="*/ 65222 h 828284"/>
              <a:gd name="connsiteX8" fmla="*/ 265131 w 535130"/>
              <a:gd name="connsiteY8" fmla="*/ 0 h 82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5130" h="828284">
                <a:moveTo>
                  <a:pt x="265131" y="0"/>
                </a:moveTo>
                <a:lnTo>
                  <a:pt x="535130" y="0"/>
                </a:lnTo>
                <a:lnTo>
                  <a:pt x="530443" y="92828"/>
                </a:lnTo>
                <a:cubicBezTo>
                  <a:pt x="504633" y="346973"/>
                  <a:pt x="403294" y="578790"/>
                  <a:pt x="249225" y="765477"/>
                </a:cubicBezTo>
                <a:lnTo>
                  <a:pt x="192144" y="828284"/>
                </a:lnTo>
                <a:lnTo>
                  <a:pt x="0" y="636140"/>
                </a:lnTo>
                <a:lnTo>
                  <a:pt x="97872" y="517518"/>
                </a:lnTo>
                <a:cubicBezTo>
                  <a:pt x="186827" y="385848"/>
                  <a:pt x="244938" y="231626"/>
                  <a:pt x="261837" y="65222"/>
                </a:cubicBezTo>
                <a:lnTo>
                  <a:pt x="265131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rot="16200000">
            <a:off x="5053423" y="1652485"/>
            <a:ext cx="955671" cy="1846517"/>
          </a:xfrm>
          <a:custGeom>
            <a:avLst/>
            <a:gdLst>
              <a:gd name="connsiteX0" fmla="*/ 685671 w 955671"/>
              <a:gd name="connsiteY0" fmla="*/ 0 h 1846517"/>
              <a:gd name="connsiteX1" fmla="*/ 955671 w 955671"/>
              <a:gd name="connsiteY1" fmla="*/ 0 h 1846517"/>
              <a:gd name="connsiteX2" fmla="*/ 943549 w 955671"/>
              <a:gd name="connsiteY2" fmla="*/ 240059 h 1846517"/>
              <a:gd name="connsiteX3" fmla="*/ 340940 w 955671"/>
              <a:gd name="connsiteY3" fmla="*/ 1681451 h 1846517"/>
              <a:gd name="connsiteX4" fmla="*/ 190918 w 955671"/>
              <a:gd name="connsiteY4" fmla="*/ 1846517 h 1846517"/>
              <a:gd name="connsiteX5" fmla="*/ 0 w 955671"/>
              <a:gd name="connsiteY5" fmla="*/ 1655599 h 1846517"/>
              <a:gd name="connsiteX6" fmla="*/ 132595 w 955671"/>
              <a:gd name="connsiteY6" fmla="*/ 1509706 h 1846517"/>
              <a:gd name="connsiteX7" fmla="*/ 674943 w 955671"/>
              <a:gd name="connsiteY7" fmla="*/ 212453 h 1846517"/>
              <a:gd name="connsiteX8" fmla="*/ 685671 w 95567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5671" h="1846517">
                <a:moveTo>
                  <a:pt x="685671" y="0"/>
                </a:moveTo>
                <a:lnTo>
                  <a:pt x="955671" y="0"/>
                </a:lnTo>
                <a:lnTo>
                  <a:pt x="943549" y="240059"/>
                </a:lnTo>
                <a:cubicBezTo>
                  <a:pt x="888243" y="784656"/>
                  <a:pt x="671087" y="1281406"/>
                  <a:pt x="340940" y="1681451"/>
                </a:cubicBezTo>
                <a:lnTo>
                  <a:pt x="190918" y="1846517"/>
                </a:lnTo>
                <a:lnTo>
                  <a:pt x="0" y="1655599"/>
                </a:lnTo>
                <a:lnTo>
                  <a:pt x="132595" y="1509706"/>
                </a:lnTo>
                <a:cubicBezTo>
                  <a:pt x="429727" y="1149665"/>
                  <a:pt x="625167" y="702590"/>
                  <a:pt x="674943" y="212453"/>
                </a:cubicBezTo>
                <a:lnTo>
                  <a:pt x="685671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 rot="16200000">
            <a:off x="5148474" y="4078384"/>
            <a:ext cx="828284" cy="535130"/>
          </a:xfrm>
          <a:custGeom>
            <a:avLst/>
            <a:gdLst>
              <a:gd name="connsiteX0" fmla="*/ 636141 w 828284"/>
              <a:gd name="connsiteY0" fmla="*/ 0 h 535130"/>
              <a:gd name="connsiteX1" fmla="*/ 828284 w 828284"/>
              <a:gd name="connsiteY1" fmla="*/ 192144 h 535130"/>
              <a:gd name="connsiteX2" fmla="*/ 765477 w 828284"/>
              <a:gd name="connsiteY2" fmla="*/ 249225 h 535130"/>
              <a:gd name="connsiteX3" fmla="*/ 92828 w 828284"/>
              <a:gd name="connsiteY3" fmla="*/ 530443 h 535130"/>
              <a:gd name="connsiteX4" fmla="*/ 0 w 828284"/>
              <a:gd name="connsiteY4" fmla="*/ 535130 h 535130"/>
              <a:gd name="connsiteX5" fmla="*/ 0 w 828284"/>
              <a:gd name="connsiteY5" fmla="*/ 265131 h 535130"/>
              <a:gd name="connsiteX6" fmla="*/ 65222 w 828284"/>
              <a:gd name="connsiteY6" fmla="*/ 261837 h 535130"/>
              <a:gd name="connsiteX7" fmla="*/ 517518 w 828284"/>
              <a:gd name="connsiteY7" fmla="*/ 97872 h 535130"/>
              <a:gd name="connsiteX8" fmla="*/ 636141 w 828284"/>
              <a:gd name="connsiteY8" fmla="*/ 0 h 53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8284" h="535130">
                <a:moveTo>
                  <a:pt x="636141" y="0"/>
                </a:moveTo>
                <a:lnTo>
                  <a:pt x="828284" y="192144"/>
                </a:lnTo>
                <a:lnTo>
                  <a:pt x="765477" y="249225"/>
                </a:lnTo>
                <a:cubicBezTo>
                  <a:pt x="578790" y="403294"/>
                  <a:pt x="346973" y="504633"/>
                  <a:pt x="92828" y="530443"/>
                </a:cubicBezTo>
                <a:lnTo>
                  <a:pt x="0" y="535130"/>
                </a:lnTo>
                <a:lnTo>
                  <a:pt x="0" y="265131"/>
                </a:lnTo>
                <a:lnTo>
                  <a:pt x="65222" y="261837"/>
                </a:lnTo>
                <a:cubicBezTo>
                  <a:pt x="231627" y="244938"/>
                  <a:pt x="385848" y="186827"/>
                  <a:pt x="517518" y="97872"/>
                </a:cubicBezTo>
                <a:lnTo>
                  <a:pt x="636141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16200000">
            <a:off x="5869088" y="3358996"/>
            <a:ext cx="1846517" cy="955671"/>
          </a:xfrm>
          <a:custGeom>
            <a:avLst/>
            <a:gdLst>
              <a:gd name="connsiteX0" fmla="*/ 1655599 w 1846517"/>
              <a:gd name="connsiteY0" fmla="*/ 0 h 955671"/>
              <a:gd name="connsiteX1" fmla="*/ 1846517 w 1846517"/>
              <a:gd name="connsiteY1" fmla="*/ 190918 h 955671"/>
              <a:gd name="connsiteX2" fmla="*/ 1681451 w 1846517"/>
              <a:gd name="connsiteY2" fmla="*/ 340940 h 955671"/>
              <a:gd name="connsiteX3" fmla="*/ 240059 w 1846517"/>
              <a:gd name="connsiteY3" fmla="*/ 943549 h 955671"/>
              <a:gd name="connsiteX4" fmla="*/ 0 w 1846517"/>
              <a:gd name="connsiteY4" fmla="*/ 955671 h 955671"/>
              <a:gd name="connsiteX5" fmla="*/ 0 w 1846517"/>
              <a:gd name="connsiteY5" fmla="*/ 685671 h 955671"/>
              <a:gd name="connsiteX6" fmla="*/ 212453 w 1846517"/>
              <a:gd name="connsiteY6" fmla="*/ 674943 h 955671"/>
              <a:gd name="connsiteX7" fmla="*/ 1509706 w 1846517"/>
              <a:gd name="connsiteY7" fmla="*/ 132595 h 955671"/>
              <a:gd name="connsiteX8" fmla="*/ 1655599 w 1846517"/>
              <a:gd name="connsiteY8" fmla="*/ 0 h 95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955671">
                <a:moveTo>
                  <a:pt x="1655599" y="0"/>
                </a:moveTo>
                <a:lnTo>
                  <a:pt x="1846517" y="190918"/>
                </a:lnTo>
                <a:lnTo>
                  <a:pt x="1681451" y="340940"/>
                </a:lnTo>
                <a:cubicBezTo>
                  <a:pt x="1281406" y="671087"/>
                  <a:pt x="784656" y="888243"/>
                  <a:pt x="240059" y="943549"/>
                </a:cubicBezTo>
                <a:lnTo>
                  <a:pt x="0" y="955671"/>
                </a:lnTo>
                <a:lnTo>
                  <a:pt x="0" y="685671"/>
                </a:lnTo>
                <a:lnTo>
                  <a:pt x="212453" y="674943"/>
                </a:lnTo>
                <a:cubicBezTo>
                  <a:pt x="702591" y="625167"/>
                  <a:pt x="1149665" y="429727"/>
                  <a:pt x="1509706" y="132595"/>
                </a:cubicBezTo>
                <a:lnTo>
                  <a:pt x="1655599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3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34" name="手繪多邊形 133"/>
          <p:cNvSpPr/>
          <p:nvPr/>
        </p:nvSpPr>
        <p:spPr>
          <a:xfrm rot="16200000">
            <a:off x="2156925" y="3385831"/>
            <a:ext cx="1362062" cy="1388276"/>
          </a:xfrm>
          <a:custGeom>
            <a:avLst/>
            <a:gdLst>
              <a:gd name="connsiteX0" fmla="*/ 0 w 1362062"/>
              <a:gd name="connsiteY0" fmla="*/ 0 h 1388276"/>
              <a:gd name="connsiteX1" fmla="*/ 212453 w 1362062"/>
              <a:gd name="connsiteY1" fmla="*/ 10728 h 1388276"/>
              <a:gd name="connsiteX2" fmla="*/ 1322636 w 1362062"/>
              <a:gd name="connsiteY2" fmla="*/ 413188 h 1388276"/>
              <a:gd name="connsiteX3" fmla="*/ 1362062 w 1362062"/>
              <a:gd name="connsiteY3" fmla="*/ 442670 h 1388276"/>
              <a:gd name="connsiteX4" fmla="*/ 675039 w 1362062"/>
              <a:gd name="connsiteY4" fmla="*/ 1388276 h 1388276"/>
              <a:gd name="connsiteX5" fmla="*/ 668478 w 1362062"/>
              <a:gd name="connsiteY5" fmla="*/ 1383370 h 1388276"/>
              <a:gd name="connsiteX6" fmla="*/ 92828 w 1362062"/>
              <a:gd name="connsiteY6" fmla="*/ 1174687 h 1388276"/>
              <a:gd name="connsiteX7" fmla="*/ 0 w 1362062"/>
              <a:gd name="connsiteY7" fmla="*/ 1170000 h 1388276"/>
              <a:gd name="connsiteX8" fmla="*/ 0 w 1362062"/>
              <a:gd name="connsiteY8" fmla="*/ 0 h 138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2062" h="1388276">
                <a:moveTo>
                  <a:pt x="0" y="0"/>
                </a:moveTo>
                <a:lnTo>
                  <a:pt x="212453" y="10728"/>
                </a:lnTo>
                <a:cubicBezTo>
                  <a:pt x="620901" y="52208"/>
                  <a:pt x="999444" y="194843"/>
                  <a:pt x="1322636" y="413188"/>
                </a:cubicBezTo>
                <a:lnTo>
                  <a:pt x="1362062" y="442670"/>
                </a:lnTo>
                <a:lnTo>
                  <a:pt x="675039" y="1388276"/>
                </a:lnTo>
                <a:lnTo>
                  <a:pt x="668478" y="1383370"/>
                </a:lnTo>
                <a:cubicBezTo>
                  <a:pt x="500897" y="1270154"/>
                  <a:pt x="304616" y="1196195"/>
                  <a:pt x="92828" y="1174687"/>
                </a:cubicBezTo>
                <a:lnTo>
                  <a:pt x="0" y="1170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0" name="手繪多邊形 129"/>
          <p:cNvSpPr/>
          <p:nvPr/>
        </p:nvSpPr>
        <p:spPr>
          <a:xfrm rot="16200000">
            <a:off x="2624572" y="2503955"/>
            <a:ext cx="1529378" cy="1519301"/>
          </a:xfrm>
          <a:custGeom>
            <a:avLst/>
            <a:gdLst>
              <a:gd name="connsiteX0" fmla="*/ 687023 w 1529378"/>
              <a:gd name="connsiteY0" fmla="*/ 0 h 1519301"/>
              <a:gd name="connsiteX1" fmla="*/ 777001 w 1529378"/>
              <a:gd name="connsiteY1" fmla="*/ 67284 h 1519301"/>
              <a:gd name="connsiteX2" fmla="*/ 1470334 w 1529378"/>
              <a:gd name="connsiteY2" fmla="*/ 996524 h 1519301"/>
              <a:gd name="connsiteX3" fmla="*/ 1529378 w 1529378"/>
              <a:gd name="connsiteY3" fmla="*/ 1157845 h 1519301"/>
              <a:gd name="connsiteX4" fmla="*/ 416932 w 1529378"/>
              <a:gd name="connsiteY4" fmla="*/ 1519301 h 1519301"/>
              <a:gd name="connsiteX5" fmla="*/ 392278 w 1529378"/>
              <a:gd name="connsiteY5" fmla="*/ 1451941 h 1519301"/>
              <a:gd name="connsiteX6" fmla="*/ 32772 w 1529378"/>
              <a:gd name="connsiteY6" fmla="*/ 970113 h 1519301"/>
              <a:gd name="connsiteX7" fmla="*/ 0 w 1529378"/>
              <a:gd name="connsiteY7" fmla="*/ 945606 h 1519301"/>
              <a:gd name="connsiteX8" fmla="*/ 687023 w 1529378"/>
              <a:gd name="connsiteY8" fmla="*/ 0 h 151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9378" h="1519301">
                <a:moveTo>
                  <a:pt x="687023" y="0"/>
                </a:moveTo>
                <a:lnTo>
                  <a:pt x="777001" y="67284"/>
                </a:lnTo>
                <a:cubicBezTo>
                  <a:pt x="1077035" y="314894"/>
                  <a:pt x="1316628" y="633123"/>
                  <a:pt x="1470334" y="996524"/>
                </a:cubicBezTo>
                <a:lnTo>
                  <a:pt x="1529378" y="1157845"/>
                </a:lnTo>
                <a:lnTo>
                  <a:pt x="416932" y="1519301"/>
                </a:lnTo>
                <a:lnTo>
                  <a:pt x="392278" y="1451941"/>
                </a:lnTo>
                <a:cubicBezTo>
                  <a:pt x="312579" y="1263511"/>
                  <a:pt x="188345" y="1098503"/>
                  <a:pt x="32772" y="970113"/>
                </a:cubicBezTo>
                <a:lnTo>
                  <a:pt x="0" y="945606"/>
                </a:lnTo>
                <a:lnTo>
                  <a:pt x="68702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9" name="手繪多邊形 118"/>
          <p:cNvSpPr/>
          <p:nvPr/>
        </p:nvSpPr>
        <p:spPr>
          <a:xfrm rot="16200000">
            <a:off x="3961233" y="2261067"/>
            <a:ext cx="1221534" cy="1433398"/>
          </a:xfrm>
          <a:custGeom>
            <a:avLst/>
            <a:gdLst>
              <a:gd name="connsiteX0" fmla="*/ 1113806 w 1221534"/>
              <a:gd name="connsiteY0" fmla="*/ 0 h 1433398"/>
              <a:gd name="connsiteX1" fmla="*/ 1172165 w 1221534"/>
              <a:gd name="connsiteY1" fmla="*/ 226969 h 1433398"/>
              <a:gd name="connsiteX2" fmla="*/ 1221534 w 1221534"/>
              <a:gd name="connsiteY2" fmla="*/ 716699 h 1433398"/>
              <a:gd name="connsiteX3" fmla="*/ 1172165 w 1221534"/>
              <a:gd name="connsiteY3" fmla="*/ 1206429 h 1433398"/>
              <a:gd name="connsiteX4" fmla="*/ 1113806 w 1221534"/>
              <a:gd name="connsiteY4" fmla="*/ 1433398 h 1433398"/>
              <a:gd name="connsiteX5" fmla="*/ 0 w 1221534"/>
              <a:gd name="connsiteY5" fmla="*/ 1071501 h 1433398"/>
              <a:gd name="connsiteX6" fmla="*/ 25935 w 1221534"/>
              <a:gd name="connsiteY6" fmla="*/ 970633 h 1433398"/>
              <a:gd name="connsiteX7" fmla="*/ 51534 w 1221534"/>
              <a:gd name="connsiteY7" fmla="*/ 716699 h 1433398"/>
              <a:gd name="connsiteX8" fmla="*/ 25935 w 1221534"/>
              <a:gd name="connsiteY8" fmla="*/ 462765 h 1433398"/>
              <a:gd name="connsiteX9" fmla="*/ 0 w 1221534"/>
              <a:gd name="connsiteY9" fmla="*/ 361898 h 1433398"/>
              <a:gd name="connsiteX10" fmla="*/ 1113806 w 1221534"/>
              <a:gd name="connsiteY10" fmla="*/ 0 h 143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1534" h="1433398">
                <a:moveTo>
                  <a:pt x="1113806" y="0"/>
                </a:moveTo>
                <a:lnTo>
                  <a:pt x="1172165" y="226969"/>
                </a:lnTo>
                <a:cubicBezTo>
                  <a:pt x="1204535" y="385157"/>
                  <a:pt x="1221534" y="548943"/>
                  <a:pt x="1221534" y="716699"/>
                </a:cubicBezTo>
                <a:cubicBezTo>
                  <a:pt x="1221534" y="884456"/>
                  <a:pt x="1204535" y="1048242"/>
                  <a:pt x="1172165" y="1206429"/>
                </a:cubicBezTo>
                <a:lnTo>
                  <a:pt x="1113806" y="1433398"/>
                </a:lnTo>
                <a:lnTo>
                  <a:pt x="0" y="1071501"/>
                </a:lnTo>
                <a:lnTo>
                  <a:pt x="25935" y="970633"/>
                </a:lnTo>
                <a:cubicBezTo>
                  <a:pt x="42720" y="888610"/>
                  <a:pt x="51534" y="803684"/>
                  <a:pt x="51534" y="716699"/>
                </a:cubicBezTo>
                <a:cubicBezTo>
                  <a:pt x="51534" y="629714"/>
                  <a:pt x="42720" y="544788"/>
                  <a:pt x="25935" y="462765"/>
                </a:cubicBezTo>
                <a:lnTo>
                  <a:pt x="0" y="361898"/>
                </a:lnTo>
                <a:lnTo>
                  <a:pt x="11138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手繪多邊形 87"/>
          <p:cNvSpPr/>
          <p:nvPr/>
        </p:nvSpPr>
        <p:spPr>
          <a:xfrm rot="16200000">
            <a:off x="4990051" y="2503955"/>
            <a:ext cx="1529378" cy="1519301"/>
          </a:xfrm>
          <a:custGeom>
            <a:avLst/>
            <a:gdLst>
              <a:gd name="connsiteX0" fmla="*/ 416932 w 1529378"/>
              <a:gd name="connsiteY0" fmla="*/ 0 h 1519301"/>
              <a:gd name="connsiteX1" fmla="*/ 1529378 w 1529378"/>
              <a:gd name="connsiteY1" fmla="*/ 361456 h 1519301"/>
              <a:gd name="connsiteX2" fmla="*/ 1470334 w 1529378"/>
              <a:gd name="connsiteY2" fmla="*/ 522777 h 1519301"/>
              <a:gd name="connsiteX3" fmla="*/ 777001 w 1529378"/>
              <a:gd name="connsiteY3" fmla="*/ 1452017 h 1519301"/>
              <a:gd name="connsiteX4" fmla="*/ 687023 w 1529378"/>
              <a:gd name="connsiteY4" fmla="*/ 1519301 h 1519301"/>
              <a:gd name="connsiteX5" fmla="*/ 0 w 1529378"/>
              <a:gd name="connsiteY5" fmla="*/ 573695 h 1519301"/>
              <a:gd name="connsiteX6" fmla="*/ 32772 w 1529378"/>
              <a:gd name="connsiteY6" fmla="*/ 549188 h 1519301"/>
              <a:gd name="connsiteX7" fmla="*/ 392278 w 1529378"/>
              <a:gd name="connsiteY7" fmla="*/ 67360 h 1519301"/>
              <a:gd name="connsiteX8" fmla="*/ 416932 w 1529378"/>
              <a:gd name="connsiteY8" fmla="*/ 0 h 151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9378" h="1519301">
                <a:moveTo>
                  <a:pt x="416932" y="0"/>
                </a:moveTo>
                <a:lnTo>
                  <a:pt x="1529378" y="361456"/>
                </a:lnTo>
                <a:lnTo>
                  <a:pt x="1470334" y="522777"/>
                </a:lnTo>
                <a:cubicBezTo>
                  <a:pt x="1316628" y="886178"/>
                  <a:pt x="1077035" y="1204408"/>
                  <a:pt x="777001" y="1452017"/>
                </a:cubicBezTo>
                <a:lnTo>
                  <a:pt x="687023" y="1519301"/>
                </a:lnTo>
                <a:lnTo>
                  <a:pt x="0" y="573695"/>
                </a:lnTo>
                <a:lnTo>
                  <a:pt x="32772" y="549188"/>
                </a:lnTo>
                <a:cubicBezTo>
                  <a:pt x="188345" y="420798"/>
                  <a:pt x="312579" y="255790"/>
                  <a:pt x="392278" y="67360"/>
                </a:cubicBezTo>
                <a:lnTo>
                  <a:pt x="41693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手繪多邊形 80"/>
          <p:cNvSpPr/>
          <p:nvPr/>
        </p:nvSpPr>
        <p:spPr>
          <a:xfrm rot="16200000">
            <a:off x="5625015" y="3385830"/>
            <a:ext cx="1362061" cy="1388275"/>
          </a:xfrm>
          <a:custGeom>
            <a:avLst/>
            <a:gdLst>
              <a:gd name="connsiteX0" fmla="*/ 675038 w 1362061"/>
              <a:gd name="connsiteY0" fmla="*/ 0 h 1388275"/>
              <a:gd name="connsiteX1" fmla="*/ 1362061 w 1362061"/>
              <a:gd name="connsiteY1" fmla="*/ 945606 h 1388275"/>
              <a:gd name="connsiteX2" fmla="*/ 1322636 w 1362061"/>
              <a:gd name="connsiteY2" fmla="*/ 975087 h 1388275"/>
              <a:gd name="connsiteX3" fmla="*/ 212453 w 1362061"/>
              <a:gd name="connsiteY3" fmla="*/ 1377547 h 1388275"/>
              <a:gd name="connsiteX4" fmla="*/ 0 w 1362061"/>
              <a:gd name="connsiteY4" fmla="*/ 1388275 h 1388275"/>
              <a:gd name="connsiteX5" fmla="*/ 0 w 1362061"/>
              <a:gd name="connsiteY5" fmla="*/ 218275 h 1388275"/>
              <a:gd name="connsiteX6" fmla="*/ 92828 w 1362061"/>
              <a:gd name="connsiteY6" fmla="*/ 213588 h 1388275"/>
              <a:gd name="connsiteX7" fmla="*/ 668478 w 1362061"/>
              <a:gd name="connsiteY7" fmla="*/ 4905 h 1388275"/>
              <a:gd name="connsiteX8" fmla="*/ 675038 w 1362061"/>
              <a:gd name="connsiteY8" fmla="*/ 0 h 138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2061" h="1388275">
                <a:moveTo>
                  <a:pt x="675038" y="0"/>
                </a:moveTo>
                <a:lnTo>
                  <a:pt x="1362061" y="945606"/>
                </a:lnTo>
                <a:lnTo>
                  <a:pt x="1322636" y="975087"/>
                </a:lnTo>
                <a:cubicBezTo>
                  <a:pt x="999444" y="1193432"/>
                  <a:pt x="620901" y="1336067"/>
                  <a:pt x="212453" y="1377547"/>
                </a:cubicBezTo>
                <a:lnTo>
                  <a:pt x="0" y="1388275"/>
                </a:lnTo>
                <a:lnTo>
                  <a:pt x="0" y="218275"/>
                </a:lnTo>
                <a:lnTo>
                  <a:pt x="92828" y="213588"/>
                </a:lnTo>
                <a:cubicBezTo>
                  <a:pt x="304616" y="192080"/>
                  <a:pt x="500897" y="118121"/>
                  <a:pt x="668478" y="4905"/>
                </a:cubicBezTo>
                <a:lnTo>
                  <a:pt x="67503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手繪多邊形 73"/>
          <p:cNvSpPr/>
          <p:nvPr/>
        </p:nvSpPr>
        <p:spPr>
          <a:xfrm rot="16200000">
            <a:off x="1469850" y="3644362"/>
            <a:ext cx="1520606" cy="712670"/>
          </a:xfrm>
          <a:custGeom>
            <a:avLst/>
            <a:gdLst>
              <a:gd name="connsiteX0" fmla="*/ 0 w 1520606"/>
              <a:gd name="connsiteY0" fmla="*/ 0 h 712670"/>
              <a:gd name="connsiteX1" fmla="*/ 240059 w 1520606"/>
              <a:gd name="connsiteY1" fmla="*/ 12122 h 712670"/>
              <a:gd name="connsiteX2" fmla="*/ 1473596 w 1520606"/>
              <a:gd name="connsiteY2" fmla="*/ 459300 h 712670"/>
              <a:gd name="connsiteX3" fmla="*/ 1520606 w 1520606"/>
              <a:gd name="connsiteY3" fmla="*/ 494453 h 712670"/>
              <a:gd name="connsiteX4" fmla="*/ 1362062 w 1520606"/>
              <a:gd name="connsiteY4" fmla="*/ 712670 h 712670"/>
              <a:gd name="connsiteX5" fmla="*/ 1322636 w 1520606"/>
              <a:gd name="connsiteY5" fmla="*/ 683188 h 712670"/>
              <a:gd name="connsiteX6" fmla="*/ 212453 w 1520606"/>
              <a:gd name="connsiteY6" fmla="*/ 280728 h 712670"/>
              <a:gd name="connsiteX7" fmla="*/ 0 w 1520606"/>
              <a:gd name="connsiteY7" fmla="*/ 270000 h 712670"/>
              <a:gd name="connsiteX8" fmla="*/ 0 w 1520606"/>
              <a:gd name="connsiteY8" fmla="*/ 0 h 71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6" h="712670">
                <a:moveTo>
                  <a:pt x="0" y="0"/>
                </a:moveTo>
                <a:lnTo>
                  <a:pt x="240059" y="12122"/>
                </a:lnTo>
                <a:cubicBezTo>
                  <a:pt x="693890" y="58211"/>
                  <a:pt x="1114494" y="216695"/>
                  <a:pt x="1473596" y="459300"/>
                </a:cubicBezTo>
                <a:lnTo>
                  <a:pt x="1520606" y="494453"/>
                </a:lnTo>
                <a:lnTo>
                  <a:pt x="1362062" y="712670"/>
                </a:lnTo>
                <a:lnTo>
                  <a:pt x="1322636" y="683188"/>
                </a:lnTo>
                <a:cubicBezTo>
                  <a:pt x="999444" y="464843"/>
                  <a:pt x="620901" y="322208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手繪多邊形 68"/>
          <p:cNvSpPr/>
          <p:nvPr/>
        </p:nvSpPr>
        <p:spPr>
          <a:xfrm rot="16200000">
            <a:off x="2549887" y="2103703"/>
            <a:ext cx="1099073" cy="1376062"/>
          </a:xfrm>
          <a:custGeom>
            <a:avLst/>
            <a:gdLst>
              <a:gd name="connsiteX0" fmla="*/ 158544 w 1099073"/>
              <a:gd name="connsiteY0" fmla="*/ 0 h 1376062"/>
              <a:gd name="connsiteX1" fmla="*/ 261723 w 1099073"/>
              <a:gd name="connsiteY1" fmla="*/ 77156 h 1376062"/>
              <a:gd name="connsiteX2" fmla="*/ 1032093 w 1099073"/>
              <a:gd name="connsiteY2" fmla="*/ 1109645 h 1376062"/>
              <a:gd name="connsiteX3" fmla="*/ 1099073 w 1099073"/>
              <a:gd name="connsiteY3" fmla="*/ 1292650 h 1376062"/>
              <a:gd name="connsiteX4" fmla="*/ 842355 w 1099073"/>
              <a:gd name="connsiteY4" fmla="*/ 1376062 h 1376062"/>
              <a:gd name="connsiteX5" fmla="*/ 783311 w 1099073"/>
              <a:gd name="connsiteY5" fmla="*/ 1214741 h 1376062"/>
              <a:gd name="connsiteX6" fmla="*/ 89978 w 1099073"/>
              <a:gd name="connsiteY6" fmla="*/ 285501 h 1376062"/>
              <a:gd name="connsiteX7" fmla="*/ 0 w 1099073"/>
              <a:gd name="connsiteY7" fmla="*/ 218217 h 1376062"/>
              <a:gd name="connsiteX8" fmla="*/ 158544 w 1099073"/>
              <a:gd name="connsiteY8" fmla="*/ 0 h 137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073" h="1376062">
                <a:moveTo>
                  <a:pt x="158544" y="0"/>
                </a:moveTo>
                <a:lnTo>
                  <a:pt x="261723" y="77156"/>
                </a:lnTo>
                <a:cubicBezTo>
                  <a:pt x="595094" y="352278"/>
                  <a:pt x="861309" y="705866"/>
                  <a:pt x="1032093" y="1109645"/>
                </a:cubicBezTo>
                <a:lnTo>
                  <a:pt x="1099073" y="1292650"/>
                </a:lnTo>
                <a:lnTo>
                  <a:pt x="842355" y="1376062"/>
                </a:lnTo>
                <a:lnTo>
                  <a:pt x="783311" y="1214741"/>
                </a:lnTo>
                <a:cubicBezTo>
                  <a:pt x="629605" y="851340"/>
                  <a:pt x="390012" y="533111"/>
                  <a:pt x="89978" y="285501"/>
                </a:cubicBezTo>
                <a:lnTo>
                  <a:pt x="0" y="218217"/>
                </a:lnTo>
                <a:lnTo>
                  <a:pt x="158544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手繪多邊形 64"/>
          <p:cNvSpPr/>
          <p:nvPr/>
        </p:nvSpPr>
        <p:spPr>
          <a:xfrm rot="16200000">
            <a:off x="3194594" y="4205183"/>
            <a:ext cx="675039" cy="436592"/>
          </a:xfrm>
          <a:custGeom>
            <a:avLst/>
            <a:gdLst>
              <a:gd name="connsiteX0" fmla="*/ 0 w 675039"/>
              <a:gd name="connsiteY0" fmla="*/ 0 h 436592"/>
              <a:gd name="connsiteX1" fmla="*/ 92828 w 675039"/>
              <a:gd name="connsiteY1" fmla="*/ 4687 h 436592"/>
              <a:gd name="connsiteX2" fmla="*/ 668478 w 675039"/>
              <a:gd name="connsiteY2" fmla="*/ 213370 h 436592"/>
              <a:gd name="connsiteX3" fmla="*/ 675039 w 675039"/>
              <a:gd name="connsiteY3" fmla="*/ 218276 h 436592"/>
              <a:gd name="connsiteX4" fmla="*/ 516422 w 675039"/>
              <a:gd name="connsiteY4" fmla="*/ 436592 h 436592"/>
              <a:gd name="connsiteX5" fmla="*/ 435893 w 675039"/>
              <a:gd name="connsiteY5" fmla="*/ 387670 h 436592"/>
              <a:gd name="connsiteX6" fmla="*/ 65222 w 675039"/>
              <a:gd name="connsiteY6" fmla="*/ 273293 h 436592"/>
              <a:gd name="connsiteX7" fmla="*/ 0 w 675039"/>
              <a:gd name="connsiteY7" fmla="*/ 270000 h 436592"/>
              <a:gd name="connsiteX8" fmla="*/ 0 w 675039"/>
              <a:gd name="connsiteY8" fmla="*/ 0 h 43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039" h="436592">
                <a:moveTo>
                  <a:pt x="0" y="0"/>
                </a:moveTo>
                <a:lnTo>
                  <a:pt x="92828" y="4687"/>
                </a:lnTo>
                <a:cubicBezTo>
                  <a:pt x="304616" y="26195"/>
                  <a:pt x="500897" y="100154"/>
                  <a:pt x="668478" y="213370"/>
                </a:cubicBezTo>
                <a:lnTo>
                  <a:pt x="675039" y="218276"/>
                </a:lnTo>
                <a:lnTo>
                  <a:pt x="516422" y="436592"/>
                </a:lnTo>
                <a:lnTo>
                  <a:pt x="435893" y="387670"/>
                </a:lnTo>
                <a:cubicBezTo>
                  <a:pt x="323672" y="326708"/>
                  <a:pt x="198346" y="286813"/>
                  <a:pt x="65222" y="273293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手繪多邊形 62"/>
          <p:cNvSpPr/>
          <p:nvPr/>
        </p:nvSpPr>
        <p:spPr>
          <a:xfrm rot="16200000">
            <a:off x="3615038" y="3571540"/>
            <a:ext cx="577464" cy="657108"/>
          </a:xfrm>
          <a:custGeom>
            <a:avLst/>
            <a:gdLst>
              <a:gd name="connsiteX0" fmla="*/ 160532 w 577464"/>
              <a:gd name="connsiteY0" fmla="*/ 0 h 657108"/>
              <a:gd name="connsiteX1" fmla="*/ 193304 w 577464"/>
              <a:gd name="connsiteY1" fmla="*/ 24507 h 657108"/>
              <a:gd name="connsiteX2" fmla="*/ 552810 w 577464"/>
              <a:gd name="connsiteY2" fmla="*/ 506335 h 657108"/>
              <a:gd name="connsiteX3" fmla="*/ 577464 w 577464"/>
              <a:gd name="connsiteY3" fmla="*/ 573695 h 657108"/>
              <a:gd name="connsiteX4" fmla="*/ 320746 w 577464"/>
              <a:gd name="connsiteY4" fmla="*/ 657108 h 657108"/>
              <a:gd name="connsiteX5" fmla="*/ 304028 w 577464"/>
              <a:gd name="connsiteY5" fmla="*/ 611431 h 657108"/>
              <a:gd name="connsiteX6" fmla="*/ 91863 w 577464"/>
              <a:gd name="connsiteY6" fmla="*/ 296748 h 657108"/>
              <a:gd name="connsiteX7" fmla="*/ 0 w 577464"/>
              <a:gd name="connsiteY7" fmla="*/ 220954 h 657108"/>
              <a:gd name="connsiteX8" fmla="*/ 160532 w 577464"/>
              <a:gd name="connsiteY8" fmla="*/ 0 h 657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7464" h="657108">
                <a:moveTo>
                  <a:pt x="160532" y="0"/>
                </a:moveTo>
                <a:lnTo>
                  <a:pt x="193304" y="24507"/>
                </a:lnTo>
                <a:cubicBezTo>
                  <a:pt x="348877" y="152897"/>
                  <a:pt x="473111" y="317905"/>
                  <a:pt x="552810" y="506335"/>
                </a:cubicBezTo>
                <a:lnTo>
                  <a:pt x="577464" y="573695"/>
                </a:lnTo>
                <a:lnTo>
                  <a:pt x="320746" y="657108"/>
                </a:lnTo>
                <a:lnTo>
                  <a:pt x="304028" y="611431"/>
                </a:lnTo>
                <a:cubicBezTo>
                  <a:pt x="253931" y="492989"/>
                  <a:pt x="181440" y="386326"/>
                  <a:pt x="91863" y="296748"/>
                </a:cubicBezTo>
                <a:lnTo>
                  <a:pt x="0" y="220954"/>
                </a:lnTo>
                <a:lnTo>
                  <a:pt x="160532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手繪多邊形 55"/>
          <p:cNvSpPr/>
          <p:nvPr/>
        </p:nvSpPr>
        <p:spPr>
          <a:xfrm rot="16200000">
            <a:off x="4383137" y="1485650"/>
            <a:ext cx="377728" cy="1600427"/>
          </a:xfrm>
          <a:custGeom>
            <a:avLst/>
            <a:gdLst>
              <a:gd name="connsiteX0" fmla="*/ 257031 w 377728"/>
              <a:gd name="connsiteY0" fmla="*/ 0 h 1600427"/>
              <a:gd name="connsiteX1" fmla="*/ 322874 w 377728"/>
              <a:gd name="connsiteY1" fmla="*/ 256069 h 1600427"/>
              <a:gd name="connsiteX2" fmla="*/ 377728 w 377728"/>
              <a:gd name="connsiteY2" fmla="*/ 800213 h 1600427"/>
              <a:gd name="connsiteX3" fmla="*/ 322874 w 377728"/>
              <a:gd name="connsiteY3" fmla="*/ 1344357 h 1600427"/>
              <a:gd name="connsiteX4" fmla="*/ 257031 w 377728"/>
              <a:gd name="connsiteY4" fmla="*/ 1600427 h 1600427"/>
              <a:gd name="connsiteX5" fmla="*/ 0 w 377728"/>
              <a:gd name="connsiteY5" fmla="*/ 1516912 h 1600427"/>
              <a:gd name="connsiteX6" fmla="*/ 58359 w 377728"/>
              <a:gd name="connsiteY6" fmla="*/ 1289943 h 1600427"/>
              <a:gd name="connsiteX7" fmla="*/ 107728 w 377728"/>
              <a:gd name="connsiteY7" fmla="*/ 800213 h 1600427"/>
              <a:gd name="connsiteX8" fmla="*/ 58359 w 377728"/>
              <a:gd name="connsiteY8" fmla="*/ 310483 h 1600427"/>
              <a:gd name="connsiteX9" fmla="*/ 0 w 377728"/>
              <a:gd name="connsiteY9" fmla="*/ 83514 h 1600427"/>
              <a:gd name="connsiteX10" fmla="*/ 257031 w 377728"/>
              <a:gd name="connsiteY10" fmla="*/ 0 h 16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728" h="1600427">
                <a:moveTo>
                  <a:pt x="257031" y="0"/>
                </a:moveTo>
                <a:lnTo>
                  <a:pt x="322874" y="256069"/>
                </a:lnTo>
                <a:cubicBezTo>
                  <a:pt x="358840" y="431832"/>
                  <a:pt x="377728" y="613817"/>
                  <a:pt x="377728" y="800213"/>
                </a:cubicBezTo>
                <a:cubicBezTo>
                  <a:pt x="377728" y="986609"/>
                  <a:pt x="358840" y="1168594"/>
                  <a:pt x="322874" y="1344357"/>
                </a:cubicBezTo>
                <a:lnTo>
                  <a:pt x="257031" y="1600427"/>
                </a:lnTo>
                <a:lnTo>
                  <a:pt x="0" y="1516912"/>
                </a:lnTo>
                <a:lnTo>
                  <a:pt x="58359" y="1289943"/>
                </a:lnTo>
                <a:cubicBezTo>
                  <a:pt x="90729" y="1131756"/>
                  <a:pt x="107728" y="967970"/>
                  <a:pt x="107728" y="800213"/>
                </a:cubicBezTo>
                <a:cubicBezTo>
                  <a:pt x="107728" y="632457"/>
                  <a:pt x="90729" y="468671"/>
                  <a:pt x="58359" y="310483"/>
                </a:cubicBezTo>
                <a:lnTo>
                  <a:pt x="0" y="83514"/>
                </a:lnTo>
                <a:lnTo>
                  <a:pt x="257031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手繪多邊形 51"/>
          <p:cNvSpPr/>
          <p:nvPr/>
        </p:nvSpPr>
        <p:spPr>
          <a:xfrm rot="16200000">
            <a:off x="4417718" y="3336481"/>
            <a:ext cx="308566" cy="709603"/>
          </a:xfrm>
          <a:custGeom>
            <a:avLst/>
            <a:gdLst>
              <a:gd name="connsiteX0" fmla="*/ 257032 w 308566"/>
              <a:gd name="connsiteY0" fmla="*/ 0 h 709603"/>
              <a:gd name="connsiteX1" fmla="*/ 282967 w 308566"/>
              <a:gd name="connsiteY1" fmla="*/ 100867 h 709603"/>
              <a:gd name="connsiteX2" fmla="*/ 308566 w 308566"/>
              <a:gd name="connsiteY2" fmla="*/ 354801 h 709603"/>
              <a:gd name="connsiteX3" fmla="*/ 282967 w 308566"/>
              <a:gd name="connsiteY3" fmla="*/ 608735 h 709603"/>
              <a:gd name="connsiteX4" fmla="*/ 257032 w 308566"/>
              <a:gd name="connsiteY4" fmla="*/ 709603 h 709603"/>
              <a:gd name="connsiteX5" fmla="*/ 0 w 308566"/>
              <a:gd name="connsiteY5" fmla="*/ 626088 h 709603"/>
              <a:gd name="connsiteX6" fmla="*/ 18453 w 308566"/>
              <a:gd name="connsiteY6" fmla="*/ 554321 h 709603"/>
              <a:gd name="connsiteX7" fmla="*/ 38566 w 308566"/>
              <a:gd name="connsiteY7" fmla="*/ 354801 h 709603"/>
              <a:gd name="connsiteX8" fmla="*/ 18453 w 308566"/>
              <a:gd name="connsiteY8" fmla="*/ 155281 h 709603"/>
              <a:gd name="connsiteX9" fmla="*/ 0 w 308566"/>
              <a:gd name="connsiteY9" fmla="*/ 83514 h 709603"/>
              <a:gd name="connsiteX10" fmla="*/ 257032 w 308566"/>
              <a:gd name="connsiteY10" fmla="*/ 0 h 709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8566" h="709603">
                <a:moveTo>
                  <a:pt x="257032" y="0"/>
                </a:moveTo>
                <a:lnTo>
                  <a:pt x="282967" y="100867"/>
                </a:lnTo>
                <a:cubicBezTo>
                  <a:pt x="299752" y="182890"/>
                  <a:pt x="308566" y="267816"/>
                  <a:pt x="308566" y="354801"/>
                </a:cubicBezTo>
                <a:cubicBezTo>
                  <a:pt x="308566" y="441786"/>
                  <a:pt x="299752" y="526712"/>
                  <a:pt x="282967" y="608735"/>
                </a:cubicBezTo>
                <a:lnTo>
                  <a:pt x="257032" y="709603"/>
                </a:lnTo>
                <a:lnTo>
                  <a:pt x="0" y="626088"/>
                </a:lnTo>
                <a:lnTo>
                  <a:pt x="18453" y="554321"/>
                </a:lnTo>
                <a:cubicBezTo>
                  <a:pt x="31641" y="489874"/>
                  <a:pt x="38566" y="423146"/>
                  <a:pt x="38566" y="354801"/>
                </a:cubicBezTo>
                <a:cubicBezTo>
                  <a:pt x="38566" y="286456"/>
                  <a:pt x="31641" y="219728"/>
                  <a:pt x="18453" y="155281"/>
                </a:cubicBezTo>
                <a:lnTo>
                  <a:pt x="0" y="83514"/>
                </a:lnTo>
                <a:lnTo>
                  <a:pt x="257032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手繪多邊形 32"/>
          <p:cNvSpPr/>
          <p:nvPr/>
        </p:nvSpPr>
        <p:spPr>
          <a:xfrm rot="16200000">
            <a:off x="4951499" y="3571541"/>
            <a:ext cx="577464" cy="657107"/>
          </a:xfrm>
          <a:custGeom>
            <a:avLst/>
            <a:gdLst>
              <a:gd name="connsiteX0" fmla="*/ 320746 w 577464"/>
              <a:gd name="connsiteY0" fmla="*/ 0 h 657107"/>
              <a:gd name="connsiteX1" fmla="*/ 577464 w 577464"/>
              <a:gd name="connsiteY1" fmla="*/ 83412 h 657107"/>
              <a:gd name="connsiteX2" fmla="*/ 552810 w 577464"/>
              <a:gd name="connsiteY2" fmla="*/ 150772 h 657107"/>
              <a:gd name="connsiteX3" fmla="*/ 193304 w 577464"/>
              <a:gd name="connsiteY3" fmla="*/ 632600 h 657107"/>
              <a:gd name="connsiteX4" fmla="*/ 160532 w 577464"/>
              <a:gd name="connsiteY4" fmla="*/ 657107 h 657107"/>
              <a:gd name="connsiteX5" fmla="*/ 0 w 577464"/>
              <a:gd name="connsiteY5" fmla="*/ 436153 h 657107"/>
              <a:gd name="connsiteX6" fmla="*/ 91863 w 577464"/>
              <a:gd name="connsiteY6" fmla="*/ 360359 h 657107"/>
              <a:gd name="connsiteX7" fmla="*/ 304028 w 577464"/>
              <a:gd name="connsiteY7" fmla="*/ 45676 h 657107"/>
              <a:gd name="connsiteX8" fmla="*/ 320746 w 577464"/>
              <a:gd name="connsiteY8" fmla="*/ 0 h 657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7464" h="657107">
                <a:moveTo>
                  <a:pt x="320746" y="0"/>
                </a:moveTo>
                <a:lnTo>
                  <a:pt x="577464" y="83412"/>
                </a:lnTo>
                <a:lnTo>
                  <a:pt x="552810" y="150772"/>
                </a:lnTo>
                <a:cubicBezTo>
                  <a:pt x="473111" y="339202"/>
                  <a:pt x="348877" y="504210"/>
                  <a:pt x="193304" y="632600"/>
                </a:cubicBezTo>
                <a:lnTo>
                  <a:pt x="160532" y="657107"/>
                </a:lnTo>
                <a:lnTo>
                  <a:pt x="0" y="436153"/>
                </a:lnTo>
                <a:lnTo>
                  <a:pt x="91863" y="360359"/>
                </a:lnTo>
                <a:cubicBezTo>
                  <a:pt x="181440" y="270782"/>
                  <a:pt x="253931" y="164118"/>
                  <a:pt x="304028" y="45676"/>
                </a:cubicBezTo>
                <a:lnTo>
                  <a:pt x="320746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手繪多邊形 28"/>
          <p:cNvSpPr/>
          <p:nvPr/>
        </p:nvSpPr>
        <p:spPr>
          <a:xfrm rot="16200000">
            <a:off x="5495039" y="2103703"/>
            <a:ext cx="1099073" cy="1376062"/>
          </a:xfrm>
          <a:custGeom>
            <a:avLst/>
            <a:gdLst>
              <a:gd name="connsiteX0" fmla="*/ 842355 w 1099073"/>
              <a:gd name="connsiteY0" fmla="*/ 0 h 1376062"/>
              <a:gd name="connsiteX1" fmla="*/ 1099073 w 1099073"/>
              <a:gd name="connsiteY1" fmla="*/ 83413 h 1376062"/>
              <a:gd name="connsiteX2" fmla="*/ 1032093 w 1099073"/>
              <a:gd name="connsiteY2" fmla="*/ 266417 h 1376062"/>
              <a:gd name="connsiteX3" fmla="*/ 261723 w 1099073"/>
              <a:gd name="connsiteY3" fmla="*/ 1298906 h 1376062"/>
              <a:gd name="connsiteX4" fmla="*/ 158544 w 1099073"/>
              <a:gd name="connsiteY4" fmla="*/ 1376062 h 1376062"/>
              <a:gd name="connsiteX5" fmla="*/ 0 w 1099073"/>
              <a:gd name="connsiteY5" fmla="*/ 1157845 h 1376062"/>
              <a:gd name="connsiteX6" fmla="*/ 89978 w 1099073"/>
              <a:gd name="connsiteY6" fmla="*/ 1090561 h 1376062"/>
              <a:gd name="connsiteX7" fmla="*/ 783311 w 1099073"/>
              <a:gd name="connsiteY7" fmla="*/ 161321 h 1376062"/>
              <a:gd name="connsiteX8" fmla="*/ 842355 w 1099073"/>
              <a:gd name="connsiteY8" fmla="*/ 0 h 137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073" h="1376062">
                <a:moveTo>
                  <a:pt x="842355" y="0"/>
                </a:moveTo>
                <a:lnTo>
                  <a:pt x="1099073" y="83413"/>
                </a:lnTo>
                <a:lnTo>
                  <a:pt x="1032093" y="266417"/>
                </a:lnTo>
                <a:cubicBezTo>
                  <a:pt x="861309" y="670197"/>
                  <a:pt x="595094" y="1023785"/>
                  <a:pt x="261723" y="1298906"/>
                </a:cubicBezTo>
                <a:lnTo>
                  <a:pt x="158544" y="1376062"/>
                </a:lnTo>
                <a:lnTo>
                  <a:pt x="0" y="1157845"/>
                </a:lnTo>
                <a:lnTo>
                  <a:pt x="89978" y="1090561"/>
                </a:lnTo>
                <a:cubicBezTo>
                  <a:pt x="390012" y="842952"/>
                  <a:pt x="629605" y="524722"/>
                  <a:pt x="783311" y="161321"/>
                </a:cubicBezTo>
                <a:lnTo>
                  <a:pt x="842355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rot="16200000">
            <a:off x="5274367" y="4205184"/>
            <a:ext cx="675038" cy="436592"/>
          </a:xfrm>
          <a:custGeom>
            <a:avLst/>
            <a:gdLst>
              <a:gd name="connsiteX0" fmla="*/ 516422 w 675038"/>
              <a:gd name="connsiteY0" fmla="*/ 0 h 436592"/>
              <a:gd name="connsiteX1" fmla="*/ 675038 w 675038"/>
              <a:gd name="connsiteY1" fmla="*/ 218317 h 436592"/>
              <a:gd name="connsiteX2" fmla="*/ 668478 w 675038"/>
              <a:gd name="connsiteY2" fmla="*/ 223222 h 436592"/>
              <a:gd name="connsiteX3" fmla="*/ 92828 w 675038"/>
              <a:gd name="connsiteY3" fmla="*/ 431905 h 436592"/>
              <a:gd name="connsiteX4" fmla="*/ 0 w 675038"/>
              <a:gd name="connsiteY4" fmla="*/ 436592 h 436592"/>
              <a:gd name="connsiteX5" fmla="*/ 0 w 675038"/>
              <a:gd name="connsiteY5" fmla="*/ 166593 h 436592"/>
              <a:gd name="connsiteX6" fmla="*/ 65222 w 675038"/>
              <a:gd name="connsiteY6" fmla="*/ 163299 h 436592"/>
              <a:gd name="connsiteX7" fmla="*/ 435893 w 675038"/>
              <a:gd name="connsiteY7" fmla="*/ 48922 h 436592"/>
              <a:gd name="connsiteX8" fmla="*/ 516422 w 675038"/>
              <a:gd name="connsiteY8" fmla="*/ 0 h 43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038" h="436592">
                <a:moveTo>
                  <a:pt x="516422" y="0"/>
                </a:moveTo>
                <a:lnTo>
                  <a:pt x="675038" y="218317"/>
                </a:lnTo>
                <a:lnTo>
                  <a:pt x="668478" y="223222"/>
                </a:lnTo>
                <a:cubicBezTo>
                  <a:pt x="500897" y="336438"/>
                  <a:pt x="304616" y="410397"/>
                  <a:pt x="92828" y="431905"/>
                </a:cubicBezTo>
                <a:lnTo>
                  <a:pt x="0" y="436592"/>
                </a:lnTo>
                <a:lnTo>
                  <a:pt x="0" y="166593"/>
                </a:lnTo>
                <a:lnTo>
                  <a:pt x="65222" y="163299"/>
                </a:lnTo>
                <a:cubicBezTo>
                  <a:pt x="198346" y="149780"/>
                  <a:pt x="323672" y="109885"/>
                  <a:pt x="435893" y="48922"/>
                </a:cubicBezTo>
                <a:lnTo>
                  <a:pt x="516422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 rot="16200000">
            <a:off x="6153546" y="3644361"/>
            <a:ext cx="1520605" cy="712669"/>
          </a:xfrm>
          <a:custGeom>
            <a:avLst/>
            <a:gdLst>
              <a:gd name="connsiteX0" fmla="*/ 1362061 w 1520605"/>
              <a:gd name="connsiteY0" fmla="*/ 0 h 712669"/>
              <a:gd name="connsiteX1" fmla="*/ 1520605 w 1520605"/>
              <a:gd name="connsiteY1" fmla="*/ 218217 h 712669"/>
              <a:gd name="connsiteX2" fmla="*/ 1473596 w 1520605"/>
              <a:gd name="connsiteY2" fmla="*/ 253369 h 712669"/>
              <a:gd name="connsiteX3" fmla="*/ 240059 w 1520605"/>
              <a:gd name="connsiteY3" fmla="*/ 700547 h 712669"/>
              <a:gd name="connsiteX4" fmla="*/ 0 w 1520605"/>
              <a:gd name="connsiteY4" fmla="*/ 712669 h 712669"/>
              <a:gd name="connsiteX5" fmla="*/ 0 w 1520605"/>
              <a:gd name="connsiteY5" fmla="*/ 442669 h 712669"/>
              <a:gd name="connsiteX6" fmla="*/ 212453 w 1520605"/>
              <a:gd name="connsiteY6" fmla="*/ 431941 h 712669"/>
              <a:gd name="connsiteX7" fmla="*/ 1322636 w 1520605"/>
              <a:gd name="connsiteY7" fmla="*/ 29481 h 712669"/>
              <a:gd name="connsiteX8" fmla="*/ 1362061 w 1520605"/>
              <a:gd name="connsiteY8" fmla="*/ 0 h 712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5" h="712669">
                <a:moveTo>
                  <a:pt x="1362061" y="0"/>
                </a:moveTo>
                <a:lnTo>
                  <a:pt x="1520605" y="218217"/>
                </a:lnTo>
                <a:lnTo>
                  <a:pt x="1473596" y="253369"/>
                </a:lnTo>
                <a:cubicBezTo>
                  <a:pt x="1114494" y="495974"/>
                  <a:pt x="693890" y="654458"/>
                  <a:pt x="240059" y="700547"/>
                </a:cubicBezTo>
                <a:lnTo>
                  <a:pt x="0" y="712669"/>
                </a:lnTo>
                <a:lnTo>
                  <a:pt x="0" y="442669"/>
                </a:lnTo>
                <a:lnTo>
                  <a:pt x="212453" y="431941"/>
                </a:lnTo>
                <a:cubicBezTo>
                  <a:pt x="620901" y="390461"/>
                  <a:pt x="999444" y="247826"/>
                  <a:pt x="1322636" y="29481"/>
                </a:cubicBezTo>
                <a:lnTo>
                  <a:pt x="1362061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7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70" name="手繪多邊形 169"/>
          <p:cNvSpPr/>
          <p:nvPr/>
        </p:nvSpPr>
        <p:spPr>
          <a:xfrm rot="16200000">
            <a:off x="2229830" y="3526789"/>
            <a:ext cx="1147290" cy="1319315"/>
          </a:xfrm>
          <a:custGeom>
            <a:avLst/>
            <a:gdLst>
              <a:gd name="connsiteX0" fmla="*/ 0 w 1147290"/>
              <a:gd name="connsiteY0" fmla="*/ 0 h 1319315"/>
              <a:gd name="connsiteX1" fmla="*/ 212453 w 1147290"/>
              <a:gd name="connsiteY1" fmla="*/ 10728 h 1319315"/>
              <a:gd name="connsiteX2" fmla="*/ 1122282 w 1147290"/>
              <a:gd name="connsiteY2" fmla="*/ 291470 h 1319315"/>
              <a:gd name="connsiteX3" fmla="*/ 1147290 w 1147290"/>
              <a:gd name="connsiteY3" fmla="*/ 306663 h 1319315"/>
              <a:gd name="connsiteX4" fmla="*/ 562636 w 1147290"/>
              <a:gd name="connsiteY4" fmla="*/ 1319315 h 1319315"/>
              <a:gd name="connsiteX5" fmla="*/ 454449 w 1147290"/>
              <a:gd name="connsiteY5" fmla="*/ 1267199 h 1319315"/>
              <a:gd name="connsiteX6" fmla="*/ 92828 w 1147290"/>
              <a:gd name="connsiteY6" fmla="*/ 1174687 h 1319315"/>
              <a:gd name="connsiteX7" fmla="*/ 0 w 1147290"/>
              <a:gd name="connsiteY7" fmla="*/ 1170000 h 1319315"/>
              <a:gd name="connsiteX8" fmla="*/ 0 w 1147290"/>
              <a:gd name="connsiteY8" fmla="*/ 0 h 1319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7290" h="1319315">
                <a:moveTo>
                  <a:pt x="0" y="0"/>
                </a:moveTo>
                <a:lnTo>
                  <a:pt x="212453" y="10728"/>
                </a:lnTo>
                <a:cubicBezTo>
                  <a:pt x="539212" y="43912"/>
                  <a:pt x="846831" y="141835"/>
                  <a:pt x="1122282" y="291470"/>
                </a:cubicBezTo>
                <a:lnTo>
                  <a:pt x="1147290" y="306663"/>
                </a:lnTo>
                <a:lnTo>
                  <a:pt x="562636" y="1319315"/>
                </a:lnTo>
                <a:lnTo>
                  <a:pt x="454449" y="1267199"/>
                </a:lnTo>
                <a:cubicBezTo>
                  <a:pt x="341391" y="1219379"/>
                  <a:pt x="219901" y="1187592"/>
                  <a:pt x="92828" y="1174687"/>
                </a:cubicBezTo>
                <a:lnTo>
                  <a:pt x="0" y="1170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6" name="手繪多邊形 165"/>
          <p:cNvSpPr/>
          <p:nvPr/>
        </p:nvSpPr>
        <p:spPr>
          <a:xfrm rot="16200000">
            <a:off x="2487873" y="2711964"/>
            <a:ext cx="1423836" cy="1423837"/>
          </a:xfrm>
          <a:custGeom>
            <a:avLst/>
            <a:gdLst>
              <a:gd name="connsiteX0" fmla="*/ 584549 w 1423836"/>
              <a:gd name="connsiteY0" fmla="*/ 0 h 1423837"/>
              <a:gd name="connsiteX1" fmla="*/ 698345 w 1423836"/>
              <a:gd name="connsiteY1" fmla="*/ 69133 h 1423837"/>
              <a:gd name="connsiteX2" fmla="*/ 1354703 w 1423836"/>
              <a:gd name="connsiteY2" fmla="*/ 725491 h 1423837"/>
              <a:gd name="connsiteX3" fmla="*/ 1423836 w 1423836"/>
              <a:gd name="connsiteY3" fmla="*/ 839287 h 1423837"/>
              <a:gd name="connsiteX4" fmla="*/ 411366 w 1423836"/>
              <a:gd name="connsiteY4" fmla="*/ 1423837 h 1423837"/>
              <a:gd name="connsiteX5" fmla="*/ 384521 w 1423836"/>
              <a:gd name="connsiteY5" fmla="*/ 1379649 h 1423837"/>
              <a:gd name="connsiteX6" fmla="*/ 44187 w 1423836"/>
              <a:gd name="connsiteY6" fmla="*/ 1039315 h 1423837"/>
              <a:gd name="connsiteX7" fmla="*/ 0 w 1423836"/>
              <a:gd name="connsiteY7" fmla="*/ 1012470 h 1423837"/>
              <a:gd name="connsiteX8" fmla="*/ 584549 w 1423836"/>
              <a:gd name="connsiteY8" fmla="*/ 0 h 1423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836" h="1423837">
                <a:moveTo>
                  <a:pt x="584549" y="0"/>
                </a:moveTo>
                <a:lnTo>
                  <a:pt x="698345" y="69133"/>
                </a:lnTo>
                <a:cubicBezTo>
                  <a:pt x="956899" y="243808"/>
                  <a:pt x="1180028" y="466937"/>
                  <a:pt x="1354703" y="725491"/>
                </a:cubicBezTo>
                <a:lnTo>
                  <a:pt x="1423836" y="839287"/>
                </a:lnTo>
                <a:lnTo>
                  <a:pt x="411366" y="1423837"/>
                </a:lnTo>
                <a:lnTo>
                  <a:pt x="384521" y="1379649"/>
                </a:lnTo>
                <a:cubicBezTo>
                  <a:pt x="293949" y="1245584"/>
                  <a:pt x="178252" y="1129888"/>
                  <a:pt x="44187" y="1039315"/>
                </a:cubicBezTo>
                <a:lnTo>
                  <a:pt x="0" y="1012470"/>
                </a:lnTo>
                <a:lnTo>
                  <a:pt x="58454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1" name="手繪多邊形 160"/>
          <p:cNvSpPr/>
          <p:nvPr/>
        </p:nvSpPr>
        <p:spPr>
          <a:xfrm rot="16200000">
            <a:off x="3302696" y="2453921"/>
            <a:ext cx="1319315" cy="1147290"/>
          </a:xfrm>
          <a:custGeom>
            <a:avLst/>
            <a:gdLst>
              <a:gd name="connsiteX0" fmla="*/ 1012652 w 1319315"/>
              <a:gd name="connsiteY0" fmla="*/ 0 h 1147290"/>
              <a:gd name="connsiteX1" fmla="*/ 1027845 w 1319315"/>
              <a:gd name="connsiteY1" fmla="*/ 25008 h 1147290"/>
              <a:gd name="connsiteX2" fmla="*/ 1308587 w 1319315"/>
              <a:gd name="connsiteY2" fmla="*/ 934837 h 1147290"/>
              <a:gd name="connsiteX3" fmla="*/ 1319315 w 1319315"/>
              <a:gd name="connsiteY3" fmla="*/ 1147290 h 1147290"/>
              <a:gd name="connsiteX4" fmla="*/ 149315 w 1319315"/>
              <a:gd name="connsiteY4" fmla="*/ 1147290 h 1147290"/>
              <a:gd name="connsiteX5" fmla="*/ 144628 w 1319315"/>
              <a:gd name="connsiteY5" fmla="*/ 1054462 h 1147290"/>
              <a:gd name="connsiteX6" fmla="*/ 52116 w 1319315"/>
              <a:gd name="connsiteY6" fmla="*/ 692841 h 1147290"/>
              <a:gd name="connsiteX7" fmla="*/ 0 w 1319315"/>
              <a:gd name="connsiteY7" fmla="*/ 584655 h 1147290"/>
              <a:gd name="connsiteX8" fmla="*/ 1012652 w 1319315"/>
              <a:gd name="connsiteY8" fmla="*/ 0 h 114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9315" h="1147290">
                <a:moveTo>
                  <a:pt x="1012652" y="0"/>
                </a:moveTo>
                <a:lnTo>
                  <a:pt x="1027845" y="25008"/>
                </a:lnTo>
                <a:cubicBezTo>
                  <a:pt x="1177480" y="300460"/>
                  <a:pt x="1275403" y="608079"/>
                  <a:pt x="1308587" y="934837"/>
                </a:cubicBezTo>
                <a:lnTo>
                  <a:pt x="1319315" y="1147290"/>
                </a:lnTo>
                <a:lnTo>
                  <a:pt x="149315" y="1147290"/>
                </a:lnTo>
                <a:lnTo>
                  <a:pt x="144628" y="1054462"/>
                </a:lnTo>
                <a:cubicBezTo>
                  <a:pt x="131723" y="927390"/>
                  <a:pt x="99936" y="805899"/>
                  <a:pt x="52116" y="692841"/>
                </a:cubicBezTo>
                <a:lnTo>
                  <a:pt x="0" y="584655"/>
                </a:lnTo>
                <a:lnTo>
                  <a:pt x="101265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0" name="手繪多邊形 119"/>
          <p:cNvSpPr/>
          <p:nvPr/>
        </p:nvSpPr>
        <p:spPr>
          <a:xfrm rot="16200000">
            <a:off x="4521986" y="2453921"/>
            <a:ext cx="1319315" cy="1147290"/>
          </a:xfrm>
          <a:custGeom>
            <a:avLst/>
            <a:gdLst>
              <a:gd name="connsiteX0" fmla="*/ 149315 w 1319315"/>
              <a:gd name="connsiteY0" fmla="*/ 0 h 1147290"/>
              <a:gd name="connsiteX1" fmla="*/ 1319315 w 1319315"/>
              <a:gd name="connsiteY1" fmla="*/ 0 h 1147290"/>
              <a:gd name="connsiteX2" fmla="*/ 1308587 w 1319315"/>
              <a:gd name="connsiteY2" fmla="*/ 212453 h 1147290"/>
              <a:gd name="connsiteX3" fmla="*/ 1027845 w 1319315"/>
              <a:gd name="connsiteY3" fmla="*/ 1122282 h 1147290"/>
              <a:gd name="connsiteX4" fmla="*/ 1012652 w 1319315"/>
              <a:gd name="connsiteY4" fmla="*/ 1147290 h 1147290"/>
              <a:gd name="connsiteX5" fmla="*/ 0 w 1319315"/>
              <a:gd name="connsiteY5" fmla="*/ 562635 h 1147290"/>
              <a:gd name="connsiteX6" fmla="*/ 52116 w 1319315"/>
              <a:gd name="connsiteY6" fmla="*/ 454449 h 1147290"/>
              <a:gd name="connsiteX7" fmla="*/ 144628 w 1319315"/>
              <a:gd name="connsiteY7" fmla="*/ 92828 h 1147290"/>
              <a:gd name="connsiteX8" fmla="*/ 149315 w 1319315"/>
              <a:gd name="connsiteY8" fmla="*/ 0 h 114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9315" h="1147290">
                <a:moveTo>
                  <a:pt x="149315" y="0"/>
                </a:moveTo>
                <a:lnTo>
                  <a:pt x="1319315" y="0"/>
                </a:lnTo>
                <a:lnTo>
                  <a:pt x="1308587" y="212453"/>
                </a:lnTo>
                <a:cubicBezTo>
                  <a:pt x="1275403" y="539211"/>
                  <a:pt x="1177480" y="846831"/>
                  <a:pt x="1027845" y="1122282"/>
                </a:cubicBezTo>
                <a:lnTo>
                  <a:pt x="1012652" y="1147290"/>
                </a:lnTo>
                <a:lnTo>
                  <a:pt x="0" y="562635"/>
                </a:lnTo>
                <a:lnTo>
                  <a:pt x="52116" y="454449"/>
                </a:lnTo>
                <a:cubicBezTo>
                  <a:pt x="99936" y="341391"/>
                  <a:pt x="131723" y="219900"/>
                  <a:pt x="144628" y="92828"/>
                </a:cubicBezTo>
                <a:lnTo>
                  <a:pt x="14931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0" name="手繪多邊形 109"/>
          <p:cNvSpPr/>
          <p:nvPr/>
        </p:nvSpPr>
        <p:spPr>
          <a:xfrm rot="16200000">
            <a:off x="5232290" y="2711964"/>
            <a:ext cx="1423836" cy="1423836"/>
          </a:xfrm>
          <a:custGeom>
            <a:avLst/>
            <a:gdLst>
              <a:gd name="connsiteX0" fmla="*/ 411366 w 1423836"/>
              <a:gd name="connsiteY0" fmla="*/ 0 h 1423836"/>
              <a:gd name="connsiteX1" fmla="*/ 1423836 w 1423836"/>
              <a:gd name="connsiteY1" fmla="*/ 584549 h 1423836"/>
              <a:gd name="connsiteX2" fmla="*/ 1354703 w 1423836"/>
              <a:gd name="connsiteY2" fmla="*/ 698345 h 1423836"/>
              <a:gd name="connsiteX3" fmla="*/ 698345 w 1423836"/>
              <a:gd name="connsiteY3" fmla="*/ 1354703 h 1423836"/>
              <a:gd name="connsiteX4" fmla="*/ 584549 w 1423836"/>
              <a:gd name="connsiteY4" fmla="*/ 1423836 h 1423836"/>
              <a:gd name="connsiteX5" fmla="*/ 0 w 1423836"/>
              <a:gd name="connsiteY5" fmla="*/ 411366 h 1423836"/>
              <a:gd name="connsiteX6" fmla="*/ 44187 w 1423836"/>
              <a:gd name="connsiteY6" fmla="*/ 384521 h 1423836"/>
              <a:gd name="connsiteX7" fmla="*/ 384521 w 1423836"/>
              <a:gd name="connsiteY7" fmla="*/ 44187 h 1423836"/>
              <a:gd name="connsiteX8" fmla="*/ 411366 w 1423836"/>
              <a:gd name="connsiteY8" fmla="*/ 0 h 142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836" h="1423836">
                <a:moveTo>
                  <a:pt x="411366" y="0"/>
                </a:moveTo>
                <a:lnTo>
                  <a:pt x="1423836" y="584549"/>
                </a:lnTo>
                <a:lnTo>
                  <a:pt x="1354703" y="698345"/>
                </a:lnTo>
                <a:cubicBezTo>
                  <a:pt x="1180028" y="956899"/>
                  <a:pt x="956899" y="1180028"/>
                  <a:pt x="698345" y="1354703"/>
                </a:cubicBezTo>
                <a:lnTo>
                  <a:pt x="584549" y="1423836"/>
                </a:lnTo>
                <a:lnTo>
                  <a:pt x="0" y="411366"/>
                </a:lnTo>
                <a:lnTo>
                  <a:pt x="44187" y="384521"/>
                </a:lnTo>
                <a:cubicBezTo>
                  <a:pt x="178252" y="293949"/>
                  <a:pt x="293949" y="178252"/>
                  <a:pt x="384521" y="44187"/>
                </a:cubicBezTo>
                <a:lnTo>
                  <a:pt x="41136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手繪多邊形 104"/>
          <p:cNvSpPr/>
          <p:nvPr/>
        </p:nvSpPr>
        <p:spPr>
          <a:xfrm rot="16200000">
            <a:off x="5766879" y="3526789"/>
            <a:ext cx="1147290" cy="1319315"/>
          </a:xfrm>
          <a:custGeom>
            <a:avLst/>
            <a:gdLst>
              <a:gd name="connsiteX0" fmla="*/ 562636 w 1147290"/>
              <a:gd name="connsiteY0" fmla="*/ 0 h 1319315"/>
              <a:gd name="connsiteX1" fmla="*/ 1147290 w 1147290"/>
              <a:gd name="connsiteY1" fmla="*/ 1012652 h 1319315"/>
              <a:gd name="connsiteX2" fmla="*/ 1122282 w 1147290"/>
              <a:gd name="connsiteY2" fmla="*/ 1027845 h 1319315"/>
              <a:gd name="connsiteX3" fmla="*/ 212453 w 1147290"/>
              <a:gd name="connsiteY3" fmla="*/ 1308587 h 1319315"/>
              <a:gd name="connsiteX4" fmla="*/ 0 w 1147290"/>
              <a:gd name="connsiteY4" fmla="*/ 1319315 h 1319315"/>
              <a:gd name="connsiteX5" fmla="*/ 0 w 1147290"/>
              <a:gd name="connsiteY5" fmla="*/ 149315 h 1319315"/>
              <a:gd name="connsiteX6" fmla="*/ 92828 w 1147290"/>
              <a:gd name="connsiteY6" fmla="*/ 144628 h 1319315"/>
              <a:gd name="connsiteX7" fmla="*/ 454449 w 1147290"/>
              <a:gd name="connsiteY7" fmla="*/ 52116 h 1319315"/>
              <a:gd name="connsiteX8" fmla="*/ 562636 w 1147290"/>
              <a:gd name="connsiteY8" fmla="*/ 0 h 1319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7290" h="1319315">
                <a:moveTo>
                  <a:pt x="562636" y="0"/>
                </a:moveTo>
                <a:lnTo>
                  <a:pt x="1147290" y="1012652"/>
                </a:lnTo>
                <a:lnTo>
                  <a:pt x="1122282" y="1027845"/>
                </a:lnTo>
                <a:cubicBezTo>
                  <a:pt x="846831" y="1177480"/>
                  <a:pt x="539212" y="1275403"/>
                  <a:pt x="212453" y="1308587"/>
                </a:cubicBezTo>
                <a:lnTo>
                  <a:pt x="0" y="1319315"/>
                </a:lnTo>
                <a:lnTo>
                  <a:pt x="0" y="149315"/>
                </a:lnTo>
                <a:lnTo>
                  <a:pt x="92828" y="144628"/>
                </a:lnTo>
                <a:cubicBezTo>
                  <a:pt x="219901" y="131723"/>
                  <a:pt x="341391" y="99936"/>
                  <a:pt x="454449" y="52116"/>
                </a:cubicBezTo>
                <a:lnTo>
                  <a:pt x="56263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手繪多邊形 96"/>
          <p:cNvSpPr/>
          <p:nvPr/>
        </p:nvSpPr>
        <p:spPr>
          <a:xfrm rot="16200000">
            <a:off x="1521056" y="3830666"/>
            <a:ext cx="1282187" cy="576663"/>
          </a:xfrm>
          <a:custGeom>
            <a:avLst/>
            <a:gdLst>
              <a:gd name="connsiteX0" fmla="*/ 0 w 1282187"/>
              <a:gd name="connsiteY0" fmla="*/ 0 h 576663"/>
              <a:gd name="connsiteX1" fmla="*/ 240059 w 1282187"/>
              <a:gd name="connsiteY1" fmla="*/ 12122 h 576663"/>
              <a:gd name="connsiteX2" fmla="*/ 1250980 w 1282187"/>
              <a:gd name="connsiteY2" fmla="*/ 324057 h 576663"/>
              <a:gd name="connsiteX3" fmla="*/ 1282187 w 1282187"/>
              <a:gd name="connsiteY3" fmla="*/ 343015 h 576663"/>
              <a:gd name="connsiteX4" fmla="*/ 1147290 w 1282187"/>
              <a:gd name="connsiteY4" fmla="*/ 576663 h 576663"/>
              <a:gd name="connsiteX5" fmla="*/ 1122282 w 1282187"/>
              <a:gd name="connsiteY5" fmla="*/ 561470 h 576663"/>
              <a:gd name="connsiteX6" fmla="*/ 212453 w 1282187"/>
              <a:gd name="connsiteY6" fmla="*/ 280728 h 576663"/>
              <a:gd name="connsiteX7" fmla="*/ 0 w 1282187"/>
              <a:gd name="connsiteY7" fmla="*/ 270000 h 576663"/>
              <a:gd name="connsiteX8" fmla="*/ 0 w 1282187"/>
              <a:gd name="connsiteY8" fmla="*/ 0 h 57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576663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0" y="324057"/>
                </a:cubicBezTo>
                <a:lnTo>
                  <a:pt x="1282187" y="343015"/>
                </a:lnTo>
                <a:lnTo>
                  <a:pt x="1147290" y="576663"/>
                </a:lnTo>
                <a:lnTo>
                  <a:pt x="1122282" y="561470"/>
                </a:lnTo>
                <a:cubicBezTo>
                  <a:pt x="846831" y="411835"/>
                  <a:pt x="539212" y="313912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手繪多邊形 91"/>
          <p:cNvSpPr/>
          <p:nvPr/>
        </p:nvSpPr>
        <p:spPr>
          <a:xfrm rot="16200000">
            <a:off x="2254225" y="2478318"/>
            <a:ext cx="1072934" cy="1072934"/>
          </a:xfrm>
          <a:custGeom>
            <a:avLst/>
            <a:gdLst>
              <a:gd name="connsiteX0" fmla="*/ 134897 w 1072934"/>
              <a:gd name="connsiteY0" fmla="*/ 0 h 1072934"/>
              <a:gd name="connsiteX1" fmla="*/ 264756 w 1072934"/>
              <a:gd name="connsiteY1" fmla="*/ 78892 h 1072934"/>
              <a:gd name="connsiteX2" fmla="*/ 994042 w 1072934"/>
              <a:gd name="connsiteY2" fmla="*/ 808178 h 1072934"/>
              <a:gd name="connsiteX3" fmla="*/ 1072934 w 1072934"/>
              <a:gd name="connsiteY3" fmla="*/ 938037 h 1072934"/>
              <a:gd name="connsiteX4" fmla="*/ 839287 w 1072934"/>
              <a:gd name="connsiteY4" fmla="*/ 1072934 h 1072934"/>
              <a:gd name="connsiteX5" fmla="*/ 770154 w 1072934"/>
              <a:gd name="connsiteY5" fmla="*/ 959138 h 1072934"/>
              <a:gd name="connsiteX6" fmla="*/ 113796 w 1072934"/>
              <a:gd name="connsiteY6" fmla="*/ 302780 h 1072934"/>
              <a:gd name="connsiteX7" fmla="*/ 0 w 1072934"/>
              <a:gd name="connsiteY7" fmla="*/ 233647 h 1072934"/>
              <a:gd name="connsiteX8" fmla="*/ 134897 w 1072934"/>
              <a:gd name="connsiteY8" fmla="*/ 0 h 10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2934" h="1072934">
                <a:moveTo>
                  <a:pt x="134897" y="0"/>
                </a:moveTo>
                <a:lnTo>
                  <a:pt x="264756" y="78892"/>
                </a:lnTo>
                <a:cubicBezTo>
                  <a:pt x="552038" y="272975"/>
                  <a:pt x="799959" y="520896"/>
                  <a:pt x="994042" y="808178"/>
                </a:cubicBezTo>
                <a:lnTo>
                  <a:pt x="1072934" y="938037"/>
                </a:lnTo>
                <a:lnTo>
                  <a:pt x="839287" y="1072934"/>
                </a:lnTo>
                <a:lnTo>
                  <a:pt x="770154" y="959138"/>
                </a:lnTo>
                <a:cubicBezTo>
                  <a:pt x="595479" y="700584"/>
                  <a:pt x="372350" y="477455"/>
                  <a:pt x="113796" y="302780"/>
                </a:cubicBezTo>
                <a:lnTo>
                  <a:pt x="0" y="233647"/>
                </a:lnTo>
                <a:lnTo>
                  <a:pt x="134897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手繪多邊形 85"/>
          <p:cNvSpPr/>
          <p:nvPr/>
        </p:nvSpPr>
        <p:spPr>
          <a:xfrm rot="16200000">
            <a:off x="3606574" y="1745146"/>
            <a:ext cx="576663" cy="1282187"/>
          </a:xfrm>
          <a:custGeom>
            <a:avLst/>
            <a:gdLst>
              <a:gd name="connsiteX0" fmla="*/ 233648 w 576663"/>
              <a:gd name="connsiteY0" fmla="*/ 0 h 1282187"/>
              <a:gd name="connsiteX1" fmla="*/ 252606 w 576663"/>
              <a:gd name="connsiteY1" fmla="*/ 31207 h 1282187"/>
              <a:gd name="connsiteX2" fmla="*/ 564541 w 576663"/>
              <a:gd name="connsiteY2" fmla="*/ 1042128 h 1282187"/>
              <a:gd name="connsiteX3" fmla="*/ 576663 w 576663"/>
              <a:gd name="connsiteY3" fmla="*/ 1282187 h 1282187"/>
              <a:gd name="connsiteX4" fmla="*/ 306663 w 576663"/>
              <a:gd name="connsiteY4" fmla="*/ 1282187 h 1282187"/>
              <a:gd name="connsiteX5" fmla="*/ 295935 w 576663"/>
              <a:gd name="connsiteY5" fmla="*/ 1069734 h 1282187"/>
              <a:gd name="connsiteX6" fmla="*/ 15193 w 576663"/>
              <a:gd name="connsiteY6" fmla="*/ 159905 h 1282187"/>
              <a:gd name="connsiteX7" fmla="*/ 0 w 576663"/>
              <a:gd name="connsiteY7" fmla="*/ 134897 h 1282187"/>
              <a:gd name="connsiteX8" fmla="*/ 233648 w 576663"/>
              <a:gd name="connsiteY8" fmla="*/ 0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663" h="1282187">
                <a:moveTo>
                  <a:pt x="233648" y="0"/>
                </a:moveTo>
                <a:lnTo>
                  <a:pt x="252606" y="31207"/>
                </a:lnTo>
                <a:cubicBezTo>
                  <a:pt x="418866" y="337264"/>
                  <a:pt x="527670" y="679063"/>
                  <a:pt x="564541" y="1042128"/>
                </a:cubicBezTo>
                <a:lnTo>
                  <a:pt x="576663" y="1282187"/>
                </a:lnTo>
                <a:lnTo>
                  <a:pt x="306663" y="1282187"/>
                </a:lnTo>
                <a:lnTo>
                  <a:pt x="295935" y="1069734"/>
                </a:lnTo>
                <a:cubicBezTo>
                  <a:pt x="262751" y="742976"/>
                  <a:pt x="164828" y="435357"/>
                  <a:pt x="15193" y="159905"/>
                </a:cubicBezTo>
                <a:lnTo>
                  <a:pt x="0" y="134897"/>
                </a:lnTo>
                <a:lnTo>
                  <a:pt x="233648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手繪多邊形 83"/>
          <p:cNvSpPr/>
          <p:nvPr/>
        </p:nvSpPr>
        <p:spPr>
          <a:xfrm rot="16200000">
            <a:off x="3224285" y="4286988"/>
            <a:ext cx="562636" cy="383572"/>
          </a:xfrm>
          <a:custGeom>
            <a:avLst/>
            <a:gdLst>
              <a:gd name="connsiteX0" fmla="*/ 0 w 562636"/>
              <a:gd name="connsiteY0" fmla="*/ 0 h 383572"/>
              <a:gd name="connsiteX1" fmla="*/ 92828 w 562636"/>
              <a:gd name="connsiteY1" fmla="*/ 4687 h 383572"/>
              <a:gd name="connsiteX2" fmla="*/ 454449 w 562636"/>
              <a:gd name="connsiteY2" fmla="*/ 97199 h 383572"/>
              <a:gd name="connsiteX3" fmla="*/ 562636 w 562636"/>
              <a:gd name="connsiteY3" fmla="*/ 149315 h 383572"/>
              <a:gd name="connsiteX4" fmla="*/ 427387 w 562636"/>
              <a:gd name="connsiteY4" fmla="*/ 383572 h 383572"/>
              <a:gd name="connsiteX5" fmla="*/ 349353 w 562636"/>
              <a:gd name="connsiteY5" fmla="*/ 345981 h 383572"/>
              <a:gd name="connsiteX6" fmla="*/ 65222 w 562636"/>
              <a:gd name="connsiteY6" fmla="*/ 273293 h 383572"/>
              <a:gd name="connsiteX7" fmla="*/ 0 w 562636"/>
              <a:gd name="connsiteY7" fmla="*/ 270000 h 383572"/>
              <a:gd name="connsiteX8" fmla="*/ 0 w 562636"/>
              <a:gd name="connsiteY8" fmla="*/ 0 h 383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2636" h="383572">
                <a:moveTo>
                  <a:pt x="0" y="0"/>
                </a:moveTo>
                <a:lnTo>
                  <a:pt x="92828" y="4687"/>
                </a:lnTo>
                <a:cubicBezTo>
                  <a:pt x="219901" y="17592"/>
                  <a:pt x="341391" y="49379"/>
                  <a:pt x="454449" y="97199"/>
                </a:cubicBezTo>
                <a:lnTo>
                  <a:pt x="562636" y="149315"/>
                </a:lnTo>
                <a:lnTo>
                  <a:pt x="427387" y="383572"/>
                </a:lnTo>
                <a:lnTo>
                  <a:pt x="349353" y="345981"/>
                </a:lnTo>
                <a:cubicBezTo>
                  <a:pt x="260521" y="308409"/>
                  <a:pt x="165065" y="283433"/>
                  <a:pt x="65222" y="273293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手繪多邊形 79"/>
          <p:cNvSpPr/>
          <p:nvPr/>
        </p:nvSpPr>
        <p:spPr>
          <a:xfrm rot="16200000">
            <a:off x="3500343" y="3724433"/>
            <a:ext cx="546263" cy="546263"/>
          </a:xfrm>
          <a:custGeom>
            <a:avLst/>
            <a:gdLst>
              <a:gd name="connsiteX0" fmla="*/ 134897 w 546263"/>
              <a:gd name="connsiteY0" fmla="*/ 0 h 546263"/>
              <a:gd name="connsiteX1" fmla="*/ 179084 w 546263"/>
              <a:gd name="connsiteY1" fmla="*/ 26845 h 546263"/>
              <a:gd name="connsiteX2" fmla="*/ 519418 w 546263"/>
              <a:gd name="connsiteY2" fmla="*/ 367179 h 546263"/>
              <a:gd name="connsiteX3" fmla="*/ 546263 w 546263"/>
              <a:gd name="connsiteY3" fmla="*/ 411367 h 546263"/>
              <a:gd name="connsiteX4" fmla="*/ 312616 w 546263"/>
              <a:gd name="connsiteY4" fmla="*/ 546263 h 546263"/>
              <a:gd name="connsiteX5" fmla="*/ 295530 w 546263"/>
              <a:gd name="connsiteY5" fmla="*/ 518139 h 546263"/>
              <a:gd name="connsiteX6" fmla="*/ 28124 w 546263"/>
              <a:gd name="connsiteY6" fmla="*/ 250733 h 546263"/>
              <a:gd name="connsiteX7" fmla="*/ 0 w 546263"/>
              <a:gd name="connsiteY7" fmla="*/ 233648 h 546263"/>
              <a:gd name="connsiteX8" fmla="*/ 134897 w 546263"/>
              <a:gd name="connsiteY8" fmla="*/ 0 h 54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263" h="546263">
                <a:moveTo>
                  <a:pt x="134897" y="0"/>
                </a:moveTo>
                <a:lnTo>
                  <a:pt x="179084" y="26845"/>
                </a:lnTo>
                <a:cubicBezTo>
                  <a:pt x="313149" y="117418"/>
                  <a:pt x="428846" y="233114"/>
                  <a:pt x="519418" y="367179"/>
                </a:cubicBezTo>
                <a:lnTo>
                  <a:pt x="546263" y="411367"/>
                </a:lnTo>
                <a:lnTo>
                  <a:pt x="312616" y="546263"/>
                </a:lnTo>
                <a:lnTo>
                  <a:pt x="295530" y="518139"/>
                </a:lnTo>
                <a:cubicBezTo>
                  <a:pt x="224366" y="412802"/>
                  <a:pt x="133461" y="321898"/>
                  <a:pt x="28124" y="250733"/>
                </a:cubicBezTo>
                <a:lnTo>
                  <a:pt x="0" y="233648"/>
                </a:lnTo>
                <a:lnTo>
                  <a:pt x="134897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手繪多邊形 74"/>
          <p:cNvSpPr/>
          <p:nvPr/>
        </p:nvSpPr>
        <p:spPr>
          <a:xfrm rot="16200000">
            <a:off x="4062896" y="3448378"/>
            <a:ext cx="383572" cy="562635"/>
          </a:xfrm>
          <a:custGeom>
            <a:avLst/>
            <a:gdLst>
              <a:gd name="connsiteX0" fmla="*/ 234257 w 383572"/>
              <a:gd name="connsiteY0" fmla="*/ 0 h 562635"/>
              <a:gd name="connsiteX1" fmla="*/ 286373 w 383572"/>
              <a:gd name="connsiteY1" fmla="*/ 108186 h 562635"/>
              <a:gd name="connsiteX2" fmla="*/ 378885 w 383572"/>
              <a:gd name="connsiteY2" fmla="*/ 469807 h 562635"/>
              <a:gd name="connsiteX3" fmla="*/ 383572 w 383572"/>
              <a:gd name="connsiteY3" fmla="*/ 562635 h 562635"/>
              <a:gd name="connsiteX4" fmla="*/ 113573 w 383572"/>
              <a:gd name="connsiteY4" fmla="*/ 562635 h 562635"/>
              <a:gd name="connsiteX5" fmla="*/ 110279 w 383572"/>
              <a:gd name="connsiteY5" fmla="*/ 497413 h 562635"/>
              <a:gd name="connsiteX6" fmla="*/ 37591 w 383572"/>
              <a:gd name="connsiteY6" fmla="*/ 213282 h 562635"/>
              <a:gd name="connsiteX7" fmla="*/ 0 w 383572"/>
              <a:gd name="connsiteY7" fmla="*/ 135248 h 562635"/>
              <a:gd name="connsiteX8" fmla="*/ 234257 w 383572"/>
              <a:gd name="connsiteY8" fmla="*/ 0 h 56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3572" h="562635">
                <a:moveTo>
                  <a:pt x="234257" y="0"/>
                </a:moveTo>
                <a:lnTo>
                  <a:pt x="286373" y="108186"/>
                </a:lnTo>
                <a:cubicBezTo>
                  <a:pt x="334193" y="221244"/>
                  <a:pt x="365980" y="342735"/>
                  <a:pt x="378885" y="469807"/>
                </a:cubicBezTo>
                <a:lnTo>
                  <a:pt x="383572" y="562635"/>
                </a:lnTo>
                <a:lnTo>
                  <a:pt x="113573" y="562635"/>
                </a:lnTo>
                <a:lnTo>
                  <a:pt x="110279" y="497413"/>
                </a:lnTo>
                <a:cubicBezTo>
                  <a:pt x="100139" y="397571"/>
                  <a:pt x="75164" y="302114"/>
                  <a:pt x="37591" y="213282"/>
                </a:cubicBezTo>
                <a:lnTo>
                  <a:pt x="0" y="135248"/>
                </a:lnTo>
                <a:lnTo>
                  <a:pt x="234257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手繪多邊形 38"/>
          <p:cNvSpPr/>
          <p:nvPr/>
        </p:nvSpPr>
        <p:spPr>
          <a:xfrm rot="16200000">
            <a:off x="4697531" y="3448378"/>
            <a:ext cx="383572" cy="562635"/>
          </a:xfrm>
          <a:custGeom>
            <a:avLst/>
            <a:gdLst>
              <a:gd name="connsiteX0" fmla="*/ 113573 w 383572"/>
              <a:gd name="connsiteY0" fmla="*/ 0 h 562635"/>
              <a:gd name="connsiteX1" fmla="*/ 383572 w 383572"/>
              <a:gd name="connsiteY1" fmla="*/ 0 h 562635"/>
              <a:gd name="connsiteX2" fmla="*/ 378885 w 383572"/>
              <a:gd name="connsiteY2" fmla="*/ 92828 h 562635"/>
              <a:gd name="connsiteX3" fmla="*/ 286373 w 383572"/>
              <a:gd name="connsiteY3" fmla="*/ 454449 h 562635"/>
              <a:gd name="connsiteX4" fmla="*/ 234257 w 383572"/>
              <a:gd name="connsiteY4" fmla="*/ 562635 h 562635"/>
              <a:gd name="connsiteX5" fmla="*/ 0 w 383572"/>
              <a:gd name="connsiteY5" fmla="*/ 427387 h 562635"/>
              <a:gd name="connsiteX6" fmla="*/ 37591 w 383572"/>
              <a:gd name="connsiteY6" fmla="*/ 349353 h 562635"/>
              <a:gd name="connsiteX7" fmla="*/ 110279 w 383572"/>
              <a:gd name="connsiteY7" fmla="*/ 65222 h 562635"/>
              <a:gd name="connsiteX8" fmla="*/ 113573 w 383572"/>
              <a:gd name="connsiteY8" fmla="*/ 0 h 56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3572" h="562635">
                <a:moveTo>
                  <a:pt x="113573" y="0"/>
                </a:moveTo>
                <a:lnTo>
                  <a:pt x="383572" y="0"/>
                </a:lnTo>
                <a:lnTo>
                  <a:pt x="378885" y="92828"/>
                </a:lnTo>
                <a:cubicBezTo>
                  <a:pt x="365980" y="219900"/>
                  <a:pt x="334193" y="341391"/>
                  <a:pt x="286373" y="454449"/>
                </a:cubicBezTo>
                <a:lnTo>
                  <a:pt x="234257" y="562635"/>
                </a:lnTo>
                <a:lnTo>
                  <a:pt x="0" y="427387"/>
                </a:lnTo>
                <a:lnTo>
                  <a:pt x="37591" y="349353"/>
                </a:lnTo>
                <a:cubicBezTo>
                  <a:pt x="75164" y="260521"/>
                  <a:pt x="100139" y="165065"/>
                  <a:pt x="110279" y="65222"/>
                </a:cubicBezTo>
                <a:lnTo>
                  <a:pt x="113573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手繪多邊形 37"/>
          <p:cNvSpPr/>
          <p:nvPr/>
        </p:nvSpPr>
        <p:spPr>
          <a:xfrm rot="16200000">
            <a:off x="4960762" y="1745146"/>
            <a:ext cx="576663" cy="1282187"/>
          </a:xfrm>
          <a:custGeom>
            <a:avLst/>
            <a:gdLst>
              <a:gd name="connsiteX0" fmla="*/ 306663 w 576663"/>
              <a:gd name="connsiteY0" fmla="*/ 0 h 1282187"/>
              <a:gd name="connsiteX1" fmla="*/ 576663 w 576663"/>
              <a:gd name="connsiteY1" fmla="*/ 0 h 1282187"/>
              <a:gd name="connsiteX2" fmla="*/ 564541 w 576663"/>
              <a:gd name="connsiteY2" fmla="*/ 240059 h 1282187"/>
              <a:gd name="connsiteX3" fmla="*/ 252606 w 576663"/>
              <a:gd name="connsiteY3" fmla="*/ 1250980 h 1282187"/>
              <a:gd name="connsiteX4" fmla="*/ 233648 w 576663"/>
              <a:gd name="connsiteY4" fmla="*/ 1282187 h 1282187"/>
              <a:gd name="connsiteX5" fmla="*/ 0 w 576663"/>
              <a:gd name="connsiteY5" fmla="*/ 1147290 h 1282187"/>
              <a:gd name="connsiteX6" fmla="*/ 15193 w 576663"/>
              <a:gd name="connsiteY6" fmla="*/ 1122282 h 1282187"/>
              <a:gd name="connsiteX7" fmla="*/ 295935 w 576663"/>
              <a:gd name="connsiteY7" fmla="*/ 212453 h 1282187"/>
              <a:gd name="connsiteX8" fmla="*/ 306663 w 576663"/>
              <a:gd name="connsiteY8" fmla="*/ 0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663" h="1282187">
                <a:moveTo>
                  <a:pt x="306663" y="0"/>
                </a:moveTo>
                <a:lnTo>
                  <a:pt x="576663" y="0"/>
                </a:lnTo>
                <a:lnTo>
                  <a:pt x="564541" y="240059"/>
                </a:lnTo>
                <a:cubicBezTo>
                  <a:pt x="527670" y="603124"/>
                  <a:pt x="418866" y="944923"/>
                  <a:pt x="252606" y="1250980"/>
                </a:cubicBezTo>
                <a:lnTo>
                  <a:pt x="233648" y="1282187"/>
                </a:lnTo>
                <a:lnTo>
                  <a:pt x="0" y="1147290"/>
                </a:lnTo>
                <a:lnTo>
                  <a:pt x="15193" y="1122282"/>
                </a:lnTo>
                <a:cubicBezTo>
                  <a:pt x="164828" y="846831"/>
                  <a:pt x="262751" y="539211"/>
                  <a:pt x="295935" y="212453"/>
                </a:cubicBezTo>
                <a:lnTo>
                  <a:pt x="306663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手繪多邊形 31"/>
          <p:cNvSpPr/>
          <p:nvPr/>
        </p:nvSpPr>
        <p:spPr>
          <a:xfrm rot="16200000">
            <a:off x="5097394" y="3724433"/>
            <a:ext cx="546263" cy="546263"/>
          </a:xfrm>
          <a:custGeom>
            <a:avLst/>
            <a:gdLst>
              <a:gd name="connsiteX0" fmla="*/ 312616 w 546263"/>
              <a:gd name="connsiteY0" fmla="*/ 0 h 546263"/>
              <a:gd name="connsiteX1" fmla="*/ 546263 w 546263"/>
              <a:gd name="connsiteY1" fmla="*/ 134897 h 546263"/>
              <a:gd name="connsiteX2" fmla="*/ 519418 w 546263"/>
              <a:gd name="connsiteY2" fmla="*/ 179084 h 546263"/>
              <a:gd name="connsiteX3" fmla="*/ 179084 w 546263"/>
              <a:gd name="connsiteY3" fmla="*/ 519418 h 546263"/>
              <a:gd name="connsiteX4" fmla="*/ 134897 w 546263"/>
              <a:gd name="connsiteY4" fmla="*/ 546263 h 546263"/>
              <a:gd name="connsiteX5" fmla="*/ 0 w 546263"/>
              <a:gd name="connsiteY5" fmla="*/ 312616 h 546263"/>
              <a:gd name="connsiteX6" fmla="*/ 28124 w 546263"/>
              <a:gd name="connsiteY6" fmla="*/ 295530 h 546263"/>
              <a:gd name="connsiteX7" fmla="*/ 295530 w 546263"/>
              <a:gd name="connsiteY7" fmla="*/ 28124 h 546263"/>
              <a:gd name="connsiteX8" fmla="*/ 312616 w 546263"/>
              <a:gd name="connsiteY8" fmla="*/ 0 h 54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6263" h="546263">
                <a:moveTo>
                  <a:pt x="312616" y="0"/>
                </a:moveTo>
                <a:lnTo>
                  <a:pt x="546263" y="134897"/>
                </a:lnTo>
                <a:lnTo>
                  <a:pt x="519418" y="179084"/>
                </a:lnTo>
                <a:cubicBezTo>
                  <a:pt x="428846" y="313149"/>
                  <a:pt x="313149" y="428846"/>
                  <a:pt x="179084" y="519418"/>
                </a:cubicBezTo>
                <a:lnTo>
                  <a:pt x="134897" y="546263"/>
                </a:lnTo>
                <a:lnTo>
                  <a:pt x="0" y="312616"/>
                </a:lnTo>
                <a:lnTo>
                  <a:pt x="28124" y="295530"/>
                </a:lnTo>
                <a:cubicBezTo>
                  <a:pt x="133461" y="224366"/>
                  <a:pt x="224366" y="133461"/>
                  <a:pt x="295530" y="28124"/>
                </a:cubicBezTo>
                <a:lnTo>
                  <a:pt x="312616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手繪多邊形 27"/>
          <p:cNvSpPr/>
          <p:nvPr/>
        </p:nvSpPr>
        <p:spPr>
          <a:xfrm rot="16200000">
            <a:off x="5357077" y="4286987"/>
            <a:ext cx="562636" cy="383572"/>
          </a:xfrm>
          <a:custGeom>
            <a:avLst/>
            <a:gdLst>
              <a:gd name="connsiteX0" fmla="*/ 427387 w 562636"/>
              <a:gd name="connsiteY0" fmla="*/ 0 h 383572"/>
              <a:gd name="connsiteX1" fmla="*/ 562636 w 562636"/>
              <a:gd name="connsiteY1" fmla="*/ 234257 h 383572"/>
              <a:gd name="connsiteX2" fmla="*/ 454449 w 562636"/>
              <a:gd name="connsiteY2" fmla="*/ 286373 h 383572"/>
              <a:gd name="connsiteX3" fmla="*/ 92828 w 562636"/>
              <a:gd name="connsiteY3" fmla="*/ 378885 h 383572"/>
              <a:gd name="connsiteX4" fmla="*/ 0 w 562636"/>
              <a:gd name="connsiteY4" fmla="*/ 383572 h 383572"/>
              <a:gd name="connsiteX5" fmla="*/ 0 w 562636"/>
              <a:gd name="connsiteY5" fmla="*/ 113573 h 383572"/>
              <a:gd name="connsiteX6" fmla="*/ 65222 w 562636"/>
              <a:gd name="connsiteY6" fmla="*/ 110279 h 383572"/>
              <a:gd name="connsiteX7" fmla="*/ 349353 w 562636"/>
              <a:gd name="connsiteY7" fmla="*/ 37591 h 383572"/>
              <a:gd name="connsiteX8" fmla="*/ 427387 w 562636"/>
              <a:gd name="connsiteY8" fmla="*/ 0 h 383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2636" h="383572">
                <a:moveTo>
                  <a:pt x="427387" y="0"/>
                </a:moveTo>
                <a:lnTo>
                  <a:pt x="562636" y="234257"/>
                </a:lnTo>
                <a:lnTo>
                  <a:pt x="454449" y="286373"/>
                </a:lnTo>
                <a:cubicBezTo>
                  <a:pt x="341391" y="334193"/>
                  <a:pt x="219901" y="365980"/>
                  <a:pt x="92828" y="378885"/>
                </a:cubicBezTo>
                <a:lnTo>
                  <a:pt x="0" y="383572"/>
                </a:lnTo>
                <a:lnTo>
                  <a:pt x="0" y="113573"/>
                </a:lnTo>
                <a:lnTo>
                  <a:pt x="65222" y="110279"/>
                </a:lnTo>
                <a:cubicBezTo>
                  <a:pt x="165065" y="100139"/>
                  <a:pt x="260521" y="75164"/>
                  <a:pt x="349353" y="37591"/>
                </a:cubicBezTo>
                <a:lnTo>
                  <a:pt x="427387" y="0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 rot="16200000">
            <a:off x="5816839" y="2478317"/>
            <a:ext cx="1072934" cy="1072934"/>
          </a:xfrm>
          <a:custGeom>
            <a:avLst/>
            <a:gdLst>
              <a:gd name="connsiteX0" fmla="*/ 839287 w 1072934"/>
              <a:gd name="connsiteY0" fmla="*/ 0 h 1072934"/>
              <a:gd name="connsiteX1" fmla="*/ 1072934 w 1072934"/>
              <a:gd name="connsiteY1" fmla="*/ 134897 h 1072934"/>
              <a:gd name="connsiteX2" fmla="*/ 994042 w 1072934"/>
              <a:gd name="connsiteY2" fmla="*/ 264756 h 1072934"/>
              <a:gd name="connsiteX3" fmla="*/ 264756 w 1072934"/>
              <a:gd name="connsiteY3" fmla="*/ 994042 h 1072934"/>
              <a:gd name="connsiteX4" fmla="*/ 134897 w 1072934"/>
              <a:gd name="connsiteY4" fmla="*/ 1072934 h 1072934"/>
              <a:gd name="connsiteX5" fmla="*/ 0 w 1072934"/>
              <a:gd name="connsiteY5" fmla="*/ 839287 h 1072934"/>
              <a:gd name="connsiteX6" fmla="*/ 113796 w 1072934"/>
              <a:gd name="connsiteY6" fmla="*/ 770154 h 1072934"/>
              <a:gd name="connsiteX7" fmla="*/ 770154 w 1072934"/>
              <a:gd name="connsiteY7" fmla="*/ 113796 h 1072934"/>
              <a:gd name="connsiteX8" fmla="*/ 839287 w 1072934"/>
              <a:gd name="connsiteY8" fmla="*/ 0 h 10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2934" h="1072934">
                <a:moveTo>
                  <a:pt x="839287" y="0"/>
                </a:moveTo>
                <a:lnTo>
                  <a:pt x="1072934" y="134897"/>
                </a:lnTo>
                <a:lnTo>
                  <a:pt x="994042" y="264756"/>
                </a:lnTo>
                <a:cubicBezTo>
                  <a:pt x="799959" y="552038"/>
                  <a:pt x="552038" y="799959"/>
                  <a:pt x="264756" y="994042"/>
                </a:cubicBezTo>
                <a:lnTo>
                  <a:pt x="134897" y="1072934"/>
                </a:lnTo>
                <a:lnTo>
                  <a:pt x="0" y="839287"/>
                </a:lnTo>
                <a:lnTo>
                  <a:pt x="113796" y="770154"/>
                </a:lnTo>
                <a:cubicBezTo>
                  <a:pt x="372350" y="595479"/>
                  <a:pt x="595479" y="372350"/>
                  <a:pt x="770154" y="113796"/>
                </a:cubicBezTo>
                <a:lnTo>
                  <a:pt x="839287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 rot="16200000">
            <a:off x="6340757" y="3830665"/>
            <a:ext cx="1282187" cy="576663"/>
          </a:xfrm>
          <a:custGeom>
            <a:avLst/>
            <a:gdLst>
              <a:gd name="connsiteX0" fmla="*/ 1147290 w 1282187"/>
              <a:gd name="connsiteY0" fmla="*/ 0 h 576663"/>
              <a:gd name="connsiteX1" fmla="*/ 1282187 w 1282187"/>
              <a:gd name="connsiteY1" fmla="*/ 233648 h 576663"/>
              <a:gd name="connsiteX2" fmla="*/ 1250980 w 1282187"/>
              <a:gd name="connsiteY2" fmla="*/ 252606 h 576663"/>
              <a:gd name="connsiteX3" fmla="*/ 240059 w 1282187"/>
              <a:gd name="connsiteY3" fmla="*/ 564541 h 576663"/>
              <a:gd name="connsiteX4" fmla="*/ 0 w 1282187"/>
              <a:gd name="connsiteY4" fmla="*/ 576663 h 576663"/>
              <a:gd name="connsiteX5" fmla="*/ 0 w 1282187"/>
              <a:gd name="connsiteY5" fmla="*/ 306663 h 576663"/>
              <a:gd name="connsiteX6" fmla="*/ 212453 w 1282187"/>
              <a:gd name="connsiteY6" fmla="*/ 295935 h 576663"/>
              <a:gd name="connsiteX7" fmla="*/ 1122282 w 1282187"/>
              <a:gd name="connsiteY7" fmla="*/ 15193 h 576663"/>
              <a:gd name="connsiteX8" fmla="*/ 1147290 w 1282187"/>
              <a:gd name="connsiteY8" fmla="*/ 0 h 57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576663">
                <a:moveTo>
                  <a:pt x="1147290" y="0"/>
                </a:moveTo>
                <a:lnTo>
                  <a:pt x="1282187" y="233648"/>
                </a:lnTo>
                <a:lnTo>
                  <a:pt x="1250980" y="252606"/>
                </a:lnTo>
                <a:cubicBezTo>
                  <a:pt x="944923" y="418866"/>
                  <a:pt x="603124" y="527670"/>
                  <a:pt x="240059" y="564541"/>
                </a:cubicBezTo>
                <a:lnTo>
                  <a:pt x="0" y="576663"/>
                </a:lnTo>
                <a:lnTo>
                  <a:pt x="0" y="306663"/>
                </a:lnTo>
                <a:lnTo>
                  <a:pt x="212453" y="295935"/>
                </a:lnTo>
                <a:cubicBezTo>
                  <a:pt x="539212" y="262751"/>
                  <a:pt x="846831" y="164828"/>
                  <a:pt x="1122282" y="15193"/>
                </a:cubicBezTo>
                <a:lnTo>
                  <a:pt x="1147290" y="0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6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7" name="手繪多邊形 16"/>
          <p:cNvSpPr/>
          <p:nvPr/>
        </p:nvSpPr>
        <p:spPr>
          <a:xfrm>
            <a:off x="1873819" y="2479226"/>
            <a:ext cx="1992927" cy="2281774"/>
          </a:xfrm>
          <a:custGeom>
            <a:avLst/>
            <a:gdLst>
              <a:gd name="connsiteX0" fmla="*/ 1318446 w 1992927"/>
              <a:gd name="connsiteY0" fmla="*/ 0 h 2281774"/>
              <a:gd name="connsiteX1" fmla="*/ 1992927 w 1992927"/>
              <a:gd name="connsiteY1" fmla="*/ 1168235 h 2281774"/>
              <a:gd name="connsiteX2" fmla="*/ 1943384 w 1992927"/>
              <a:gd name="connsiteY2" fmla="*/ 1198333 h 2281774"/>
              <a:gd name="connsiteX3" fmla="*/ 1355153 w 1992927"/>
              <a:gd name="connsiteY3" fmla="*/ 2179744 h 2281774"/>
              <a:gd name="connsiteX4" fmla="*/ 1350000 w 1992927"/>
              <a:gd name="connsiteY4" fmla="*/ 2281774 h 2281774"/>
              <a:gd name="connsiteX5" fmla="*/ 0 w 1992927"/>
              <a:gd name="connsiteY5" fmla="*/ 2281774 h 2281774"/>
              <a:gd name="connsiteX6" fmla="*/ 12122 w 1992927"/>
              <a:gd name="connsiteY6" fmla="*/ 2041715 h 2281774"/>
              <a:gd name="connsiteX7" fmla="*/ 1188587 w 1992927"/>
              <a:gd name="connsiteY7" fmla="*/ 78891 h 228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2927" h="2281774">
                <a:moveTo>
                  <a:pt x="1318446" y="0"/>
                </a:moveTo>
                <a:lnTo>
                  <a:pt x="1992927" y="1168235"/>
                </a:lnTo>
                <a:lnTo>
                  <a:pt x="1943384" y="1198333"/>
                </a:lnTo>
                <a:cubicBezTo>
                  <a:pt x="1620193" y="1416677"/>
                  <a:pt x="1396632" y="1771297"/>
                  <a:pt x="1355153" y="2179744"/>
                </a:cubicBezTo>
                <a:lnTo>
                  <a:pt x="1350000" y="2281774"/>
                </a:lnTo>
                <a:lnTo>
                  <a:pt x="0" y="2281774"/>
                </a:lnTo>
                <a:lnTo>
                  <a:pt x="12122" y="2041715"/>
                </a:lnTo>
                <a:cubicBezTo>
                  <a:pt x="95083" y="1224819"/>
                  <a:pt x="542203" y="515579"/>
                  <a:pt x="1188587" y="788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3295818" y="3709768"/>
            <a:ext cx="1213829" cy="1051233"/>
          </a:xfrm>
          <a:custGeom>
            <a:avLst/>
            <a:gdLst>
              <a:gd name="connsiteX0" fmla="*/ 606899 w 1213829"/>
              <a:gd name="connsiteY0" fmla="*/ 0 h 1051233"/>
              <a:gd name="connsiteX1" fmla="*/ 1213829 w 1213829"/>
              <a:gd name="connsiteY1" fmla="*/ 1051233 h 1051233"/>
              <a:gd name="connsiteX2" fmla="*/ 0 w 1213829"/>
              <a:gd name="connsiteY2" fmla="*/ 1051233 h 1051233"/>
              <a:gd name="connsiteX3" fmla="*/ 4780 w 1213829"/>
              <a:gd name="connsiteY3" fmla="*/ 956564 h 1051233"/>
              <a:gd name="connsiteX4" fmla="*/ 561640 w 1213829"/>
              <a:gd name="connsiteY4" fmla="*/ 27495 h 1051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829" h="1051233">
                <a:moveTo>
                  <a:pt x="606899" y="0"/>
                </a:moveTo>
                <a:lnTo>
                  <a:pt x="1213829" y="1051233"/>
                </a:lnTo>
                <a:lnTo>
                  <a:pt x="0" y="1051233"/>
                </a:lnTo>
                <a:lnTo>
                  <a:pt x="4780" y="956564"/>
                </a:lnTo>
                <a:cubicBezTo>
                  <a:pt x="44048" y="569901"/>
                  <a:pt x="255685" y="234193"/>
                  <a:pt x="561640" y="27495"/>
                </a:cubicBez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3253813" y="2097000"/>
            <a:ext cx="2636373" cy="1513070"/>
          </a:xfrm>
          <a:custGeom>
            <a:avLst/>
            <a:gdLst>
              <a:gd name="connsiteX0" fmla="*/ 1318187 w 2636373"/>
              <a:gd name="connsiteY0" fmla="*/ 0 h 1513070"/>
              <a:gd name="connsiteX1" fmla="*/ 2605167 w 2636373"/>
              <a:gd name="connsiteY1" fmla="*/ 325875 h 1513070"/>
              <a:gd name="connsiteX2" fmla="*/ 2636373 w 2636373"/>
              <a:gd name="connsiteY2" fmla="*/ 344834 h 1513070"/>
              <a:gd name="connsiteX3" fmla="*/ 1961893 w 2636373"/>
              <a:gd name="connsiteY3" fmla="*/ 1513069 h 1513070"/>
              <a:gd name="connsiteX4" fmla="*/ 1961677 w 2636373"/>
              <a:gd name="connsiteY4" fmla="*/ 1512938 h 1513070"/>
              <a:gd name="connsiteX5" fmla="*/ 1318187 w 2636373"/>
              <a:gd name="connsiteY5" fmla="*/ 1350001 h 1513070"/>
              <a:gd name="connsiteX6" fmla="*/ 674696 w 2636373"/>
              <a:gd name="connsiteY6" fmla="*/ 1512939 h 1513070"/>
              <a:gd name="connsiteX7" fmla="*/ 674481 w 2636373"/>
              <a:gd name="connsiteY7" fmla="*/ 1513070 h 1513070"/>
              <a:gd name="connsiteX8" fmla="*/ 0 w 2636373"/>
              <a:gd name="connsiteY8" fmla="*/ 344834 h 1513070"/>
              <a:gd name="connsiteX9" fmla="*/ 31207 w 2636373"/>
              <a:gd name="connsiteY9" fmla="*/ 325875 h 1513070"/>
              <a:gd name="connsiteX10" fmla="*/ 1318187 w 2636373"/>
              <a:gd name="connsiteY10" fmla="*/ 0 h 151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6373" h="1513070">
                <a:moveTo>
                  <a:pt x="1318187" y="0"/>
                </a:moveTo>
                <a:cubicBezTo>
                  <a:pt x="1784177" y="1"/>
                  <a:pt x="2222596" y="118050"/>
                  <a:pt x="2605167" y="325875"/>
                </a:cubicBezTo>
                <a:lnTo>
                  <a:pt x="2636373" y="344834"/>
                </a:lnTo>
                <a:lnTo>
                  <a:pt x="1961893" y="1513069"/>
                </a:lnTo>
                <a:lnTo>
                  <a:pt x="1961677" y="1512938"/>
                </a:lnTo>
                <a:cubicBezTo>
                  <a:pt x="1770392" y="1409025"/>
                  <a:pt x="1551182" y="1350000"/>
                  <a:pt x="1318187" y="1350001"/>
                </a:cubicBezTo>
                <a:cubicBezTo>
                  <a:pt x="1085192" y="1350001"/>
                  <a:pt x="865983" y="1409026"/>
                  <a:pt x="674696" y="1512939"/>
                </a:cubicBezTo>
                <a:lnTo>
                  <a:pt x="674481" y="1513070"/>
                </a:lnTo>
                <a:lnTo>
                  <a:pt x="0" y="344834"/>
                </a:lnTo>
                <a:lnTo>
                  <a:pt x="31207" y="325875"/>
                </a:lnTo>
                <a:cubicBezTo>
                  <a:pt x="413778" y="118050"/>
                  <a:pt x="852197" y="0"/>
                  <a:pt x="13181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3964348" y="3518998"/>
            <a:ext cx="1215304" cy="1206000"/>
          </a:xfrm>
          <a:custGeom>
            <a:avLst/>
            <a:gdLst>
              <a:gd name="connsiteX0" fmla="*/ 607653 w 1215304"/>
              <a:gd name="connsiteY0" fmla="*/ 0 h 1206000"/>
              <a:gd name="connsiteX1" fmla="*/ 1105108 w 1215304"/>
              <a:gd name="connsiteY1" fmla="*/ 100432 h 1206000"/>
              <a:gd name="connsiteX2" fmla="*/ 1215304 w 1215304"/>
              <a:gd name="connsiteY2" fmla="*/ 153516 h 1206000"/>
              <a:gd name="connsiteX3" fmla="*/ 607652 w 1215304"/>
              <a:gd name="connsiteY3" fmla="*/ 1206000 h 1206000"/>
              <a:gd name="connsiteX4" fmla="*/ 0 w 1215304"/>
              <a:gd name="connsiteY4" fmla="*/ 153516 h 1206000"/>
              <a:gd name="connsiteX5" fmla="*/ 110197 w 1215304"/>
              <a:gd name="connsiteY5" fmla="*/ 100433 h 1206000"/>
              <a:gd name="connsiteX6" fmla="*/ 607653 w 1215304"/>
              <a:gd name="connsiteY6" fmla="*/ 0 h 12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5304" h="1206000">
                <a:moveTo>
                  <a:pt x="607653" y="0"/>
                </a:moveTo>
                <a:cubicBezTo>
                  <a:pt x="784108" y="0"/>
                  <a:pt x="952210" y="35761"/>
                  <a:pt x="1105108" y="100432"/>
                </a:cubicBezTo>
                <a:lnTo>
                  <a:pt x="1215304" y="153516"/>
                </a:lnTo>
                <a:lnTo>
                  <a:pt x="607652" y="1206000"/>
                </a:lnTo>
                <a:lnTo>
                  <a:pt x="0" y="153516"/>
                </a:lnTo>
                <a:lnTo>
                  <a:pt x="110197" y="100433"/>
                </a:lnTo>
                <a:cubicBezTo>
                  <a:pt x="263095" y="35761"/>
                  <a:pt x="431196" y="0"/>
                  <a:pt x="607653" y="0"/>
                </a:cubicBez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4634353" y="3709766"/>
            <a:ext cx="1213828" cy="1051233"/>
          </a:xfrm>
          <a:custGeom>
            <a:avLst/>
            <a:gdLst>
              <a:gd name="connsiteX0" fmla="*/ 606930 w 1213828"/>
              <a:gd name="connsiteY0" fmla="*/ 0 h 1051233"/>
              <a:gd name="connsiteX1" fmla="*/ 652189 w 1213828"/>
              <a:gd name="connsiteY1" fmla="*/ 27495 h 1051233"/>
              <a:gd name="connsiteX2" fmla="*/ 1209048 w 1213828"/>
              <a:gd name="connsiteY2" fmla="*/ 956565 h 1051233"/>
              <a:gd name="connsiteX3" fmla="*/ 1213828 w 1213828"/>
              <a:gd name="connsiteY3" fmla="*/ 1051233 h 1051233"/>
              <a:gd name="connsiteX4" fmla="*/ 0 w 1213828"/>
              <a:gd name="connsiteY4" fmla="*/ 1051233 h 1051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828" h="1051233">
                <a:moveTo>
                  <a:pt x="606930" y="0"/>
                </a:moveTo>
                <a:lnTo>
                  <a:pt x="652189" y="27495"/>
                </a:lnTo>
                <a:cubicBezTo>
                  <a:pt x="958143" y="234194"/>
                  <a:pt x="1169780" y="569902"/>
                  <a:pt x="1209048" y="956565"/>
                </a:cubicBezTo>
                <a:lnTo>
                  <a:pt x="1213828" y="1051233"/>
                </a:lnTo>
                <a:lnTo>
                  <a:pt x="0" y="1051233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5277256" y="2479225"/>
            <a:ext cx="1992926" cy="2281774"/>
          </a:xfrm>
          <a:custGeom>
            <a:avLst/>
            <a:gdLst>
              <a:gd name="connsiteX0" fmla="*/ 674480 w 1992926"/>
              <a:gd name="connsiteY0" fmla="*/ 0 h 2281774"/>
              <a:gd name="connsiteX1" fmla="*/ 804340 w 1992926"/>
              <a:gd name="connsiteY1" fmla="*/ 78892 h 2281774"/>
              <a:gd name="connsiteX2" fmla="*/ 1980805 w 1992926"/>
              <a:gd name="connsiteY2" fmla="*/ 2041715 h 2281774"/>
              <a:gd name="connsiteX3" fmla="*/ 1992926 w 1992926"/>
              <a:gd name="connsiteY3" fmla="*/ 2281774 h 2281774"/>
              <a:gd name="connsiteX4" fmla="*/ 642926 w 1992926"/>
              <a:gd name="connsiteY4" fmla="*/ 2281774 h 2281774"/>
              <a:gd name="connsiteX5" fmla="*/ 637774 w 1992926"/>
              <a:gd name="connsiteY5" fmla="*/ 2179745 h 2281774"/>
              <a:gd name="connsiteX6" fmla="*/ 49542 w 1992926"/>
              <a:gd name="connsiteY6" fmla="*/ 1198333 h 2281774"/>
              <a:gd name="connsiteX7" fmla="*/ 0 w 1992926"/>
              <a:gd name="connsiteY7" fmla="*/ 1168235 h 228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2926" h="2281774">
                <a:moveTo>
                  <a:pt x="674480" y="0"/>
                </a:moveTo>
                <a:lnTo>
                  <a:pt x="804340" y="78892"/>
                </a:lnTo>
                <a:cubicBezTo>
                  <a:pt x="1450724" y="515580"/>
                  <a:pt x="1897845" y="1224819"/>
                  <a:pt x="1980805" y="2041715"/>
                </a:cubicBezTo>
                <a:lnTo>
                  <a:pt x="1992926" y="2281774"/>
                </a:lnTo>
                <a:lnTo>
                  <a:pt x="642926" y="2281774"/>
                </a:lnTo>
                <a:lnTo>
                  <a:pt x="637774" y="2179745"/>
                </a:lnTo>
                <a:cubicBezTo>
                  <a:pt x="596294" y="1771297"/>
                  <a:pt x="372734" y="1416678"/>
                  <a:pt x="49542" y="1198333"/>
                </a:cubicBezTo>
                <a:lnTo>
                  <a:pt x="0" y="11682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53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0" name="手繪多邊形 19"/>
          <p:cNvSpPr/>
          <p:nvPr/>
        </p:nvSpPr>
        <p:spPr>
          <a:xfrm>
            <a:off x="1873817" y="2913575"/>
            <a:ext cx="1719348" cy="1846517"/>
          </a:xfrm>
          <a:custGeom>
            <a:avLst/>
            <a:gdLst>
              <a:gd name="connsiteX0" fmla="*/ 764754 w 1719348"/>
              <a:gd name="connsiteY0" fmla="*/ 0 h 1846517"/>
              <a:gd name="connsiteX1" fmla="*/ 1719348 w 1719348"/>
              <a:gd name="connsiteY1" fmla="*/ 954594 h 1846517"/>
              <a:gd name="connsiteX2" fmla="*/ 1656457 w 1719348"/>
              <a:gd name="connsiteY2" fmla="*/ 1023792 h 1846517"/>
              <a:gd name="connsiteX3" fmla="*/ 1355152 w 1719348"/>
              <a:gd name="connsiteY3" fmla="*/ 1744487 h 1846517"/>
              <a:gd name="connsiteX4" fmla="*/ 1350000 w 1719348"/>
              <a:gd name="connsiteY4" fmla="*/ 1846517 h 1846517"/>
              <a:gd name="connsiteX5" fmla="*/ 0 w 1719348"/>
              <a:gd name="connsiteY5" fmla="*/ 1846517 h 1846517"/>
              <a:gd name="connsiteX6" fmla="*/ 12123 w 1719348"/>
              <a:gd name="connsiteY6" fmla="*/ 1606459 h 1846517"/>
              <a:gd name="connsiteX7" fmla="*/ 614731 w 1719348"/>
              <a:gd name="connsiteY7" fmla="*/ 165066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9348" h="1846517">
                <a:moveTo>
                  <a:pt x="764754" y="0"/>
                </a:moveTo>
                <a:lnTo>
                  <a:pt x="1719348" y="954594"/>
                </a:lnTo>
                <a:lnTo>
                  <a:pt x="1656457" y="1023792"/>
                </a:lnTo>
                <a:cubicBezTo>
                  <a:pt x="1491384" y="1223814"/>
                  <a:pt x="1382806" y="1472190"/>
                  <a:pt x="1355152" y="1744487"/>
                </a:cubicBezTo>
                <a:lnTo>
                  <a:pt x="1350000" y="1846517"/>
                </a:lnTo>
                <a:lnTo>
                  <a:pt x="0" y="1846517"/>
                </a:lnTo>
                <a:lnTo>
                  <a:pt x="12123" y="1606459"/>
                </a:lnTo>
                <a:cubicBezTo>
                  <a:pt x="67429" y="1061861"/>
                  <a:pt x="284584" y="565111"/>
                  <a:pt x="614731" y="1650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手繪多邊形 26"/>
          <p:cNvSpPr/>
          <p:nvPr/>
        </p:nvSpPr>
        <p:spPr>
          <a:xfrm>
            <a:off x="3295817" y="3919079"/>
            <a:ext cx="1189271" cy="841012"/>
          </a:xfrm>
          <a:custGeom>
            <a:avLst/>
            <a:gdLst>
              <a:gd name="connsiteX0" fmla="*/ 348259 w 1189271"/>
              <a:gd name="connsiteY0" fmla="*/ 0 h 841012"/>
              <a:gd name="connsiteX1" fmla="*/ 1189271 w 1189271"/>
              <a:gd name="connsiteY1" fmla="*/ 841012 h 841012"/>
              <a:gd name="connsiteX2" fmla="*/ 0 w 1189271"/>
              <a:gd name="connsiteY2" fmla="*/ 841012 h 841012"/>
              <a:gd name="connsiteX3" fmla="*/ 4780 w 1189271"/>
              <a:gd name="connsiteY3" fmla="*/ 746344 h 841012"/>
              <a:gd name="connsiteX4" fmla="*/ 290015 w 1189271"/>
              <a:gd name="connsiteY4" fmla="*/ 64084 h 841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271" h="841012">
                <a:moveTo>
                  <a:pt x="348259" y="0"/>
                </a:moveTo>
                <a:lnTo>
                  <a:pt x="1189271" y="841012"/>
                </a:lnTo>
                <a:lnTo>
                  <a:pt x="0" y="841012"/>
                </a:lnTo>
                <a:lnTo>
                  <a:pt x="4780" y="746344"/>
                </a:lnTo>
                <a:cubicBezTo>
                  <a:pt x="30959" y="488568"/>
                  <a:pt x="133747" y="253439"/>
                  <a:pt x="290015" y="64084"/>
                </a:cubicBez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>
            <a:off x="3694988" y="3519909"/>
            <a:ext cx="841012" cy="1189271"/>
          </a:xfrm>
          <a:custGeom>
            <a:avLst/>
            <a:gdLst>
              <a:gd name="connsiteX0" fmla="*/ 841012 w 841012"/>
              <a:gd name="connsiteY0" fmla="*/ 0 h 1189271"/>
              <a:gd name="connsiteX1" fmla="*/ 841012 w 841012"/>
              <a:gd name="connsiteY1" fmla="*/ 1189271 h 1189271"/>
              <a:gd name="connsiteX2" fmla="*/ 0 w 841012"/>
              <a:gd name="connsiteY2" fmla="*/ 348259 h 1189271"/>
              <a:gd name="connsiteX3" fmla="*/ 64084 w 841012"/>
              <a:gd name="connsiteY3" fmla="*/ 290015 h 1189271"/>
              <a:gd name="connsiteX4" fmla="*/ 746344 w 841012"/>
              <a:gd name="connsiteY4" fmla="*/ 4780 h 1189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012" h="1189271">
                <a:moveTo>
                  <a:pt x="841012" y="0"/>
                </a:moveTo>
                <a:lnTo>
                  <a:pt x="841012" y="1189271"/>
                </a:lnTo>
                <a:lnTo>
                  <a:pt x="0" y="348259"/>
                </a:lnTo>
                <a:lnTo>
                  <a:pt x="64084" y="290015"/>
                </a:lnTo>
                <a:cubicBezTo>
                  <a:pt x="253439" y="133747"/>
                  <a:pt x="488568" y="30959"/>
                  <a:pt x="746344" y="4780"/>
                </a:cubicBez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2689483" y="2097910"/>
            <a:ext cx="1846517" cy="1719348"/>
          </a:xfrm>
          <a:custGeom>
            <a:avLst/>
            <a:gdLst>
              <a:gd name="connsiteX0" fmla="*/ 1846517 w 1846517"/>
              <a:gd name="connsiteY0" fmla="*/ 0 h 1719348"/>
              <a:gd name="connsiteX1" fmla="*/ 1846517 w 1846517"/>
              <a:gd name="connsiteY1" fmla="*/ 1350000 h 1719348"/>
              <a:gd name="connsiteX2" fmla="*/ 1744487 w 1846517"/>
              <a:gd name="connsiteY2" fmla="*/ 1355152 h 1719348"/>
              <a:gd name="connsiteX3" fmla="*/ 1023792 w 1846517"/>
              <a:gd name="connsiteY3" fmla="*/ 1656457 h 1719348"/>
              <a:gd name="connsiteX4" fmla="*/ 954594 w 1846517"/>
              <a:gd name="connsiteY4" fmla="*/ 1719348 h 1719348"/>
              <a:gd name="connsiteX5" fmla="*/ 0 w 1846517"/>
              <a:gd name="connsiteY5" fmla="*/ 764753 h 1719348"/>
              <a:gd name="connsiteX6" fmla="*/ 165065 w 1846517"/>
              <a:gd name="connsiteY6" fmla="*/ 614731 h 1719348"/>
              <a:gd name="connsiteX7" fmla="*/ 1606458 w 1846517"/>
              <a:gd name="connsiteY7" fmla="*/ 12122 h 171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6517" h="1719348">
                <a:moveTo>
                  <a:pt x="1846517" y="0"/>
                </a:moveTo>
                <a:lnTo>
                  <a:pt x="1846517" y="1350000"/>
                </a:lnTo>
                <a:lnTo>
                  <a:pt x="1744487" y="1355152"/>
                </a:lnTo>
                <a:cubicBezTo>
                  <a:pt x="1472189" y="1382806"/>
                  <a:pt x="1223813" y="1491384"/>
                  <a:pt x="1023792" y="1656457"/>
                </a:cubicBezTo>
                <a:lnTo>
                  <a:pt x="954594" y="1719348"/>
                </a:lnTo>
                <a:lnTo>
                  <a:pt x="0" y="764753"/>
                </a:lnTo>
                <a:lnTo>
                  <a:pt x="165065" y="614731"/>
                </a:lnTo>
                <a:cubicBezTo>
                  <a:pt x="565111" y="284584"/>
                  <a:pt x="1061860" y="67429"/>
                  <a:pt x="1606458" y="121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4608000" y="2097908"/>
            <a:ext cx="1846517" cy="1719348"/>
          </a:xfrm>
          <a:custGeom>
            <a:avLst/>
            <a:gdLst>
              <a:gd name="connsiteX0" fmla="*/ 0 w 1846517"/>
              <a:gd name="connsiteY0" fmla="*/ 0 h 1719348"/>
              <a:gd name="connsiteX1" fmla="*/ 240058 w 1846517"/>
              <a:gd name="connsiteY1" fmla="*/ 12123 h 1719348"/>
              <a:gd name="connsiteX2" fmla="*/ 1681451 w 1846517"/>
              <a:gd name="connsiteY2" fmla="*/ 614731 h 1719348"/>
              <a:gd name="connsiteX3" fmla="*/ 1846517 w 1846517"/>
              <a:gd name="connsiteY3" fmla="*/ 764754 h 1719348"/>
              <a:gd name="connsiteX4" fmla="*/ 891923 w 1846517"/>
              <a:gd name="connsiteY4" fmla="*/ 1719348 h 1719348"/>
              <a:gd name="connsiteX5" fmla="*/ 822725 w 1846517"/>
              <a:gd name="connsiteY5" fmla="*/ 1656457 h 1719348"/>
              <a:gd name="connsiteX6" fmla="*/ 102030 w 1846517"/>
              <a:gd name="connsiteY6" fmla="*/ 1355152 h 1719348"/>
              <a:gd name="connsiteX7" fmla="*/ 0 w 1846517"/>
              <a:gd name="connsiteY7" fmla="*/ 1350000 h 171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6517" h="1719348">
                <a:moveTo>
                  <a:pt x="0" y="0"/>
                </a:moveTo>
                <a:lnTo>
                  <a:pt x="240058" y="12123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4"/>
                </a:lnTo>
                <a:lnTo>
                  <a:pt x="891923" y="1719348"/>
                </a:lnTo>
                <a:lnTo>
                  <a:pt x="822725" y="1656457"/>
                </a:lnTo>
                <a:cubicBezTo>
                  <a:pt x="622703" y="1491383"/>
                  <a:pt x="374328" y="1382806"/>
                  <a:pt x="102030" y="1355152"/>
                </a:cubicBezTo>
                <a:lnTo>
                  <a:pt x="0" y="1350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>
            <a:off x="4607999" y="3519909"/>
            <a:ext cx="841012" cy="1189271"/>
          </a:xfrm>
          <a:custGeom>
            <a:avLst/>
            <a:gdLst>
              <a:gd name="connsiteX0" fmla="*/ 0 w 841012"/>
              <a:gd name="connsiteY0" fmla="*/ 0 h 1189271"/>
              <a:gd name="connsiteX1" fmla="*/ 94668 w 841012"/>
              <a:gd name="connsiteY1" fmla="*/ 4780 h 1189271"/>
              <a:gd name="connsiteX2" fmla="*/ 776928 w 841012"/>
              <a:gd name="connsiteY2" fmla="*/ 290015 h 1189271"/>
              <a:gd name="connsiteX3" fmla="*/ 841012 w 841012"/>
              <a:gd name="connsiteY3" fmla="*/ 348259 h 1189271"/>
              <a:gd name="connsiteX4" fmla="*/ 0 w 841012"/>
              <a:gd name="connsiteY4" fmla="*/ 1189271 h 1189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012" h="1189271">
                <a:moveTo>
                  <a:pt x="0" y="0"/>
                </a:moveTo>
                <a:lnTo>
                  <a:pt x="94668" y="4780"/>
                </a:lnTo>
                <a:cubicBezTo>
                  <a:pt x="352445" y="30959"/>
                  <a:pt x="587573" y="133747"/>
                  <a:pt x="776928" y="290015"/>
                </a:cubicBezTo>
                <a:lnTo>
                  <a:pt x="841012" y="348259"/>
                </a:lnTo>
                <a:lnTo>
                  <a:pt x="0" y="1189271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4658911" y="3919079"/>
            <a:ext cx="1189271" cy="841012"/>
          </a:xfrm>
          <a:custGeom>
            <a:avLst/>
            <a:gdLst>
              <a:gd name="connsiteX0" fmla="*/ 841012 w 1189271"/>
              <a:gd name="connsiteY0" fmla="*/ 0 h 841012"/>
              <a:gd name="connsiteX1" fmla="*/ 899256 w 1189271"/>
              <a:gd name="connsiteY1" fmla="*/ 64084 h 841012"/>
              <a:gd name="connsiteX2" fmla="*/ 1184491 w 1189271"/>
              <a:gd name="connsiteY2" fmla="*/ 746344 h 841012"/>
              <a:gd name="connsiteX3" fmla="*/ 1189271 w 1189271"/>
              <a:gd name="connsiteY3" fmla="*/ 841012 h 841012"/>
              <a:gd name="connsiteX4" fmla="*/ 0 w 1189271"/>
              <a:gd name="connsiteY4" fmla="*/ 841012 h 841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271" h="841012">
                <a:moveTo>
                  <a:pt x="841012" y="0"/>
                </a:moveTo>
                <a:lnTo>
                  <a:pt x="899256" y="64084"/>
                </a:lnTo>
                <a:cubicBezTo>
                  <a:pt x="1055526" y="253439"/>
                  <a:pt x="1158312" y="488568"/>
                  <a:pt x="1184491" y="746344"/>
                </a:cubicBezTo>
                <a:lnTo>
                  <a:pt x="1189271" y="841012"/>
                </a:lnTo>
                <a:lnTo>
                  <a:pt x="0" y="841012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5550835" y="2913575"/>
            <a:ext cx="1719348" cy="1846518"/>
          </a:xfrm>
          <a:custGeom>
            <a:avLst/>
            <a:gdLst>
              <a:gd name="connsiteX0" fmla="*/ 954594 w 1719348"/>
              <a:gd name="connsiteY0" fmla="*/ 0 h 1846518"/>
              <a:gd name="connsiteX1" fmla="*/ 1104617 w 1719348"/>
              <a:gd name="connsiteY1" fmla="*/ 165065 h 1846518"/>
              <a:gd name="connsiteX2" fmla="*/ 1707225 w 1719348"/>
              <a:gd name="connsiteY2" fmla="*/ 1606458 h 1846518"/>
              <a:gd name="connsiteX3" fmla="*/ 1719348 w 1719348"/>
              <a:gd name="connsiteY3" fmla="*/ 1846517 h 1846518"/>
              <a:gd name="connsiteX4" fmla="*/ 369347 w 1719348"/>
              <a:gd name="connsiteY4" fmla="*/ 1846518 h 1846518"/>
              <a:gd name="connsiteX5" fmla="*/ 364196 w 1719348"/>
              <a:gd name="connsiteY5" fmla="*/ 1744487 h 1846518"/>
              <a:gd name="connsiteX6" fmla="*/ 62890 w 1719348"/>
              <a:gd name="connsiteY6" fmla="*/ 1023792 h 1846518"/>
              <a:gd name="connsiteX7" fmla="*/ 0 w 1719348"/>
              <a:gd name="connsiteY7" fmla="*/ 954594 h 184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9348" h="1846518">
                <a:moveTo>
                  <a:pt x="954594" y="0"/>
                </a:moveTo>
                <a:lnTo>
                  <a:pt x="1104617" y="165065"/>
                </a:lnTo>
                <a:cubicBezTo>
                  <a:pt x="1434764" y="565111"/>
                  <a:pt x="1651919" y="1061861"/>
                  <a:pt x="1707225" y="1606458"/>
                </a:cubicBezTo>
                <a:lnTo>
                  <a:pt x="1719348" y="1846517"/>
                </a:lnTo>
                <a:lnTo>
                  <a:pt x="369347" y="1846518"/>
                </a:lnTo>
                <a:lnTo>
                  <a:pt x="364196" y="1744487"/>
                </a:lnTo>
                <a:cubicBezTo>
                  <a:pt x="336541" y="1472189"/>
                  <a:pt x="227964" y="1223814"/>
                  <a:pt x="62890" y="1023792"/>
                </a:cubicBezTo>
                <a:lnTo>
                  <a:pt x="0" y="95459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4" name="手繪多邊形 23"/>
          <p:cNvSpPr/>
          <p:nvPr/>
        </p:nvSpPr>
        <p:spPr>
          <a:xfrm>
            <a:off x="1873818" y="3240394"/>
            <a:ext cx="1585537" cy="1520606"/>
          </a:xfrm>
          <a:custGeom>
            <a:avLst/>
            <a:gdLst>
              <a:gd name="connsiteX0" fmla="*/ 494453 w 1585537"/>
              <a:gd name="connsiteY0" fmla="*/ 0 h 1520606"/>
              <a:gd name="connsiteX1" fmla="*/ 1585537 w 1585537"/>
              <a:gd name="connsiteY1" fmla="*/ 792719 h 1520606"/>
              <a:gd name="connsiteX2" fmla="*/ 1578741 w 1585537"/>
              <a:gd name="connsiteY2" fmla="*/ 801807 h 1520606"/>
              <a:gd name="connsiteX3" fmla="*/ 1355152 w 1585537"/>
              <a:gd name="connsiteY3" fmla="*/ 1418576 h 1520606"/>
              <a:gd name="connsiteX4" fmla="*/ 1350000 w 1585537"/>
              <a:gd name="connsiteY4" fmla="*/ 1520606 h 1520606"/>
              <a:gd name="connsiteX5" fmla="*/ 0 w 1585537"/>
              <a:gd name="connsiteY5" fmla="*/ 1520606 h 1520606"/>
              <a:gd name="connsiteX6" fmla="*/ 12122 w 1585537"/>
              <a:gd name="connsiteY6" fmla="*/ 1280547 h 1520606"/>
              <a:gd name="connsiteX7" fmla="*/ 459300 w 1585537"/>
              <a:gd name="connsiteY7" fmla="*/ 47009 h 152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85537" h="1520606">
                <a:moveTo>
                  <a:pt x="494453" y="0"/>
                </a:moveTo>
                <a:lnTo>
                  <a:pt x="1585537" y="792719"/>
                </a:lnTo>
                <a:lnTo>
                  <a:pt x="1578741" y="801807"/>
                </a:lnTo>
                <a:cubicBezTo>
                  <a:pt x="1457439" y="981359"/>
                  <a:pt x="1378196" y="1191661"/>
                  <a:pt x="1355152" y="1418576"/>
                </a:cubicBezTo>
                <a:lnTo>
                  <a:pt x="1350000" y="1520606"/>
                </a:lnTo>
                <a:lnTo>
                  <a:pt x="0" y="1520606"/>
                </a:lnTo>
                <a:lnTo>
                  <a:pt x="12122" y="1280547"/>
                </a:lnTo>
                <a:cubicBezTo>
                  <a:pt x="58211" y="826715"/>
                  <a:pt x="216694" y="406112"/>
                  <a:pt x="459300" y="470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>
            <a:off x="2411393" y="2242200"/>
            <a:ext cx="1709714" cy="1733249"/>
          </a:xfrm>
          <a:custGeom>
            <a:avLst/>
            <a:gdLst>
              <a:gd name="connsiteX0" fmla="*/ 1292650 w 1709714"/>
              <a:gd name="connsiteY0" fmla="*/ 0 h 1733249"/>
              <a:gd name="connsiteX1" fmla="*/ 1709714 w 1709714"/>
              <a:gd name="connsiteY1" fmla="*/ 1283592 h 1733249"/>
              <a:gd name="connsiteX2" fmla="*/ 1635127 w 1709714"/>
              <a:gd name="connsiteY2" fmla="*/ 1310892 h 1733249"/>
              <a:gd name="connsiteX3" fmla="*/ 1118882 w 1709714"/>
              <a:gd name="connsiteY3" fmla="*/ 1696076 h 1733249"/>
              <a:gd name="connsiteX4" fmla="*/ 1091085 w 1709714"/>
              <a:gd name="connsiteY4" fmla="*/ 1733249 h 1733249"/>
              <a:gd name="connsiteX5" fmla="*/ 0 w 1709714"/>
              <a:gd name="connsiteY5" fmla="*/ 940529 h 1733249"/>
              <a:gd name="connsiteX6" fmla="*/ 77156 w 1709714"/>
              <a:gd name="connsiteY6" fmla="*/ 837350 h 1733249"/>
              <a:gd name="connsiteX7" fmla="*/ 1109646 w 1709714"/>
              <a:gd name="connsiteY7" fmla="*/ 66980 h 173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9714" h="1733249">
                <a:moveTo>
                  <a:pt x="1292650" y="0"/>
                </a:moveTo>
                <a:lnTo>
                  <a:pt x="1709714" y="1283592"/>
                </a:lnTo>
                <a:lnTo>
                  <a:pt x="1635127" y="1310892"/>
                </a:lnTo>
                <a:cubicBezTo>
                  <a:pt x="1433237" y="1396283"/>
                  <a:pt x="1256443" y="1529390"/>
                  <a:pt x="1118882" y="1696076"/>
                </a:cubicBezTo>
                <a:lnTo>
                  <a:pt x="1091085" y="1733249"/>
                </a:lnTo>
                <a:lnTo>
                  <a:pt x="0" y="940529"/>
                </a:lnTo>
                <a:lnTo>
                  <a:pt x="77156" y="837350"/>
                </a:lnTo>
                <a:cubicBezTo>
                  <a:pt x="352278" y="503979"/>
                  <a:pt x="705866" y="237765"/>
                  <a:pt x="1109646" y="669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手繪多邊形 31"/>
          <p:cNvSpPr/>
          <p:nvPr/>
        </p:nvSpPr>
        <p:spPr>
          <a:xfrm>
            <a:off x="3560667" y="3594248"/>
            <a:ext cx="942857" cy="1108502"/>
          </a:xfrm>
          <a:custGeom>
            <a:avLst/>
            <a:gdLst>
              <a:gd name="connsiteX0" fmla="*/ 582682 w 942857"/>
              <a:gd name="connsiteY0" fmla="*/ 0 h 1108502"/>
              <a:gd name="connsiteX1" fmla="*/ 942857 w 942857"/>
              <a:gd name="connsiteY1" fmla="*/ 1108502 h 1108502"/>
              <a:gd name="connsiteX2" fmla="*/ 0 w 942857"/>
              <a:gd name="connsiteY2" fmla="*/ 423477 h 1108502"/>
              <a:gd name="connsiteX3" fmla="*/ 25166 w 942857"/>
              <a:gd name="connsiteY3" fmla="*/ 389824 h 1108502"/>
              <a:gd name="connsiteX4" fmla="*/ 513878 w 942857"/>
              <a:gd name="connsiteY4" fmla="*/ 25183 h 1108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857" h="1108502">
                <a:moveTo>
                  <a:pt x="582682" y="0"/>
                </a:moveTo>
                <a:lnTo>
                  <a:pt x="942857" y="1108502"/>
                </a:lnTo>
                <a:lnTo>
                  <a:pt x="0" y="423477"/>
                </a:lnTo>
                <a:lnTo>
                  <a:pt x="25166" y="389824"/>
                </a:lnTo>
                <a:cubicBezTo>
                  <a:pt x="155390" y="232030"/>
                  <a:pt x="322755" y="106021"/>
                  <a:pt x="513878" y="25183"/>
                </a:cubicBez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手繪多邊形 32"/>
          <p:cNvSpPr/>
          <p:nvPr/>
        </p:nvSpPr>
        <p:spPr>
          <a:xfrm>
            <a:off x="3295818" y="4075392"/>
            <a:ext cx="1165387" cy="685608"/>
          </a:xfrm>
          <a:custGeom>
            <a:avLst/>
            <a:gdLst>
              <a:gd name="connsiteX0" fmla="*/ 221729 w 1165387"/>
              <a:gd name="connsiteY0" fmla="*/ 0 h 685608"/>
              <a:gd name="connsiteX1" fmla="*/ 1165387 w 1165387"/>
              <a:gd name="connsiteY1" fmla="*/ 685608 h 685608"/>
              <a:gd name="connsiteX2" fmla="*/ 0 w 1165387"/>
              <a:gd name="connsiteY2" fmla="*/ 685608 h 685608"/>
              <a:gd name="connsiteX3" fmla="*/ 4780 w 1165387"/>
              <a:gd name="connsiteY3" fmla="*/ 590941 h 685608"/>
              <a:gd name="connsiteX4" fmla="*/ 216445 w 1165387"/>
              <a:gd name="connsiteY4" fmla="*/ 7066 h 68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387" h="685608">
                <a:moveTo>
                  <a:pt x="221729" y="0"/>
                </a:moveTo>
                <a:lnTo>
                  <a:pt x="1165387" y="685608"/>
                </a:lnTo>
                <a:lnTo>
                  <a:pt x="0" y="685608"/>
                </a:lnTo>
                <a:lnTo>
                  <a:pt x="4780" y="590941"/>
                </a:lnTo>
                <a:cubicBezTo>
                  <a:pt x="26596" y="376127"/>
                  <a:pt x="101612" y="177041"/>
                  <a:pt x="216445" y="7066"/>
                </a:cubicBez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>
            <a:off x="3771787" y="2097000"/>
            <a:ext cx="1600427" cy="1405857"/>
          </a:xfrm>
          <a:custGeom>
            <a:avLst/>
            <a:gdLst>
              <a:gd name="connsiteX0" fmla="*/ 800213 w 1600427"/>
              <a:gd name="connsiteY0" fmla="*/ 0 h 1405857"/>
              <a:gd name="connsiteX1" fmla="*/ 1344358 w 1600427"/>
              <a:gd name="connsiteY1" fmla="*/ 54854 h 1405857"/>
              <a:gd name="connsiteX2" fmla="*/ 1600427 w 1600427"/>
              <a:gd name="connsiteY2" fmla="*/ 120697 h 1405857"/>
              <a:gd name="connsiteX3" fmla="*/ 1182854 w 1600427"/>
              <a:gd name="connsiteY3" fmla="*/ 1405857 h 1405857"/>
              <a:gd name="connsiteX4" fmla="*/ 1072285 w 1600427"/>
              <a:gd name="connsiteY4" fmla="*/ 1377427 h 1405857"/>
              <a:gd name="connsiteX5" fmla="*/ 800214 w 1600427"/>
              <a:gd name="connsiteY5" fmla="*/ 1350001 h 1405857"/>
              <a:gd name="connsiteX6" fmla="*/ 528141 w 1600427"/>
              <a:gd name="connsiteY6" fmla="*/ 1377427 h 1405857"/>
              <a:gd name="connsiteX7" fmla="*/ 417573 w 1600427"/>
              <a:gd name="connsiteY7" fmla="*/ 1405857 h 1405857"/>
              <a:gd name="connsiteX8" fmla="*/ 0 w 1600427"/>
              <a:gd name="connsiteY8" fmla="*/ 120698 h 1405857"/>
              <a:gd name="connsiteX9" fmla="*/ 256069 w 1600427"/>
              <a:gd name="connsiteY9" fmla="*/ 54854 h 1405857"/>
              <a:gd name="connsiteX10" fmla="*/ 800213 w 1600427"/>
              <a:gd name="connsiteY10" fmla="*/ 0 h 1405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0427" h="1405857">
                <a:moveTo>
                  <a:pt x="800213" y="0"/>
                </a:moveTo>
                <a:cubicBezTo>
                  <a:pt x="986609" y="0"/>
                  <a:pt x="1168594" y="18888"/>
                  <a:pt x="1344358" y="54854"/>
                </a:cubicBezTo>
                <a:lnTo>
                  <a:pt x="1600427" y="120697"/>
                </a:lnTo>
                <a:lnTo>
                  <a:pt x="1182854" y="1405857"/>
                </a:lnTo>
                <a:lnTo>
                  <a:pt x="1072285" y="1377427"/>
                </a:lnTo>
                <a:cubicBezTo>
                  <a:pt x="984404" y="1359444"/>
                  <a:pt x="893412" y="1350000"/>
                  <a:pt x="800214" y="1350001"/>
                </a:cubicBezTo>
                <a:cubicBezTo>
                  <a:pt x="707015" y="1350000"/>
                  <a:pt x="616023" y="1359445"/>
                  <a:pt x="528141" y="1377427"/>
                </a:cubicBezTo>
                <a:lnTo>
                  <a:pt x="417573" y="1405857"/>
                </a:lnTo>
                <a:lnTo>
                  <a:pt x="0" y="120698"/>
                </a:lnTo>
                <a:lnTo>
                  <a:pt x="256069" y="54854"/>
                </a:lnTo>
                <a:cubicBezTo>
                  <a:pt x="431832" y="18888"/>
                  <a:pt x="613817" y="0"/>
                  <a:pt x="8002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手繪多邊形 30"/>
          <p:cNvSpPr/>
          <p:nvPr/>
        </p:nvSpPr>
        <p:spPr>
          <a:xfrm>
            <a:off x="4211630" y="3518999"/>
            <a:ext cx="720739" cy="1161502"/>
          </a:xfrm>
          <a:custGeom>
            <a:avLst/>
            <a:gdLst>
              <a:gd name="connsiteX0" fmla="*/ 360370 w 720739"/>
              <a:gd name="connsiteY0" fmla="*/ 0 h 1161502"/>
              <a:gd name="connsiteX1" fmla="*/ 617931 w 720739"/>
              <a:gd name="connsiteY1" fmla="*/ 25964 h 1161502"/>
              <a:gd name="connsiteX2" fmla="*/ 720739 w 720739"/>
              <a:gd name="connsiteY2" fmla="*/ 52399 h 1161502"/>
              <a:gd name="connsiteX3" fmla="*/ 360369 w 720739"/>
              <a:gd name="connsiteY3" fmla="*/ 1161502 h 1161502"/>
              <a:gd name="connsiteX4" fmla="*/ 0 w 720739"/>
              <a:gd name="connsiteY4" fmla="*/ 52398 h 1161502"/>
              <a:gd name="connsiteX5" fmla="*/ 102807 w 720739"/>
              <a:gd name="connsiteY5" fmla="*/ 25964 h 1161502"/>
              <a:gd name="connsiteX6" fmla="*/ 360370 w 720739"/>
              <a:gd name="connsiteY6" fmla="*/ 0 h 1161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739" h="1161502">
                <a:moveTo>
                  <a:pt x="360370" y="0"/>
                </a:moveTo>
                <a:cubicBezTo>
                  <a:pt x="448597" y="1"/>
                  <a:pt x="534737" y="8940"/>
                  <a:pt x="617931" y="25964"/>
                </a:cubicBezTo>
                <a:lnTo>
                  <a:pt x="720739" y="52399"/>
                </a:lnTo>
                <a:lnTo>
                  <a:pt x="360369" y="1161502"/>
                </a:lnTo>
                <a:lnTo>
                  <a:pt x="0" y="52398"/>
                </a:lnTo>
                <a:lnTo>
                  <a:pt x="102807" y="25964"/>
                </a:lnTo>
                <a:cubicBezTo>
                  <a:pt x="186002" y="8940"/>
                  <a:pt x="272141" y="0"/>
                  <a:pt x="360370" y="0"/>
                </a:cubicBez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手繪多邊形 28"/>
          <p:cNvSpPr/>
          <p:nvPr/>
        </p:nvSpPr>
        <p:spPr>
          <a:xfrm>
            <a:off x="4682796" y="4075391"/>
            <a:ext cx="1165386" cy="685609"/>
          </a:xfrm>
          <a:custGeom>
            <a:avLst/>
            <a:gdLst>
              <a:gd name="connsiteX0" fmla="*/ 943659 w 1165386"/>
              <a:gd name="connsiteY0" fmla="*/ 0 h 685609"/>
              <a:gd name="connsiteX1" fmla="*/ 948942 w 1165386"/>
              <a:gd name="connsiteY1" fmla="*/ 7066 h 685609"/>
              <a:gd name="connsiteX2" fmla="*/ 1160606 w 1165386"/>
              <a:gd name="connsiteY2" fmla="*/ 590940 h 685609"/>
              <a:gd name="connsiteX3" fmla="*/ 1165386 w 1165386"/>
              <a:gd name="connsiteY3" fmla="*/ 685609 h 685609"/>
              <a:gd name="connsiteX4" fmla="*/ 0 w 1165386"/>
              <a:gd name="connsiteY4" fmla="*/ 685609 h 68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386" h="685609">
                <a:moveTo>
                  <a:pt x="943659" y="0"/>
                </a:moveTo>
                <a:lnTo>
                  <a:pt x="948942" y="7066"/>
                </a:lnTo>
                <a:cubicBezTo>
                  <a:pt x="1063774" y="177041"/>
                  <a:pt x="1138791" y="376127"/>
                  <a:pt x="1160606" y="590940"/>
                </a:cubicBezTo>
                <a:lnTo>
                  <a:pt x="1165386" y="685609"/>
                </a:lnTo>
                <a:lnTo>
                  <a:pt x="0" y="685609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手繪多邊形 29"/>
          <p:cNvSpPr/>
          <p:nvPr/>
        </p:nvSpPr>
        <p:spPr>
          <a:xfrm>
            <a:off x="4640477" y="3594248"/>
            <a:ext cx="942856" cy="1108503"/>
          </a:xfrm>
          <a:custGeom>
            <a:avLst/>
            <a:gdLst>
              <a:gd name="connsiteX0" fmla="*/ 360174 w 942856"/>
              <a:gd name="connsiteY0" fmla="*/ 0 h 1108503"/>
              <a:gd name="connsiteX1" fmla="*/ 428979 w 942856"/>
              <a:gd name="connsiteY1" fmla="*/ 25183 h 1108503"/>
              <a:gd name="connsiteX2" fmla="*/ 917692 w 942856"/>
              <a:gd name="connsiteY2" fmla="*/ 389825 h 1108503"/>
              <a:gd name="connsiteX3" fmla="*/ 942856 w 942856"/>
              <a:gd name="connsiteY3" fmla="*/ 423478 h 1108503"/>
              <a:gd name="connsiteX4" fmla="*/ 0 w 942856"/>
              <a:gd name="connsiteY4" fmla="*/ 1108503 h 1108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856" h="1108503">
                <a:moveTo>
                  <a:pt x="360174" y="0"/>
                </a:moveTo>
                <a:lnTo>
                  <a:pt x="428979" y="25183"/>
                </a:lnTo>
                <a:cubicBezTo>
                  <a:pt x="620101" y="106021"/>
                  <a:pt x="787466" y="232029"/>
                  <a:pt x="917692" y="389825"/>
                </a:cubicBezTo>
                <a:lnTo>
                  <a:pt x="942856" y="423478"/>
                </a:lnTo>
                <a:lnTo>
                  <a:pt x="0" y="1108503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手繪多邊形 27"/>
          <p:cNvSpPr/>
          <p:nvPr/>
        </p:nvSpPr>
        <p:spPr>
          <a:xfrm>
            <a:off x="5684646" y="3240396"/>
            <a:ext cx="1585537" cy="1520605"/>
          </a:xfrm>
          <a:custGeom>
            <a:avLst/>
            <a:gdLst>
              <a:gd name="connsiteX0" fmla="*/ 1091085 w 1585537"/>
              <a:gd name="connsiteY0" fmla="*/ 0 h 1520605"/>
              <a:gd name="connsiteX1" fmla="*/ 1126237 w 1585537"/>
              <a:gd name="connsiteY1" fmla="*/ 47008 h 1520605"/>
              <a:gd name="connsiteX2" fmla="*/ 1573416 w 1585537"/>
              <a:gd name="connsiteY2" fmla="*/ 1280545 h 1520605"/>
              <a:gd name="connsiteX3" fmla="*/ 1585537 w 1585537"/>
              <a:gd name="connsiteY3" fmla="*/ 1520605 h 1520605"/>
              <a:gd name="connsiteX4" fmla="*/ 235537 w 1585537"/>
              <a:gd name="connsiteY4" fmla="*/ 1520605 h 1520605"/>
              <a:gd name="connsiteX5" fmla="*/ 230385 w 1585537"/>
              <a:gd name="connsiteY5" fmla="*/ 1418575 h 1520605"/>
              <a:gd name="connsiteX6" fmla="*/ 6796 w 1585537"/>
              <a:gd name="connsiteY6" fmla="*/ 801807 h 1520605"/>
              <a:gd name="connsiteX7" fmla="*/ 0 w 1585537"/>
              <a:gd name="connsiteY7" fmla="*/ 792718 h 152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85537" h="1520605">
                <a:moveTo>
                  <a:pt x="1091085" y="0"/>
                </a:moveTo>
                <a:lnTo>
                  <a:pt x="1126237" y="47008"/>
                </a:lnTo>
                <a:cubicBezTo>
                  <a:pt x="1368842" y="406111"/>
                  <a:pt x="1527326" y="826714"/>
                  <a:pt x="1573416" y="1280545"/>
                </a:cubicBezTo>
                <a:lnTo>
                  <a:pt x="1585537" y="1520605"/>
                </a:lnTo>
                <a:lnTo>
                  <a:pt x="235537" y="1520605"/>
                </a:lnTo>
                <a:lnTo>
                  <a:pt x="230385" y="1418575"/>
                </a:lnTo>
                <a:cubicBezTo>
                  <a:pt x="207341" y="1191660"/>
                  <a:pt x="128098" y="981358"/>
                  <a:pt x="6796" y="801807"/>
                </a:cubicBezTo>
                <a:lnTo>
                  <a:pt x="0" y="79271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>
            <a:off x="5022894" y="2242199"/>
            <a:ext cx="1709715" cy="1733249"/>
          </a:xfrm>
          <a:custGeom>
            <a:avLst/>
            <a:gdLst>
              <a:gd name="connsiteX0" fmla="*/ 417064 w 1709715"/>
              <a:gd name="connsiteY0" fmla="*/ 0 h 1733249"/>
              <a:gd name="connsiteX1" fmla="*/ 600069 w 1709715"/>
              <a:gd name="connsiteY1" fmla="*/ 66980 h 1733249"/>
              <a:gd name="connsiteX2" fmla="*/ 1632558 w 1709715"/>
              <a:gd name="connsiteY2" fmla="*/ 837351 h 1733249"/>
              <a:gd name="connsiteX3" fmla="*/ 1709715 w 1709715"/>
              <a:gd name="connsiteY3" fmla="*/ 940530 h 1733249"/>
              <a:gd name="connsiteX4" fmla="*/ 618630 w 1709715"/>
              <a:gd name="connsiteY4" fmla="*/ 1733249 h 1733249"/>
              <a:gd name="connsiteX5" fmla="*/ 590832 w 1709715"/>
              <a:gd name="connsiteY5" fmla="*/ 1696077 h 1733249"/>
              <a:gd name="connsiteX6" fmla="*/ 74587 w 1709715"/>
              <a:gd name="connsiteY6" fmla="*/ 1310892 h 1733249"/>
              <a:gd name="connsiteX7" fmla="*/ 0 w 1709715"/>
              <a:gd name="connsiteY7" fmla="*/ 1283591 h 173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9715" h="1733249">
                <a:moveTo>
                  <a:pt x="417064" y="0"/>
                </a:moveTo>
                <a:lnTo>
                  <a:pt x="600069" y="66980"/>
                </a:lnTo>
                <a:cubicBezTo>
                  <a:pt x="1003849" y="237764"/>
                  <a:pt x="1357436" y="503979"/>
                  <a:pt x="1632558" y="837351"/>
                </a:cubicBezTo>
                <a:lnTo>
                  <a:pt x="1709715" y="940530"/>
                </a:lnTo>
                <a:lnTo>
                  <a:pt x="618630" y="1733249"/>
                </a:lnTo>
                <a:lnTo>
                  <a:pt x="590832" y="1696077"/>
                </a:lnTo>
                <a:cubicBezTo>
                  <a:pt x="453271" y="1529391"/>
                  <a:pt x="276477" y="1396284"/>
                  <a:pt x="74587" y="1310892"/>
                </a:cubicBezTo>
                <a:lnTo>
                  <a:pt x="0" y="12835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2" name="手繪多邊形 31"/>
          <p:cNvSpPr/>
          <p:nvPr/>
        </p:nvSpPr>
        <p:spPr>
          <a:xfrm>
            <a:off x="1873819" y="3477906"/>
            <a:ext cx="1511251" cy="1282187"/>
          </a:xfrm>
          <a:custGeom>
            <a:avLst/>
            <a:gdLst>
              <a:gd name="connsiteX0" fmla="*/ 343015 w 1511251"/>
              <a:gd name="connsiteY0" fmla="*/ 0 h 1282187"/>
              <a:gd name="connsiteX1" fmla="*/ 1511251 w 1511251"/>
              <a:gd name="connsiteY1" fmla="*/ 674481 h 1282187"/>
              <a:gd name="connsiteX2" fmla="*/ 1511120 w 1511251"/>
              <a:gd name="connsiteY2" fmla="*/ 674696 h 1282187"/>
              <a:gd name="connsiteX3" fmla="*/ 1355151 w 1511251"/>
              <a:gd name="connsiteY3" fmla="*/ 1180157 h 1282187"/>
              <a:gd name="connsiteX4" fmla="*/ 1349999 w 1511251"/>
              <a:gd name="connsiteY4" fmla="*/ 1282186 h 1282187"/>
              <a:gd name="connsiteX5" fmla="*/ 0 w 1511251"/>
              <a:gd name="connsiteY5" fmla="*/ 1282187 h 1282187"/>
              <a:gd name="connsiteX6" fmla="*/ 12121 w 1511251"/>
              <a:gd name="connsiteY6" fmla="*/ 1042127 h 1282187"/>
              <a:gd name="connsiteX7" fmla="*/ 324056 w 1511251"/>
              <a:gd name="connsiteY7" fmla="*/ 31206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1251" h="1282187">
                <a:moveTo>
                  <a:pt x="343015" y="0"/>
                </a:moveTo>
                <a:lnTo>
                  <a:pt x="1511251" y="674481"/>
                </a:lnTo>
                <a:lnTo>
                  <a:pt x="1511120" y="674696"/>
                </a:lnTo>
                <a:cubicBezTo>
                  <a:pt x="1427989" y="827726"/>
                  <a:pt x="1373587" y="998625"/>
                  <a:pt x="1355151" y="1180157"/>
                </a:cubicBezTo>
                <a:lnTo>
                  <a:pt x="1349999" y="1282186"/>
                </a:lnTo>
                <a:lnTo>
                  <a:pt x="0" y="1282187"/>
                </a:lnTo>
                <a:lnTo>
                  <a:pt x="12121" y="1042127"/>
                </a:lnTo>
                <a:cubicBezTo>
                  <a:pt x="48992" y="679062"/>
                  <a:pt x="157797" y="337263"/>
                  <a:pt x="324056" y="3120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手繪多邊形 33"/>
          <p:cNvSpPr/>
          <p:nvPr/>
        </p:nvSpPr>
        <p:spPr>
          <a:xfrm>
            <a:off x="2254225" y="2478317"/>
            <a:ext cx="1612518" cy="1612519"/>
          </a:xfrm>
          <a:custGeom>
            <a:avLst/>
            <a:gdLst>
              <a:gd name="connsiteX0" fmla="*/ 938037 w 1612518"/>
              <a:gd name="connsiteY0" fmla="*/ 0 h 1612519"/>
              <a:gd name="connsiteX1" fmla="*/ 1612518 w 1612518"/>
              <a:gd name="connsiteY1" fmla="*/ 1168236 h 1612519"/>
              <a:gd name="connsiteX2" fmla="*/ 1562976 w 1612518"/>
              <a:gd name="connsiteY2" fmla="*/ 1198334 h 1612519"/>
              <a:gd name="connsiteX3" fmla="*/ 1198334 w 1612518"/>
              <a:gd name="connsiteY3" fmla="*/ 1562977 h 1612519"/>
              <a:gd name="connsiteX4" fmla="*/ 1168236 w 1612518"/>
              <a:gd name="connsiteY4" fmla="*/ 1612519 h 1612519"/>
              <a:gd name="connsiteX5" fmla="*/ 0 w 1612518"/>
              <a:gd name="connsiteY5" fmla="*/ 938038 h 1612519"/>
              <a:gd name="connsiteX6" fmla="*/ 78891 w 1612518"/>
              <a:gd name="connsiteY6" fmla="*/ 808179 h 1612519"/>
              <a:gd name="connsiteX7" fmla="*/ 808178 w 1612518"/>
              <a:gd name="connsiteY7" fmla="*/ 78892 h 161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2518" h="1612519">
                <a:moveTo>
                  <a:pt x="938037" y="0"/>
                </a:moveTo>
                <a:lnTo>
                  <a:pt x="1612518" y="1168236"/>
                </a:lnTo>
                <a:lnTo>
                  <a:pt x="1562976" y="1198334"/>
                </a:lnTo>
                <a:cubicBezTo>
                  <a:pt x="1419336" y="1295376"/>
                  <a:pt x="1295375" y="1419336"/>
                  <a:pt x="1198334" y="1562977"/>
                </a:cubicBezTo>
                <a:lnTo>
                  <a:pt x="1168236" y="1612519"/>
                </a:lnTo>
                <a:lnTo>
                  <a:pt x="0" y="938038"/>
                </a:lnTo>
                <a:lnTo>
                  <a:pt x="78891" y="808179"/>
                </a:lnTo>
                <a:cubicBezTo>
                  <a:pt x="272975" y="520897"/>
                  <a:pt x="520896" y="272976"/>
                  <a:pt x="808178" y="7889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手繪多邊形 45"/>
          <p:cNvSpPr/>
          <p:nvPr/>
        </p:nvSpPr>
        <p:spPr>
          <a:xfrm>
            <a:off x="3295818" y="4188440"/>
            <a:ext cx="1141828" cy="571652"/>
          </a:xfrm>
          <a:custGeom>
            <a:avLst/>
            <a:gdLst>
              <a:gd name="connsiteX0" fmla="*/ 151699 w 1141828"/>
              <a:gd name="connsiteY0" fmla="*/ 0 h 571652"/>
              <a:gd name="connsiteX1" fmla="*/ 1141828 w 1141828"/>
              <a:gd name="connsiteY1" fmla="*/ 571651 h 571652"/>
              <a:gd name="connsiteX2" fmla="*/ 0 w 1141828"/>
              <a:gd name="connsiteY2" fmla="*/ 571652 h 571652"/>
              <a:gd name="connsiteX3" fmla="*/ 4781 w 1141828"/>
              <a:gd name="connsiteY3" fmla="*/ 476984 h 571652"/>
              <a:gd name="connsiteX4" fmla="*/ 98615 w 1141828"/>
              <a:gd name="connsiteY4" fmla="*/ 110196 h 57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1828" h="571652">
                <a:moveTo>
                  <a:pt x="151699" y="0"/>
                </a:moveTo>
                <a:lnTo>
                  <a:pt x="1141828" y="571651"/>
                </a:lnTo>
                <a:lnTo>
                  <a:pt x="0" y="571652"/>
                </a:lnTo>
                <a:lnTo>
                  <a:pt x="4781" y="476984"/>
                </a:lnTo>
                <a:cubicBezTo>
                  <a:pt x="17869" y="348095"/>
                  <a:pt x="50111" y="224869"/>
                  <a:pt x="98615" y="110196"/>
                </a:cubicBez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手繪多邊形 44"/>
          <p:cNvSpPr/>
          <p:nvPr/>
        </p:nvSpPr>
        <p:spPr>
          <a:xfrm>
            <a:off x="3484768" y="3708858"/>
            <a:ext cx="988879" cy="988879"/>
          </a:xfrm>
          <a:custGeom>
            <a:avLst/>
            <a:gdLst>
              <a:gd name="connsiteX0" fmla="*/ 417950 w 988879"/>
              <a:gd name="connsiteY0" fmla="*/ 0 h 988879"/>
              <a:gd name="connsiteX1" fmla="*/ 988879 w 988879"/>
              <a:gd name="connsiteY1" fmla="*/ 988879 h 988879"/>
              <a:gd name="connsiteX2" fmla="*/ 0 w 988879"/>
              <a:gd name="connsiteY2" fmla="*/ 417950 h 988879"/>
              <a:gd name="connsiteX3" fmla="*/ 27495 w 988879"/>
              <a:gd name="connsiteY3" fmla="*/ 372691 h 988879"/>
              <a:gd name="connsiteX4" fmla="*/ 372691 w 988879"/>
              <a:gd name="connsiteY4" fmla="*/ 27495 h 98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879" h="988879">
                <a:moveTo>
                  <a:pt x="417950" y="0"/>
                </a:moveTo>
                <a:lnTo>
                  <a:pt x="988879" y="988879"/>
                </a:lnTo>
                <a:lnTo>
                  <a:pt x="0" y="417950"/>
                </a:lnTo>
                <a:lnTo>
                  <a:pt x="27495" y="372691"/>
                </a:lnTo>
                <a:cubicBezTo>
                  <a:pt x="119362" y="236711"/>
                  <a:pt x="236711" y="119362"/>
                  <a:pt x="372691" y="27495"/>
                </a:cubicBez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手繪多邊形 43"/>
          <p:cNvSpPr/>
          <p:nvPr/>
        </p:nvSpPr>
        <p:spPr>
          <a:xfrm>
            <a:off x="3964347" y="3519909"/>
            <a:ext cx="571652" cy="1141828"/>
          </a:xfrm>
          <a:custGeom>
            <a:avLst/>
            <a:gdLst>
              <a:gd name="connsiteX0" fmla="*/ 571652 w 571652"/>
              <a:gd name="connsiteY0" fmla="*/ 0 h 1141828"/>
              <a:gd name="connsiteX1" fmla="*/ 571652 w 571652"/>
              <a:gd name="connsiteY1" fmla="*/ 1141828 h 1141828"/>
              <a:gd name="connsiteX2" fmla="*/ 0 w 571652"/>
              <a:gd name="connsiteY2" fmla="*/ 151698 h 1141828"/>
              <a:gd name="connsiteX3" fmla="*/ 110196 w 571652"/>
              <a:gd name="connsiteY3" fmla="*/ 98614 h 1141828"/>
              <a:gd name="connsiteX4" fmla="*/ 476984 w 571652"/>
              <a:gd name="connsiteY4" fmla="*/ 4780 h 114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652" h="1141828">
                <a:moveTo>
                  <a:pt x="571652" y="0"/>
                </a:moveTo>
                <a:lnTo>
                  <a:pt x="571652" y="1141828"/>
                </a:lnTo>
                <a:lnTo>
                  <a:pt x="0" y="151698"/>
                </a:lnTo>
                <a:lnTo>
                  <a:pt x="110196" y="98614"/>
                </a:lnTo>
                <a:cubicBezTo>
                  <a:pt x="224870" y="50111"/>
                  <a:pt x="348097" y="17869"/>
                  <a:pt x="476984" y="4780"/>
                </a:cubicBez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手繪多邊形 34"/>
          <p:cNvSpPr/>
          <p:nvPr/>
        </p:nvSpPr>
        <p:spPr>
          <a:xfrm>
            <a:off x="3253813" y="2097908"/>
            <a:ext cx="1282186" cy="1511251"/>
          </a:xfrm>
          <a:custGeom>
            <a:avLst/>
            <a:gdLst>
              <a:gd name="connsiteX0" fmla="*/ 1282186 w 1282186"/>
              <a:gd name="connsiteY0" fmla="*/ 0 h 1511251"/>
              <a:gd name="connsiteX1" fmla="*/ 1282186 w 1282186"/>
              <a:gd name="connsiteY1" fmla="*/ 1350000 h 1511251"/>
              <a:gd name="connsiteX2" fmla="*/ 1180156 w 1282186"/>
              <a:gd name="connsiteY2" fmla="*/ 1355153 h 1511251"/>
              <a:gd name="connsiteX3" fmla="*/ 674696 w 1282186"/>
              <a:gd name="connsiteY3" fmla="*/ 1511120 h 1511251"/>
              <a:gd name="connsiteX4" fmla="*/ 674480 w 1282186"/>
              <a:gd name="connsiteY4" fmla="*/ 1511251 h 1511251"/>
              <a:gd name="connsiteX5" fmla="*/ 0 w 1282186"/>
              <a:gd name="connsiteY5" fmla="*/ 343016 h 1511251"/>
              <a:gd name="connsiteX6" fmla="*/ 31206 w 1282186"/>
              <a:gd name="connsiteY6" fmla="*/ 324057 h 1511251"/>
              <a:gd name="connsiteX7" fmla="*/ 1042127 w 1282186"/>
              <a:gd name="connsiteY7" fmla="*/ 12122 h 151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2186" h="1511251">
                <a:moveTo>
                  <a:pt x="1282186" y="0"/>
                </a:moveTo>
                <a:lnTo>
                  <a:pt x="1282186" y="1350000"/>
                </a:lnTo>
                <a:lnTo>
                  <a:pt x="1180156" y="1355153"/>
                </a:lnTo>
                <a:cubicBezTo>
                  <a:pt x="998624" y="1373588"/>
                  <a:pt x="827724" y="1427990"/>
                  <a:pt x="674696" y="1511120"/>
                </a:cubicBezTo>
                <a:lnTo>
                  <a:pt x="674480" y="1511251"/>
                </a:lnTo>
                <a:lnTo>
                  <a:pt x="0" y="343016"/>
                </a:lnTo>
                <a:lnTo>
                  <a:pt x="31206" y="324057"/>
                </a:lnTo>
                <a:cubicBezTo>
                  <a:pt x="337262" y="157798"/>
                  <a:pt x="679062" y="48993"/>
                  <a:pt x="1042127" y="1212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>
            <a:off x="4607999" y="2097909"/>
            <a:ext cx="1282188" cy="1511251"/>
          </a:xfrm>
          <a:custGeom>
            <a:avLst/>
            <a:gdLst>
              <a:gd name="connsiteX0" fmla="*/ 0 w 1282188"/>
              <a:gd name="connsiteY0" fmla="*/ 0 h 1511251"/>
              <a:gd name="connsiteX1" fmla="*/ 240060 w 1282188"/>
              <a:gd name="connsiteY1" fmla="*/ 12121 h 1511251"/>
              <a:gd name="connsiteX2" fmla="*/ 1250981 w 1282188"/>
              <a:gd name="connsiteY2" fmla="*/ 324056 h 1511251"/>
              <a:gd name="connsiteX3" fmla="*/ 1282188 w 1282188"/>
              <a:gd name="connsiteY3" fmla="*/ 343015 h 1511251"/>
              <a:gd name="connsiteX4" fmla="*/ 607707 w 1282188"/>
              <a:gd name="connsiteY4" fmla="*/ 1511251 h 1511251"/>
              <a:gd name="connsiteX5" fmla="*/ 607491 w 1282188"/>
              <a:gd name="connsiteY5" fmla="*/ 1511120 h 1511251"/>
              <a:gd name="connsiteX6" fmla="*/ 102030 w 1282188"/>
              <a:gd name="connsiteY6" fmla="*/ 1355151 h 1511251"/>
              <a:gd name="connsiteX7" fmla="*/ 1 w 1282188"/>
              <a:gd name="connsiteY7" fmla="*/ 1349999 h 151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2188" h="1511251">
                <a:moveTo>
                  <a:pt x="0" y="0"/>
                </a:moveTo>
                <a:lnTo>
                  <a:pt x="240060" y="12121"/>
                </a:lnTo>
                <a:cubicBezTo>
                  <a:pt x="603125" y="48992"/>
                  <a:pt x="944924" y="157797"/>
                  <a:pt x="1250981" y="324056"/>
                </a:cubicBezTo>
                <a:lnTo>
                  <a:pt x="1282188" y="343015"/>
                </a:lnTo>
                <a:lnTo>
                  <a:pt x="607707" y="1511251"/>
                </a:lnTo>
                <a:lnTo>
                  <a:pt x="607491" y="1511120"/>
                </a:lnTo>
                <a:cubicBezTo>
                  <a:pt x="454462" y="1427989"/>
                  <a:pt x="283562" y="1373587"/>
                  <a:pt x="102030" y="1355151"/>
                </a:cubicBezTo>
                <a:lnTo>
                  <a:pt x="1" y="134999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手繪多邊形 42"/>
          <p:cNvSpPr/>
          <p:nvPr/>
        </p:nvSpPr>
        <p:spPr>
          <a:xfrm>
            <a:off x="4607999" y="3519909"/>
            <a:ext cx="571652" cy="1141828"/>
          </a:xfrm>
          <a:custGeom>
            <a:avLst/>
            <a:gdLst>
              <a:gd name="connsiteX0" fmla="*/ 0 w 571652"/>
              <a:gd name="connsiteY0" fmla="*/ 0 h 1141828"/>
              <a:gd name="connsiteX1" fmla="*/ 94668 w 571652"/>
              <a:gd name="connsiteY1" fmla="*/ 4780 h 1141828"/>
              <a:gd name="connsiteX2" fmla="*/ 461455 w 571652"/>
              <a:gd name="connsiteY2" fmla="*/ 98614 h 1141828"/>
              <a:gd name="connsiteX3" fmla="*/ 571652 w 571652"/>
              <a:gd name="connsiteY3" fmla="*/ 151697 h 1141828"/>
              <a:gd name="connsiteX4" fmla="*/ 0 w 571652"/>
              <a:gd name="connsiteY4" fmla="*/ 1141828 h 114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652" h="1141828">
                <a:moveTo>
                  <a:pt x="0" y="0"/>
                </a:moveTo>
                <a:lnTo>
                  <a:pt x="94668" y="4780"/>
                </a:lnTo>
                <a:cubicBezTo>
                  <a:pt x="223557" y="17869"/>
                  <a:pt x="346782" y="50110"/>
                  <a:pt x="461455" y="98614"/>
                </a:cubicBezTo>
                <a:lnTo>
                  <a:pt x="571652" y="151697"/>
                </a:lnTo>
                <a:lnTo>
                  <a:pt x="0" y="1141828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手繪多邊形 41"/>
          <p:cNvSpPr/>
          <p:nvPr/>
        </p:nvSpPr>
        <p:spPr>
          <a:xfrm>
            <a:off x="4670354" y="3708857"/>
            <a:ext cx="988879" cy="988879"/>
          </a:xfrm>
          <a:custGeom>
            <a:avLst/>
            <a:gdLst>
              <a:gd name="connsiteX0" fmla="*/ 570929 w 988879"/>
              <a:gd name="connsiteY0" fmla="*/ 0 h 988879"/>
              <a:gd name="connsiteX1" fmla="*/ 616189 w 988879"/>
              <a:gd name="connsiteY1" fmla="*/ 27495 h 988879"/>
              <a:gd name="connsiteX2" fmla="*/ 961384 w 988879"/>
              <a:gd name="connsiteY2" fmla="*/ 372691 h 988879"/>
              <a:gd name="connsiteX3" fmla="*/ 988879 w 988879"/>
              <a:gd name="connsiteY3" fmla="*/ 417950 h 988879"/>
              <a:gd name="connsiteX4" fmla="*/ 0 w 988879"/>
              <a:gd name="connsiteY4" fmla="*/ 988879 h 98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879" h="988879">
                <a:moveTo>
                  <a:pt x="570929" y="0"/>
                </a:moveTo>
                <a:lnTo>
                  <a:pt x="616189" y="27495"/>
                </a:lnTo>
                <a:cubicBezTo>
                  <a:pt x="752168" y="119362"/>
                  <a:pt x="869517" y="236711"/>
                  <a:pt x="961384" y="372691"/>
                </a:cubicBezTo>
                <a:lnTo>
                  <a:pt x="988879" y="417950"/>
                </a:lnTo>
                <a:lnTo>
                  <a:pt x="0" y="988879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手繪多邊形 38"/>
          <p:cNvSpPr/>
          <p:nvPr/>
        </p:nvSpPr>
        <p:spPr>
          <a:xfrm>
            <a:off x="5277255" y="2478318"/>
            <a:ext cx="1612520" cy="1612519"/>
          </a:xfrm>
          <a:custGeom>
            <a:avLst/>
            <a:gdLst>
              <a:gd name="connsiteX0" fmla="*/ 674482 w 1612520"/>
              <a:gd name="connsiteY0" fmla="*/ 0 h 1612519"/>
              <a:gd name="connsiteX1" fmla="*/ 804341 w 1612520"/>
              <a:gd name="connsiteY1" fmla="*/ 78891 h 1612519"/>
              <a:gd name="connsiteX2" fmla="*/ 1533627 w 1612520"/>
              <a:gd name="connsiteY2" fmla="*/ 808178 h 1612519"/>
              <a:gd name="connsiteX3" fmla="*/ 1612520 w 1612520"/>
              <a:gd name="connsiteY3" fmla="*/ 938037 h 1612519"/>
              <a:gd name="connsiteX4" fmla="*/ 444283 w 1612520"/>
              <a:gd name="connsiteY4" fmla="*/ 1612519 h 1612519"/>
              <a:gd name="connsiteX5" fmla="*/ 414186 w 1612520"/>
              <a:gd name="connsiteY5" fmla="*/ 1562975 h 1612519"/>
              <a:gd name="connsiteX6" fmla="*/ 49543 w 1612520"/>
              <a:gd name="connsiteY6" fmla="*/ 1198333 h 1612519"/>
              <a:gd name="connsiteX7" fmla="*/ 0 w 1612520"/>
              <a:gd name="connsiteY7" fmla="*/ 1168235 h 161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2520" h="1612519">
                <a:moveTo>
                  <a:pt x="674482" y="0"/>
                </a:moveTo>
                <a:lnTo>
                  <a:pt x="804341" y="78891"/>
                </a:lnTo>
                <a:cubicBezTo>
                  <a:pt x="1091623" y="272975"/>
                  <a:pt x="1339544" y="520896"/>
                  <a:pt x="1533627" y="808178"/>
                </a:cubicBezTo>
                <a:lnTo>
                  <a:pt x="1612520" y="938037"/>
                </a:lnTo>
                <a:lnTo>
                  <a:pt x="444283" y="1612519"/>
                </a:lnTo>
                <a:lnTo>
                  <a:pt x="414186" y="1562975"/>
                </a:lnTo>
                <a:cubicBezTo>
                  <a:pt x="317144" y="1419335"/>
                  <a:pt x="193184" y="1295374"/>
                  <a:pt x="49543" y="1198333"/>
                </a:cubicBezTo>
                <a:lnTo>
                  <a:pt x="0" y="116823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手繪多邊形 39"/>
          <p:cNvSpPr/>
          <p:nvPr/>
        </p:nvSpPr>
        <p:spPr>
          <a:xfrm>
            <a:off x="5758931" y="3477905"/>
            <a:ext cx="1511251" cy="1282186"/>
          </a:xfrm>
          <a:custGeom>
            <a:avLst/>
            <a:gdLst>
              <a:gd name="connsiteX0" fmla="*/ 1168235 w 1511251"/>
              <a:gd name="connsiteY0" fmla="*/ 0 h 1282186"/>
              <a:gd name="connsiteX1" fmla="*/ 1187194 w 1511251"/>
              <a:gd name="connsiteY1" fmla="*/ 31206 h 1282186"/>
              <a:gd name="connsiteX2" fmla="*/ 1499129 w 1511251"/>
              <a:gd name="connsiteY2" fmla="*/ 1042127 h 1282186"/>
              <a:gd name="connsiteX3" fmla="*/ 1511251 w 1511251"/>
              <a:gd name="connsiteY3" fmla="*/ 1282186 h 1282186"/>
              <a:gd name="connsiteX4" fmla="*/ 161251 w 1511251"/>
              <a:gd name="connsiteY4" fmla="*/ 1282186 h 1282186"/>
              <a:gd name="connsiteX5" fmla="*/ 156098 w 1511251"/>
              <a:gd name="connsiteY5" fmla="*/ 1180156 h 1282186"/>
              <a:gd name="connsiteX6" fmla="*/ 131 w 1511251"/>
              <a:gd name="connsiteY6" fmla="*/ 674696 h 1282186"/>
              <a:gd name="connsiteX7" fmla="*/ 0 w 1511251"/>
              <a:gd name="connsiteY7" fmla="*/ 67448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1251" h="1282186">
                <a:moveTo>
                  <a:pt x="1168235" y="0"/>
                </a:moveTo>
                <a:lnTo>
                  <a:pt x="1187194" y="31206"/>
                </a:lnTo>
                <a:cubicBezTo>
                  <a:pt x="1353454" y="337262"/>
                  <a:pt x="1462258" y="679062"/>
                  <a:pt x="1499129" y="1042127"/>
                </a:cubicBezTo>
                <a:lnTo>
                  <a:pt x="1511251" y="1282186"/>
                </a:lnTo>
                <a:lnTo>
                  <a:pt x="161251" y="1282186"/>
                </a:lnTo>
                <a:lnTo>
                  <a:pt x="156098" y="1180156"/>
                </a:lnTo>
                <a:cubicBezTo>
                  <a:pt x="137663" y="998624"/>
                  <a:pt x="83260" y="827725"/>
                  <a:pt x="131" y="674696"/>
                </a:cubicBezTo>
                <a:lnTo>
                  <a:pt x="0" y="67448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手繪多邊形 40"/>
          <p:cNvSpPr/>
          <p:nvPr/>
        </p:nvSpPr>
        <p:spPr>
          <a:xfrm>
            <a:off x="4706353" y="4188439"/>
            <a:ext cx="1141828" cy="571652"/>
          </a:xfrm>
          <a:custGeom>
            <a:avLst/>
            <a:gdLst>
              <a:gd name="connsiteX0" fmla="*/ 990130 w 1141828"/>
              <a:gd name="connsiteY0" fmla="*/ 0 h 571652"/>
              <a:gd name="connsiteX1" fmla="*/ 1043214 w 1141828"/>
              <a:gd name="connsiteY1" fmla="*/ 110196 h 571652"/>
              <a:gd name="connsiteX2" fmla="*/ 1137048 w 1141828"/>
              <a:gd name="connsiteY2" fmla="*/ 476984 h 571652"/>
              <a:gd name="connsiteX3" fmla="*/ 1141828 w 1141828"/>
              <a:gd name="connsiteY3" fmla="*/ 571652 h 571652"/>
              <a:gd name="connsiteX4" fmla="*/ 0 w 1141828"/>
              <a:gd name="connsiteY4" fmla="*/ 571652 h 57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1828" h="571652">
                <a:moveTo>
                  <a:pt x="990130" y="0"/>
                </a:moveTo>
                <a:lnTo>
                  <a:pt x="1043214" y="110196"/>
                </a:lnTo>
                <a:cubicBezTo>
                  <a:pt x="1091717" y="224870"/>
                  <a:pt x="1123959" y="348097"/>
                  <a:pt x="1137048" y="476984"/>
                </a:cubicBezTo>
                <a:lnTo>
                  <a:pt x="1141828" y="571652"/>
                </a:lnTo>
                <a:lnTo>
                  <a:pt x="0" y="571652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9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71" name="手繪多邊形 70"/>
          <p:cNvSpPr/>
          <p:nvPr/>
        </p:nvSpPr>
        <p:spPr>
          <a:xfrm rot="16200000">
            <a:off x="2171825" y="3141129"/>
            <a:ext cx="1980036" cy="1878678"/>
          </a:xfrm>
          <a:custGeom>
            <a:avLst/>
            <a:gdLst>
              <a:gd name="connsiteX0" fmla="*/ 0 w 1980036"/>
              <a:gd name="connsiteY0" fmla="*/ 0 h 1878678"/>
              <a:gd name="connsiteX1" fmla="*/ 204408 w 1980036"/>
              <a:gd name="connsiteY1" fmla="*/ 10322 h 1878678"/>
              <a:gd name="connsiteX2" fmla="*/ 1913747 w 1980036"/>
              <a:gd name="connsiteY2" fmla="*/ 1034854 h 1878678"/>
              <a:gd name="connsiteX3" fmla="*/ 1980036 w 1980036"/>
              <a:gd name="connsiteY3" fmla="*/ 1143968 h 1878678"/>
              <a:gd name="connsiteX4" fmla="*/ 707481 w 1980036"/>
              <a:gd name="connsiteY4" fmla="*/ 1878678 h 1878678"/>
              <a:gd name="connsiteX5" fmla="*/ 695368 w 1980036"/>
              <a:gd name="connsiteY5" fmla="*/ 1856361 h 1878678"/>
              <a:gd name="connsiteX6" fmla="*/ 54179 w 1980036"/>
              <a:gd name="connsiteY6" fmla="*/ 1472050 h 1878678"/>
              <a:gd name="connsiteX7" fmla="*/ 0 w 1980036"/>
              <a:gd name="connsiteY7" fmla="*/ 1469314 h 1878678"/>
              <a:gd name="connsiteX8" fmla="*/ 0 w 1980036"/>
              <a:gd name="connsiteY8" fmla="*/ 0 h 187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0036" h="1878678">
                <a:moveTo>
                  <a:pt x="0" y="0"/>
                </a:moveTo>
                <a:lnTo>
                  <a:pt x="204408" y="10322"/>
                </a:lnTo>
                <a:cubicBezTo>
                  <a:pt x="915807" y="82568"/>
                  <a:pt x="1533453" y="471946"/>
                  <a:pt x="1913747" y="1034854"/>
                </a:cubicBezTo>
                <a:lnTo>
                  <a:pt x="1980036" y="1143968"/>
                </a:lnTo>
                <a:lnTo>
                  <a:pt x="707481" y="1878678"/>
                </a:lnTo>
                <a:lnTo>
                  <a:pt x="695368" y="1856361"/>
                </a:lnTo>
                <a:cubicBezTo>
                  <a:pt x="552717" y="1645209"/>
                  <a:pt x="321032" y="1499150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手繪多邊形 66"/>
          <p:cNvSpPr/>
          <p:nvPr/>
        </p:nvSpPr>
        <p:spPr>
          <a:xfrm rot="16200000">
            <a:off x="3785263" y="2397931"/>
            <a:ext cx="1573474" cy="2287956"/>
          </a:xfrm>
          <a:custGeom>
            <a:avLst/>
            <a:gdLst>
              <a:gd name="connsiteX0" fmla="*/ 1275588 w 1573474"/>
              <a:gd name="connsiteY0" fmla="*/ 0 h 2287956"/>
              <a:gd name="connsiteX1" fmla="*/ 1289683 w 1573474"/>
              <a:gd name="connsiteY1" fmla="*/ 23202 h 2287956"/>
              <a:gd name="connsiteX2" fmla="*/ 1573474 w 1573474"/>
              <a:gd name="connsiteY2" fmla="*/ 1143978 h 2287956"/>
              <a:gd name="connsiteX3" fmla="*/ 1289683 w 1573474"/>
              <a:gd name="connsiteY3" fmla="*/ 2264754 h 2287956"/>
              <a:gd name="connsiteX4" fmla="*/ 1275588 w 1573474"/>
              <a:gd name="connsiteY4" fmla="*/ 2287956 h 2287956"/>
              <a:gd name="connsiteX5" fmla="*/ 0 w 1573474"/>
              <a:gd name="connsiteY5" fmla="*/ 1551495 h 2287956"/>
              <a:gd name="connsiteX6" fmla="*/ 34848 w 1573474"/>
              <a:gd name="connsiteY6" fmla="*/ 1487292 h 2287956"/>
              <a:gd name="connsiteX7" fmla="*/ 104160 w 1573474"/>
              <a:gd name="connsiteY7" fmla="*/ 1143978 h 2287956"/>
              <a:gd name="connsiteX8" fmla="*/ 34848 w 1573474"/>
              <a:gd name="connsiteY8" fmla="*/ 800664 h 2287956"/>
              <a:gd name="connsiteX9" fmla="*/ 0 w 1573474"/>
              <a:gd name="connsiteY9" fmla="*/ 736461 h 2287956"/>
              <a:gd name="connsiteX10" fmla="*/ 1275588 w 1573474"/>
              <a:gd name="connsiteY10" fmla="*/ 0 h 228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73474" h="2287956">
                <a:moveTo>
                  <a:pt x="1275588" y="0"/>
                </a:moveTo>
                <a:lnTo>
                  <a:pt x="1289683" y="23202"/>
                </a:lnTo>
                <a:cubicBezTo>
                  <a:pt x="1470670" y="356368"/>
                  <a:pt x="1573474" y="738167"/>
                  <a:pt x="1573474" y="1143978"/>
                </a:cubicBezTo>
                <a:cubicBezTo>
                  <a:pt x="1573474" y="1549789"/>
                  <a:pt x="1470670" y="1931589"/>
                  <a:pt x="1289683" y="2264754"/>
                </a:cubicBezTo>
                <a:lnTo>
                  <a:pt x="1275588" y="2287956"/>
                </a:lnTo>
                <a:lnTo>
                  <a:pt x="0" y="1551495"/>
                </a:lnTo>
                <a:lnTo>
                  <a:pt x="34848" y="1487292"/>
                </a:lnTo>
                <a:cubicBezTo>
                  <a:pt x="79480" y="1381771"/>
                  <a:pt x="104160" y="1265757"/>
                  <a:pt x="104160" y="1143978"/>
                </a:cubicBezTo>
                <a:cubicBezTo>
                  <a:pt x="104160" y="1022199"/>
                  <a:pt x="79480" y="906185"/>
                  <a:pt x="34848" y="800664"/>
                </a:cubicBezTo>
                <a:lnTo>
                  <a:pt x="0" y="736461"/>
                </a:lnTo>
                <a:lnTo>
                  <a:pt x="1275588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手繪多邊形 47"/>
          <p:cNvSpPr/>
          <p:nvPr/>
        </p:nvSpPr>
        <p:spPr>
          <a:xfrm rot="16200000">
            <a:off x="4992139" y="3141129"/>
            <a:ext cx="1980036" cy="1878678"/>
          </a:xfrm>
          <a:custGeom>
            <a:avLst/>
            <a:gdLst>
              <a:gd name="connsiteX0" fmla="*/ 707481 w 1980036"/>
              <a:gd name="connsiteY0" fmla="*/ 0 h 1878678"/>
              <a:gd name="connsiteX1" fmla="*/ 1980036 w 1980036"/>
              <a:gd name="connsiteY1" fmla="*/ 734710 h 1878678"/>
              <a:gd name="connsiteX2" fmla="*/ 1913747 w 1980036"/>
              <a:gd name="connsiteY2" fmla="*/ 843824 h 1878678"/>
              <a:gd name="connsiteX3" fmla="*/ 204408 w 1980036"/>
              <a:gd name="connsiteY3" fmla="*/ 1868356 h 1878678"/>
              <a:gd name="connsiteX4" fmla="*/ 0 w 1980036"/>
              <a:gd name="connsiteY4" fmla="*/ 1878678 h 1878678"/>
              <a:gd name="connsiteX5" fmla="*/ 0 w 1980036"/>
              <a:gd name="connsiteY5" fmla="*/ 409364 h 1878678"/>
              <a:gd name="connsiteX6" fmla="*/ 54179 w 1980036"/>
              <a:gd name="connsiteY6" fmla="*/ 406628 h 1878678"/>
              <a:gd name="connsiteX7" fmla="*/ 695368 w 1980036"/>
              <a:gd name="connsiteY7" fmla="*/ 22317 h 1878678"/>
              <a:gd name="connsiteX8" fmla="*/ 707481 w 1980036"/>
              <a:gd name="connsiteY8" fmla="*/ 0 h 1878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0036" h="1878678">
                <a:moveTo>
                  <a:pt x="707481" y="0"/>
                </a:moveTo>
                <a:lnTo>
                  <a:pt x="1980036" y="734710"/>
                </a:lnTo>
                <a:lnTo>
                  <a:pt x="1913747" y="843824"/>
                </a:lnTo>
                <a:cubicBezTo>
                  <a:pt x="1533453" y="1406733"/>
                  <a:pt x="915807" y="1796110"/>
                  <a:pt x="204408" y="1868356"/>
                </a:cubicBezTo>
                <a:lnTo>
                  <a:pt x="0" y="1878678"/>
                </a:lnTo>
                <a:lnTo>
                  <a:pt x="0" y="409364"/>
                </a:lnTo>
                <a:lnTo>
                  <a:pt x="54179" y="406628"/>
                </a:lnTo>
                <a:cubicBezTo>
                  <a:pt x="321032" y="379528"/>
                  <a:pt x="552717" y="233469"/>
                  <a:pt x="695368" y="22317"/>
                </a:cubicBezTo>
                <a:lnTo>
                  <a:pt x="707481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手繪多邊形 40"/>
          <p:cNvSpPr/>
          <p:nvPr/>
        </p:nvSpPr>
        <p:spPr>
          <a:xfrm rot="16200000">
            <a:off x="1479258" y="3183272"/>
            <a:ext cx="2281774" cy="1492654"/>
          </a:xfrm>
          <a:custGeom>
            <a:avLst/>
            <a:gdLst>
              <a:gd name="connsiteX0" fmla="*/ 0 w 2281774"/>
              <a:gd name="connsiteY0" fmla="*/ 0 h 1492654"/>
              <a:gd name="connsiteX1" fmla="*/ 240059 w 2281774"/>
              <a:gd name="connsiteY1" fmla="*/ 12122 h 1492654"/>
              <a:gd name="connsiteX2" fmla="*/ 2202882 w 2281774"/>
              <a:gd name="connsiteY2" fmla="*/ 1188586 h 1492654"/>
              <a:gd name="connsiteX3" fmla="*/ 2281774 w 2281774"/>
              <a:gd name="connsiteY3" fmla="*/ 1318446 h 1492654"/>
              <a:gd name="connsiteX4" fmla="*/ 1980036 w 2281774"/>
              <a:gd name="connsiteY4" fmla="*/ 1492654 h 1492654"/>
              <a:gd name="connsiteX5" fmla="*/ 1913747 w 2281774"/>
              <a:gd name="connsiteY5" fmla="*/ 1383540 h 1492654"/>
              <a:gd name="connsiteX6" fmla="*/ 204408 w 2281774"/>
              <a:gd name="connsiteY6" fmla="*/ 359008 h 1492654"/>
              <a:gd name="connsiteX7" fmla="*/ 0 w 2281774"/>
              <a:gd name="connsiteY7" fmla="*/ 348686 h 1492654"/>
              <a:gd name="connsiteX8" fmla="*/ 0 w 2281774"/>
              <a:gd name="connsiteY8" fmla="*/ 0 h 149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92654">
                <a:moveTo>
                  <a:pt x="0" y="0"/>
                </a:moveTo>
                <a:lnTo>
                  <a:pt x="240059" y="12122"/>
                </a:lnTo>
                <a:cubicBezTo>
                  <a:pt x="1056955" y="95082"/>
                  <a:pt x="1766194" y="542202"/>
                  <a:pt x="2202882" y="1188586"/>
                </a:cubicBezTo>
                <a:lnTo>
                  <a:pt x="2281774" y="1318446"/>
                </a:lnTo>
                <a:lnTo>
                  <a:pt x="1980036" y="1492654"/>
                </a:lnTo>
                <a:lnTo>
                  <a:pt x="1913747" y="1383540"/>
                </a:lnTo>
                <a:cubicBezTo>
                  <a:pt x="1533453" y="820632"/>
                  <a:pt x="915807" y="431254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 rot="16200000">
            <a:off x="4248716" y="1411585"/>
            <a:ext cx="646572" cy="2636373"/>
          </a:xfrm>
          <a:custGeom>
            <a:avLst/>
            <a:gdLst>
              <a:gd name="connsiteX0" fmla="*/ 301739 w 646572"/>
              <a:gd name="connsiteY0" fmla="*/ 0 h 2636373"/>
              <a:gd name="connsiteX1" fmla="*/ 320697 w 646572"/>
              <a:gd name="connsiteY1" fmla="*/ 31206 h 2636373"/>
              <a:gd name="connsiteX2" fmla="*/ 646572 w 646572"/>
              <a:gd name="connsiteY2" fmla="*/ 1318186 h 2636373"/>
              <a:gd name="connsiteX3" fmla="*/ 320697 w 646572"/>
              <a:gd name="connsiteY3" fmla="*/ 2605166 h 2636373"/>
              <a:gd name="connsiteX4" fmla="*/ 301739 w 646572"/>
              <a:gd name="connsiteY4" fmla="*/ 2636373 h 2636373"/>
              <a:gd name="connsiteX5" fmla="*/ 0 w 646572"/>
              <a:gd name="connsiteY5" fmla="*/ 2462164 h 2636373"/>
              <a:gd name="connsiteX6" fmla="*/ 14095 w 646572"/>
              <a:gd name="connsiteY6" fmla="*/ 2438962 h 2636373"/>
              <a:gd name="connsiteX7" fmla="*/ 297886 w 646572"/>
              <a:gd name="connsiteY7" fmla="*/ 1318186 h 2636373"/>
              <a:gd name="connsiteX8" fmla="*/ 14095 w 646572"/>
              <a:gd name="connsiteY8" fmla="*/ 197410 h 2636373"/>
              <a:gd name="connsiteX9" fmla="*/ 0 w 646572"/>
              <a:gd name="connsiteY9" fmla="*/ 174208 h 2636373"/>
              <a:gd name="connsiteX10" fmla="*/ 301739 w 646572"/>
              <a:gd name="connsiteY10" fmla="*/ 0 h 263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6572" h="2636373">
                <a:moveTo>
                  <a:pt x="301739" y="0"/>
                </a:moveTo>
                <a:lnTo>
                  <a:pt x="320697" y="31206"/>
                </a:lnTo>
                <a:cubicBezTo>
                  <a:pt x="528522" y="413778"/>
                  <a:pt x="646572" y="852196"/>
                  <a:pt x="646572" y="1318186"/>
                </a:cubicBezTo>
                <a:cubicBezTo>
                  <a:pt x="646572" y="1784176"/>
                  <a:pt x="528522" y="2222595"/>
                  <a:pt x="320697" y="2605166"/>
                </a:cubicBezTo>
                <a:lnTo>
                  <a:pt x="301739" y="2636373"/>
                </a:lnTo>
                <a:lnTo>
                  <a:pt x="0" y="2462164"/>
                </a:lnTo>
                <a:lnTo>
                  <a:pt x="14095" y="2438962"/>
                </a:lnTo>
                <a:cubicBezTo>
                  <a:pt x="195082" y="2105797"/>
                  <a:pt x="297886" y="1723997"/>
                  <a:pt x="297886" y="1318186"/>
                </a:cubicBezTo>
                <a:cubicBezTo>
                  <a:pt x="297886" y="912375"/>
                  <a:pt x="195082" y="530576"/>
                  <a:pt x="14095" y="197410"/>
                </a:cubicBezTo>
                <a:lnTo>
                  <a:pt x="0" y="174208"/>
                </a:lnTo>
                <a:lnTo>
                  <a:pt x="3017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 rot="16200000">
            <a:off x="5382968" y="3183272"/>
            <a:ext cx="2281774" cy="1492654"/>
          </a:xfrm>
          <a:custGeom>
            <a:avLst/>
            <a:gdLst>
              <a:gd name="connsiteX0" fmla="*/ 1980036 w 2281774"/>
              <a:gd name="connsiteY0" fmla="*/ 0 h 1492654"/>
              <a:gd name="connsiteX1" fmla="*/ 2281774 w 2281774"/>
              <a:gd name="connsiteY1" fmla="*/ 174209 h 1492654"/>
              <a:gd name="connsiteX2" fmla="*/ 2202882 w 2281774"/>
              <a:gd name="connsiteY2" fmla="*/ 304068 h 1492654"/>
              <a:gd name="connsiteX3" fmla="*/ 240059 w 2281774"/>
              <a:gd name="connsiteY3" fmla="*/ 1480532 h 1492654"/>
              <a:gd name="connsiteX4" fmla="*/ 0 w 2281774"/>
              <a:gd name="connsiteY4" fmla="*/ 1492654 h 1492654"/>
              <a:gd name="connsiteX5" fmla="*/ 0 w 2281774"/>
              <a:gd name="connsiteY5" fmla="*/ 1143968 h 1492654"/>
              <a:gd name="connsiteX6" fmla="*/ 204408 w 2281774"/>
              <a:gd name="connsiteY6" fmla="*/ 1133646 h 1492654"/>
              <a:gd name="connsiteX7" fmla="*/ 1913747 w 2281774"/>
              <a:gd name="connsiteY7" fmla="*/ 109114 h 1492654"/>
              <a:gd name="connsiteX8" fmla="*/ 1980036 w 2281774"/>
              <a:gd name="connsiteY8" fmla="*/ 0 h 149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92654">
                <a:moveTo>
                  <a:pt x="1980036" y="0"/>
                </a:moveTo>
                <a:lnTo>
                  <a:pt x="2281774" y="174209"/>
                </a:lnTo>
                <a:lnTo>
                  <a:pt x="2202882" y="304068"/>
                </a:lnTo>
                <a:cubicBezTo>
                  <a:pt x="1766194" y="950452"/>
                  <a:pt x="1056955" y="1397572"/>
                  <a:pt x="240059" y="1480532"/>
                </a:cubicBezTo>
                <a:lnTo>
                  <a:pt x="0" y="1492654"/>
                </a:lnTo>
                <a:lnTo>
                  <a:pt x="0" y="1143968"/>
                </a:lnTo>
                <a:lnTo>
                  <a:pt x="204408" y="1133646"/>
                </a:lnTo>
                <a:cubicBezTo>
                  <a:pt x="915807" y="1061400"/>
                  <a:pt x="1533453" y="672023"/>
                  <a:pt x="1913747" y="109114"/>
                </a:cubicBezTo>
                <a:lnTo>
                  <a:pt x="198003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 rot="16200000">
            <a:off x="2931643" y="112067"/>
            <a:ext cx="3280714" cy="6631608"/>
          </a:xfrm>
          <a:custGeom>
            <a:avLst/>
            <a:gdLst>
              <a:gd name="connsiteX0" fmla="*/ 0 w 3280714"/>
              <a:gd name="connsiteY0" fmla="*/ 0 h 6631608"/>
              <a:gd name="connsiteX1" fmla="*/ 134678 w 3280714"/>
              <a:gd name="connsiteY1" fmla="*/ 3406 h 6631608"/>
              <a:gd name="connsiteX2" fmla="*/ 3280714 w 3280714"/>
              <a:gd name="connsiteY2" fmla="*/ 3315804 h 6631608"/>
              <a:gd name="connsiteX3" fmla="*/ 134678 w 3280714"/>
              <a:gd name="connsiteY3" fmla="*/ 6628202 h 6631608"/>
              <a:gd name="connsiteX4" fmla="*/ 0 w 3280714"/>
              <a:gd name="connsiteY4" fmla="*/ 6631608 h 6631608"/>
              <a:gd name="connsiteX5" fmla="*/ 0 w 3280714"/>
              <a:gd name="connsiteY5" fmla="*/ 6085986 h 6631608"/>
              <a:gd name="connsiteX6" fmla="*/ 247421 w 3280714"/>
              <a:gd name="connsiteY6" fmla="*/ 6073492 h 6631608"/>
              <a:gd name="connsiteX7" fmla="*/ 2736000 w 3280714"/>
              <a:gd name="connsiteY7" fmla="*/ 3315804 h 6631608"/>
              <a:gd name="connsiteX8" fmla="*/ 247421 w 3280714"/>
              <a:gd name="connsiteY8" fmla="*/ 558116 h 6631608"/>
              <a:gd name="connsiteX9" fmla="*/ 0 w 3280714"/>
              <a:gd name="connsiteY9" fmla="*/ 545622 h 6631608"/>
              <a:gd name="connsiteX10" fmla="*/ 0 w 3280714"/>
              <a:gd name="connsiteY10" fmla="*/ 0 h 663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0714" h="6631608">
                <a:moveTo>
                  <a:pt x="0" y="0"/>
                </a:moveTo>
                <a:lnTo>
                  <a:pt x="134678" y="3406"/>
                </a:lnTo>
                <a:cubicBezTo>
                  <a:pt x="1887130" y="92238"/>
                  <a:pt x="3280714" y="1541276"/>
                  <a:pt x="3280714" y="3315804"/>
                </a:cubicBezTo>
                <a:cubicBezTo>
                  <a:pt x="3280714" y="5090332"/>
                  <a:pt x="1887130" y="6539371"/>
                  <a:pt x="134678" y="6628202"/>
                </a:cubicBezTo>
                <a:lnTo>
                  <a:pt x="0" y="6631608"/>
                </a:lnTo>
                <a:lnTo>
                  <a:pt x="0" y="6085986"/>
                </a:lnTo>
                <a:lnTo>
                  <a:pt x="247421" y="6073492"/>
                </a:lnTo>
                <a:cubicBezTo>
                  <a:pt x="1645219" y="5931539"/>
                  <a:pt x="2736000" y="4751054"/>
                  <a:pt x="2736000" y="3315804"/>
                </a:cubicBezTo>
                <a:cubicBezTo>
                  <a:pt x="2736000" y="1880554"/>
                  <a:pt x="1645219" y="700070"/>
                  <a:pt x="247421" y="558116"/>
                </a:cubicBezTo>
                <a:lnTo>
                  <a:pt x="0" y="54562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4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00" name="手繪多邊形 99"/>
          <p:cNvSpPr/>
          <p:nvPr/>
        </p:nvSpPr>
        <p:spPr>
          <a:xfrm rot="16200000">
            <a:off x="2273929" y="3418647"/>
            <a:ext cx="1599959" cy="1702812"/>
          </a:xfrm>
          <a:custGeom>
            <a:avLst/>
            <a:gdLst>
              <a:gd name="connsiteX0" fmla="*/ 0 w 1599959"/>
              <a:gd name="connsiteY0" fmla="*/ 0 h 1702812"/>
              <a:gd name="connsiteX1" fmla="*/ 204408 w 1599959"/>
              <a:gd name="connsiteY1" fmla="*/ 10322 h 1702812"/>
              <a:gd name="connsiteX2" fmla="*/ 1459654 w 1599959"/>
              <a:gd name="connsiteY2" fmla="*/ 535108 h 1702812"/>
              <a:gd name="connsiteX3" fmla="*/ 1599959 w 1599959"/>
              <a:gd name="connsiteY3" fmla="*/ 662626 h 1702812"/>
              <a:gd name="connsiteX4" fmla="*/ 559773 w 1599959"/>
              <a:gd name="connsiteY4" fmla="*/ 1702812 h 1702812"/>
              <a:gd name="connsiteX5" fmla="*/ 457135 w 1599959"/>
              <a:gd name="connsiteY5" fmla="*/ 1618128 h 1702812"/>
              <a:gd name="connsiteX6" fmla="*/ 54179 w 1599959"/>
              <a:gd name="connsiteY6" fmla="*/ 1472050 h 1702812"/>
              <a:gd name="connsiteX7" fmla="*/ 0 w 1599959"/>
              <a:gd name="connsiteY7" fmla="*/ 1469314 h 1702812"/>
              <a:gd name="connsiteX8" fmla="*/ 0 w 1599959"/>
              <a:gd name="connsiteY8" fmla="*/ 0 h 170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9959" h="1702812">
                <a:moveTo>
                  <a:pt x="0" y="0"/>
                </a:moveTo>
                <a:lnTo>
                  <a:pt x="204408" y="10322"/>
                </a:lnTo>
                <a:cubicBezTo>
                  <a:pt x="678674" y="58486"/>
                  <a:pt x="1111272" y="247597"/>
                  <a:pt x="1459654" y="535108"/>
                </a:cubicBezTo>
                <a:lnTo>
                  <a:pt x="1599959" y="662626"/>
                </a:lnTo>
                <a:lnTo>
                  <a:pt x="559773" y="1702812"/>
                </a:lnTo>
                <a:lnTo>
                  <a:pt x="457135" y="1618128"/>
                </a:lnTo>
                <a:cubicBezTo>
                  <a:pt x="339828" y="1538877"/>
                  <a:pt x="202431" y="1487106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手繪多邊形 95"/>
          <p:cNvSpPr/>
          <p:nvPr/>
        </p:nvSpPr>
        <p:spPr>
          <a:xfrm rot="16200000">
            <a:off x="2884614" y="2807964"/>
            <a:ext cx="1702812" cy="1599959"/>
          </a:xfrm>
          <a:custGeom>
            <a:avLst/>
            <a:gdLst>
              <a:gd name="connsiteX0" fmla="*/ 1040187 w 1702812"/>
              <a:gd name="connsiteY0" fmla="*/ 0 h 1599959"/>
              <a:gd name="connsiteX1" fmla="*/ 1167704 w 1702812"/>
              <a:gd name="connsiteY1" fmla="*/ 140305 h 1599959"/>
              <a:gd name="connsiteX2" fmla="*/ 1692490 w 1702812"/>
              <a:gd name="connsiteY2" fmla="*/ 1395551 h 1599959"/>
              <a:gd name="connsiteX3" fmla="*/ 1702812 w 1702812"/>
              <a:gd name="connsiteY3" fmla="*/ 1599959 h 1599959"/>
              <a:gd name="connsiteX4" fmla="*/ 233498 w 1702812"/>
              <a:gd name="connsiteY4" fmla="*/ 1599959 h 1599959"/>
              <a:gd name="connsiteX5" fmla="*/ 230762 w 1702812"/>
              <a:gd name="connsiteY5" fmla="*/ 1545780 h 1599959"/>
              <a:gd name="connsiteX6" fmla="*/ 84684 w 1702812"/>
              <a:gd name="connsiteY6" fmla="*/ 1142824 h 1599959"/>
              <a:gd name="connsiteX7" fmla="*/ 0 w 1702812"/>
              <a:gd name="connsiteY7" fmla="*/ 1040187 h 1599959"/>
              <a:gd name="connsiteX8" fmla="*/ 1040187 w 1702812"/>
              <a:gd name="connsiteY8" fmla="*/ 0 h 15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2812" h="1599959">
                <a:moveTo>
                  <a:pt x="1040187" y="0"/>
                </a:moveTo>
                <a:lnTo>
                  <a:pt x="1167704" y="140305"/>
                </a:lnTo>
                <a:cubicBezTo>
                  <a:pt x="1455215" y="488687"/>
                  <a:pt x="1644326" y="921285"/>
                  <a:pt x="1692490" y="1395551"/>
                </a:cubicBezTo>
                <a:lnTo>
                  <a:pt x="1702812" y="1599959"/>
                </a:lnTo>
                <a:lnTo>
                  <a:pt x="233498" y="1599959"/>
                </a:lnTo>
                <a:lnTo>
                  <a:pt x="230762" y="1545780"/>
                </a:lnTo>
                <a:cubicBezTo>
                  <a:pt x="215707" y="1397529"/>
                  <a:pt x="163935" y="1260131"/>
                  <a:pt x="84684" y="1142824"/>
                </a:cubicBezTo>
                <a:lnTo>
                  <a:pt x="0" y="1040187"/>
                </a:lnTo>
                <a:lnTo>
                  <a:pt x="1040187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手繪多邊形 71"/>
          <p:cNvSpPr/>
          <p:nvPr/>
        </p:nvSpPr>
        <p:spPr>
          <a:xfrm rot="16200000">
            <a:off x="4556573" y="2807964"/>
            <a:ext cx="1702812" cy="1599959"/>
          </a:xfrm>
          <a:custGeom>
            <a:avLst/>
            <a:gdLst>
              <a:gd name="connsiteX0" fmla="*/ 233498 w 1702812"/>
              <a:gd name="connsiteY0" fmla="*/ 0 h 1599959"/>
              <a:gd name="connsiteX1" fmla="*/ 1702812 w 1702812"/>
              <a:gd name="connsiteY1" fmla="*/ 0 h 1599959"/>
              <a:gd name="connsiteX2" fmla="*/ 1692490 w 1702812"/>
              <a:gd name="connsiteY2" fmla="*/ 204408 h 1599959"/>
              <a:gd name="connsiteX3" fmla="*/ 1167704 w 1702812"/>
              <a:gd name="connsiteY3" fmla="*/ 1459654 h 1599959"/>
              <a:gd name="connsiteX4" fmla="*/ 1040187 w 1702812"/>
              <a:gd name="connsiteY4" fmla="*/ 1599959 h 1599959"/>
              <a:gd name="connsiteX5" fmla="*/ 0 w 1702812"/>
              <a:gd name="connsiteY5" fmla="*/ 559772 h 1599959"/>
              <a:gd name="connsiteX6" fmla="*/ 84684 w 1702812"/>
              <a:gd name="connsiteY6" fmla="*/ 457135 h 1599959"/>
              <a:gd name="connsiteX7" fmla="*/ 230762 w 1702812"/>
              <a:gd name="connsiteY7" fmla="*/ 54179 h 1599959"/>
              <a:gd name="connsiteX8" fmla="*/ 233498 w 1702812"/>
              <a:gd name="connsiteY8" fmla="*/ 0 h 15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2812" h="1599959">
                <a:moveTo>
                  <a:pt x="233498" y="0"/>
                </a:moveTo>
                <a:lnTo>
                  <a:pt x="1702812" y="0"/>
                </a:lnTo>
                <a:lnTo>
                  <a:pt x="1692490" y="204408"/>
                </a:lnTo>
                <a:cubicBezTo>
                  <a:pt x="1644326" y="678674"/>
                  <a:pt x="1455215" y="1111272"/>
                  <a:pt x="1167704" y="1459654"/>
                </a:cubicBezTo>
                <a:lnTo>
                  <a:pt x="1040187" y="1599959"/>
                </a:lnTo>
                <a:lnTo>
                  <a:pt x="0" y="559772"/>
                </a:lnTo>
                <a:lnTo>
                  <a:pt x="84684" y="457135"/>
                </a:lnTo>
                <a:cubicBezTo>
                  <a:pt x="163935" y="339828"/>
                  <a:pt x="215707" y="202431"/>
                  <a:pt x="230762" y="54179"/>
                </a:cubicBezTo>
                <a:lnTo>
                  <a:pt x="233498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手繪多邊形 66"/>
          <p:cNvSpPr/>
          <p:nvPr/>
        </p:nvSpPr>
        <p:spPr>
          <a:xfrm rot="16200000">
            <a:off x="5270109" y="3418647"/>
            <a:ext cx="1599959" cy="1702812"/>
          </a:xfrm>
          <a:custGeom>
            <a:avLst/>
            <a:gdLst>
              <a:gd name="connsiteX0" fmla="*/ 559773 w 1599959"/>
              <a:gd name="connsiteY0" fmla="*/ 0 h 1702812"/>
              <a:gd name="connsiteX1" fmla="*/ 1599959 w 1599959"/>
              <a:gd name="connsiteY1" fmla="*/ 1040187 h 1702812"/>
              <a:gd name="connsiteX2" fmla="*/ 1459654 w 1599959"/>
              <a:gd name="connsiteY2" fmla="*/ 1167704 h 1702812"/>
              <a:gd name="connsiteX3" fmla="*/ 204408 w 1599959"/>
              <a:gd name="connsiteY3" fmla="*/ 1692490 h 1702812"/>
              <a:gd name="connsiteX4" fmla="*/ 0 w 1599959"/>
              <a:gd name="connsiteY4" fmla="*/ 1702812 h 1702812"/>
              <a:gd name="connsiteX5" fmla="*/ 0 w 1599959"/>
              <a:gd name="connsiteY5" fmla="*/ 233498 h 1702812"/>
              <a:gd name="connsiteX6" fmla="*/ 54179 w 1599959"/>
              <a:gd name="connsiteY6" fmla="*/ 230762 h 1702812"/>
              <a:gd name="connsiteX7" fmla="*/ 457135 w 1599959"/>
              <a:gd name="connsiteY7" fmla="*/ 84684 h 1702812"/>
              <a:gd name="connsiteX8" fmla="*/ 559773 w 1599959"/>
              <a:gd name="connsiteY8" fmla="*/ 0 h 170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9959" h="1702812">
                <a:moveTo>
                  <a:pt x="559773" y="0"/>
                </a:moveTo>
                <a:lnTo>
                  <a:pt x="1599959" y="1040187"/>
                </a:lnTo>
                <a:lnTo>
                  <a:pt x="1459654" y="1167704"/>
                </a:lnTo>
                <a:cubicBezTo>
                  <a:pt x="1111272" y="1455215"/>
                  <a:pt x="678674" y="1644326"/>
                  <a:pt x="204408" y="1692490"/>
                </a:cubicBezTo>
                <a:lnTo>
                  <a:pt x="0" y="1702812"/>
                </a:lnTo>
                <a:lnTo>
                  <a:pt x="0" y="233498"/>
                </a:lnTo>
                <a:lnTo>
                  <a:pt x="54179" y="230762"/>
                </a:lnTo>
                <a:cubicBezTo>
                  <a:pt x="202431" y="215707"/>
                  <a:pt x="339828" y="163935"/>
                  <a:pt x="457135" y="84684"/>
                </a:cubicBezTo>
                <a:lnTo>
                  <a:pt x="559773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手繪多邊形 58"/>
          <p:cNvSpPr/>
          <p:nvPr/>
        </p:nvSpPr>
        <p:spPr>
          <a:xfrm rot="16200000">
            <a:off x="1456214" y="3641118"/>
            <a:ext cx="1846517" cy="1011312"/>
          </a:xfrm>
          <a:custGeom>
            <a:avLst/>
            <a:gdLst>
              <a:gd name="connsiteX0" fmla="*/ 0 w 1846517"/>
              <a:gd name="connsiteY0" fmla="*/ 0 h 1011312"/>
              <a:gd name="connsiteX1" fmla="*/ 240059 w 1846517"/>
              <a:gd name="connsiteY1" fmla="*/ 12122 h 1011312"/>
              <a:gd name="connsiteX2" fmla="*/ 1681451 w 1846517"/>
              <a:gd name="connsiteY2" fmla="*/ 614731 h 1011312"/>
              <a:gd name="connsiteX3" fmla="*/ 1846517 w 1846517"/>
              <a:gd name="connsiteY3" fmla="*/ 764753 h 1011312"/>
              <a:gd name="connsiteX4" fmla="*/ 1599959 w 1846517"/>
              <a:gd name="connsiteY4" fmla="*/ 1011312 h 1011312"/>
              <a:gd name="connsiteX5" fmla="*/ 1459654 w 1846517"/>
              <a:gd name="connsiteY5" fmla="*/ 883794 h 1011312"/>
              <a:gd name="connsiteX6" fmla="*/ 204408 w 1846517"/>
              <a:gd name="connsiteY6" fmla="*/ 359008 h 1011312"/>
              <a:gd name="connsiteX7" fmla="*/ 0 w 1846517"/>
              <a:gd name="connsiteY7" fmla="*/ 348686 h 1011312"/>
              <a:gd name="connsiteX8" fmla="*/ 0 w 1846517"/>
              <a:gd name="connsiteY8" fmla="*/ 0 h 1011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1011312">
                <a:moveTo>
                  <a:pt x="0" y="0"/>
                </a:moveTo>
                <a:lnTo>
                  <a:pt x="240059" y="12122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3"/>
                </a:lnTo>
                <a:lnTo>
                  <a:pt x="1599959" y="1011312"/>
                </a:lnTo>
                <a:lnTo>
                  <a:pt x="1459654" y="883794"/>
                </a:lnTo>
                <a:cubicBezTo>
                  <a:pt x="1111272" y="596283"/>
                  <a:pt x="678674" y="407172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手繪多邊形 53"/>
          <p:cNvSpPr/>
          <p:nvPr/>
        </p:nvSpPr>
        <p:spPr>
          <a:xfrm rot="16200000">
            <a:off x="3107085" y="1990248"/>
            <a:ext cx="1011311" cy="1846517"/>
          </a:xfrm>
          <a:custGeom>
            <a:avLst/>
            <a:gdLst>
              <a:gd name="connsiteX0" fmla="*/ 246558 w 1011311"/>
              <a:gd name="connsiteY0" fmla="*/ 0 h 1846517"/>
              <a:gd name="connsiteX1" fmla="*/ 396580 w 1011311"/>
              <a:gd name="connsiteY1" fmla="*/ 165066 h 1846517"/>
              <a:gd name="connsiteX2" fmla="*/ 999189 w 1011311"/>
              <a:gd name="connsiteY2" fmla="*/ 1606458 h 1846517"/>
              <a:gd name="connsiteX3" fmla="*/ 1011311 w 1011311"/>
              <a:gd name="connsiteY3" fmla="*/ 1846517 h 1846517"/>
              <a:gd name="connsiteX4" fmla="*/ 662625 w 1011311"/>
              <a:gd name="connsiteY4" fmla="*/ 1846517 h 1846517"/>
              <a:gd name="connsiteX5" fmla="*/ 652303 w 1011311"/>
              <a:gd name="connsiteY5" fmla="*/ 1642109 h 1846517"/>
              <a:gd name="connsiteX6" fmla="*/ 127517 w 1011311"/>
              <a:gd name="connsiteY6" fmla="*/ 386863 h 1846517"/>
              <a:gd name="connsiteX7" fmla="*/ 0 w 1011311"/>
              <a:gd name="connsiteY7" fmla="*/ 246558 h 1846517"/>
              <a:gd name="connsiteX8" fmla="*/ 246558 w 101131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11" h="1846517">
                <a:moveTo>
                  <a:pt x="246558" y="0"/>
                </a:moveTo>
                <a:lnTo>
                  <a:pt x="396580" y="165066"/>
                </a:lnTo>
                <a:cubicBezTo>
                  <a:pt x="726727" y="565111"/>
                  <a:pt x="943883" y="1061861"/>
                  <a:pt x="999189" y="1606458"/>
                </a:cubicBezTo>
                <a:lnTo>
                  <a:pt x="1011311" y="1846517"/>
                </a:lnTo>
                <a:lnTo>
                  <a:pt x="662625" y="1846517"/>
                </a:lnTo>
                <a:lnTo>
                  <a:pt x="652303" y="1642109"/>
                </a:lnTo>
                <a:cubicBezTo>
                  <a:pt x="604139" y="1167843"/>
                  <a:pt x="415028" y="735245"/>
                  <a:pt x="127517" y="386863"/>
                </a:cubicBezTo>
                <a:lnTo>
                  <a:pt x="0" y="246558"/>
                </a:lnTo>
                <a:lnTo>
                  <a:pt x="24655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rot="16200000">
            <a:off x="5025603" y="1990247"/>
            <a:ext cx="1011311" cy="1846517"/>
          </a:xfrm>
          <a:custGeom>
            <a:avLst/>
            <a:gdLst>
              <a:gd name="connsiteX0" fmla="*/ 662625 w 1011311"/>
              <a:gd name="connsiteY0" fmla="*/ 0 h 1846517"/>
              <a:gd name="connsiteX1" fmla="*/ 1011311 w 1011311"/>
              <a:gd name="connsiteY1" fmla="*/ 0 h 1846517"/>
              <a:gd name="connsiteX2" fmla="*/ 999189 w 1011311"/>
              <a:gd name="connsiteY2" fmla="*/ 240059 h 1846517"/>
              <a:gd name="connsiteX3" fmla="*/ 396580 w 1011311"/>
              <a:gd name="connsiteY3" fmla="*/ 1681451 h 1846517"/>
              <a:gd name="connsiteX4" fmla="*/ 246558 w 1011311"/>
              <a:gd name="connsiteY4" fmla="*/ 1846517 h 1846517"/>
              <a:gd name="connsiteX5" fmla="*/ 0 w 1011311"/>
              <a:gd name="connsiteY5" fmla="*/ 1599959 h 1846517"/>
              <a:gd name="connsiteX6" fmla="*/ 127517 w 1011311"/>
              <a:gd name="connsiteY6" fmla="*/ 1459654 h 1846517"/>
              <a:gd name="connsiteX7" fmla="*/ 652303 w 1011311"/>
              <a:gd name="connsiteY7" fmla="*/ 204408 h 1846517"/>
              <a:gd name="connsiteX8" fmla="*/ 662625 w 101131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11" h="1846517">
                <a:moveTo>
                  <a:pt x="662625" y="0"/>
                </a:moveTo>
                <a:lnTo>
                  <a:pt x="1011311" y="0"/>
                </a:lnTo>
                <a:lnTo>
                  <a:pt x="999189" y="240059"/>
                </a:lnTo>
                <a:cubicBezTo>
                  <a:pt x="943883" y="784656"/>
                  <a:pt x="726727" y="1281406"/>
                  <a:pt x="396580" y="1681451"/>
                </a:cubicBezTo>
                <a:lnTo>
                  <a:pt x="246558" y="1846517"/>
                </a:lnTo>
                <a:lnTo>
                  <a:pt x="0" y="1599959"/>
                </a:lnTo>
                <a:lnTo>
                  <a:pt x="127517" y="1459654"/>
                </a:lnTo>
                <a:cubicBezTo>
                  <a:pt x="415028" y="1111272"/>
                  <a:pt x="604139" y="678674"/>
                  <a:pt x="652303" y="204408"/>
                </a:cubicBezTo>
                <a:lnTo>
                  <a:pt x="6626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16200000">
            <a:off x="5841268" y="3641118"/>
            <a:ext cx="1846517" cy="1011311"/>
          </a:xfrm>
          <a:custGeom>
            <a:avLst/>
            <a:gdLst>
              <a:gd name="connsiteX0" fmla="*/ 1599959 w 1846517"/>
              <a:gd name="connsiteY0" fmla="*/ 0 h 1011311"/>
              <a:gd name="connsiteX1" fmla="*/ 1846517 w 1846517"/>
              <a:gd name="connsiteY1" fmla="*/ 246558 h 1011311"/>
              <a:gd name="connsiteX2" fmla="*/ 1681451 w 1846517"/>
              <a:gd name="connsiteY2" fmla="*/ 396580 h 1011311"/>
              <a:gd name="connsiteX3" fmla="*/ 240059 w 1846517"/>
              <a:gd name="connsiteY3" fmla="*/ 999189 h 1011311"/>
              <a:gd name="connsiteX4" fmla="*/ 0 w 1846517"/>
              <a:gd name="connsiteY4" fmla="*/ 1011311 h 1011311"/>
              <a:gd name="connsiteX5" fmla="*/ 0 w 1846517"/>
              <a:gd name="connsiteY5" fmla="*/ 662625 h 1011311"/>
              <a:gd name="connsiteX6" fmla="*/ 204408 w 1846517"/>
              <a:gd name="connsiteY6" fmla="*/ 652303 h 1011311"/>
              <a:gd name="connsiteX7" fmla="*/ 1459654 w 1846517"/>
              <a:gd name="connsiteY7" fmla="*/ 127517 h 1011311"/>
              <a:gd name="connsiteX8" fmla="*/ 1599959 w 1846517"/>
              <a:gd name="connsiteY8" fmla="*/ 0 h 101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1011311">
                <a:moveTo>
                  <a:pt x="1599959" y="0"/>
                </a:moveTo>
                <a:lnTo>
                  <a:pt x="1846517" y="246558"/>
                </a:lnTo>
                <a:lnTo>
                  <a:pt x="1681451" y="396580"/>
                </a:lnTo>
                <a:cubicBezTo>
                  <a:pt x="1281406" y="726727"/>
                  <a:pt x="784656" y="943883"/>
                  <a:pt x="240059" y="999189"/>
                </a:cubicBezTo>
                <a:lnTo>
                  <a:pt x="0" y="1011311"/>
                </a:lnTo>
                <a:lnTo>
                  <a:pt x="0" y="662625"/>
                </a:lnTo>
                <a:lnTo>
                  <a:pt x="204408" y="652303"/>
                </a:lnTo>
                <a:cubicBezTo>
                  <a:pt x="678674" y="604139"/>
                  <a:pt x="1111272" y="415028"/>
                  <a:pt x="1459654" y="127517"/>
                </a:cubicBezTo>
                <a:lnTo>
                  <a:pt x="159995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手繪多邊形 11"/>
          <p:cNvSpPr/>
          <p:nvPr/>
        </p:nvSpPr>
        <p:spPr>
          <a:xfrm rot="16200000">
            <a:off x="2931643" y="112522"/>
            <a:ext cx="3280714" cy="6631608"/>
          </a:xfrm>
          <a:custGeom>
            <a:avLst/>
            <a:gdLst>
              <a:gd name="connsiteX0" fmla="*/ 0 w 3280714"/>
              <a:gd name="connsiteY0" fmla="*/ 0 h 6631608"/>
              <a:gd name="connsiteX1" fmla="*/ 134678 w 3280714"/>
              <a:gd name="connsiteY1" fmla="*/ 3406 h 6631608"/>
              <a:gd name="connsiteX2" fmla="*/ 3280714 w 3280714"/>
              <a:gd name="connsiteY2" fmla="*/ 3315804 h 6631608"/>
              <a:gd name="connsiteX3" fmla="*/ 134678 w 3280714"/>
              <a:gd name="connsiteY3" fmla="*/ 6628202 h 6631608"/>
              <a:gd name="connsiteX4" fmla="*/ 0 w 3280714"/>
              <a:gd name="connsiteY4" fmla="*/ 6631608 h 6631608"/>
              <a:gd name="connsiteX5" fmla="*/ 0 w 3280714"/>
              <a:gd name="connsiteY5" fmla="*/ 6085986 h 6631608"/>
              <a:gd name="connsiteX6" fmla="*/ 247421 w 3280714"/>
              <a:gd name="connsiteY6" fmla="*/ 6073492 h 6631608"/>
              <a:gd name="connsiteX7" fmla="*/ 2736000 w 3280714"/>
              <a:gd name="connsiteY7" fmla="*/ 3315804 h 6631608"/>
              <a:gd name="connsiteX8" fmla="*/ 247421 w 3280714"/>
              <a:gd name="connsiteY8" fmla="*/ 558116 h 6631608"/>
              <a:gd name="connsiteX9" fmla="*/ 0 w 3280714"/>
              <a:gd name="connsiteY9" fmla="*/ 545622 h 6631608"/>
              <a:gd name="connsiteX10" fmla="*/ 0 w 3280714"/>
              <a:gd name="connsiteY10" fmla="*/ 0 h 663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0714" h="6631608">
                <a:moveTo>
                  <a:pt x="0" y="0"/>
                </a:moveTo>
                <a:lnTo>
                  <a:pt x="134678" y="3406"/>
                </a:lnTo>
                <a:cubicBezTo>
                  <a:pt x="1887130" y="92238"/>
                  <a:pt x="3280714" y="1541276"/>
                  <a:pt x="3280714" y="3315804"/>
                </a:cubicBezTo>
                <a:cubicBezTo>
                  <a:pt x="3280714" y="5090332"/>
                  <a:pt x="1887130" y="6539371"/>
                  <a:pt x="134678" y="6628202"/>
                </a:cubicBezTo>
                <a:lnTo>
                  <a:pt x="0" y="6631608"/>
                </a:lnTo>
                <a:lnTo>
                  <a:pt x="0" y="6085986"/>
                </a:lnTo>
                <a:lnTo>
                  <a:pt x="247421" y="6073492"/>
                </a:lnTo>
                <a:cubicBezTo>
                  <a:pt x="1645219" y="5931539"/>
                  <a:pt x="2736000" y="4751054"/>
                  <a:pt x="2736000" y="3315804"/>
                </a:cubicBezTo>
                <a:cubicBezTo>
                  <a:pt x="2736000" y="1880554"/>
                  <a:pt x="1645219" y="700070"/>
                  <a:pt x="247421" y="558116"/>
                </a:cubicBezTo>
                <a:lnTo>
                  <a:pt x="0" y="54562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1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34" name="手繪多邊形 133"/>
          <p:cNvSpPr/>
          <p:nvPr/>
        </p:nvSpPr>
        <p:spPr>
          <a:xfrm rot="16200000">
            <a:off x="2372420" y="3604713"/>
            <a:ext cx="1315858" cy="1615690"/>
          </a:xfrm>
          <a:custGeom>
            <a:avLst/>
            <a:gdLst>
              <a:gd name="connsiteX0" fmla="*/ 0 w 1315858"/>
              <a:gd name="connsiteY0" fmla="*/ 0 h 1615690"/>
              <a:gd name="connsiteX1" fmla="*/ 204408 w 1315858"/>
              <a:gd name="connsiteY1" fmla="*/ 10322 h 1615690"/>
              <a:gd name="connsiteX2" fmla="*/ 1278642 w 1315858"/>
              <a:gd name="connsiteY2" fmla="*/ 399749 h 1615690"/>
              <a:gd name="connsiteX3" fmla="*/ 1315858 w 1315858"/>
              <a:gd name="connsiteY3" fmla="*/ 427578 h 1615690"/>
              <a:gd name="connsiteX4" fmla="*/ 452644 w 1315858"/>
              <a:gd name="connsiteY4" fmla="*/ 1615690 h 1615690"/>
              <a:gd name="connsiteX5" fmla="*/ 307314 w 1315858"/>
              <a:gd name="connsiteY5" fmla="*/ 1536808 h 1615690"/>
              <a:gd name="connsiteX6" fmla="*/ 54179 w 1315858"/>
              <a:gd name="connsiteY6" fmla="*/ 1472050 h 1615690"/>
              <a:gd name="connsiteX7" fmla="*/ 0 w 1315858"/>
              <a:gd name="connsiteY7" fmla="*/ 1469314 h 1615690"/>
              <a:gd name="connsiteX8" fmla="*/ 0 w 1315858"/>
              <a:gd name="connsiteY8" fmla="*/ 0 h 16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5858" h="1615690">
                <a:moveTo>
                  <a:pt x="0" y="0"/>
                </a:moveTo>
                <a:lnTo>
                  <a:pt x="204408" y="10322"/>
                </a:lnTo>
                <a:cubicBezTo>
                  <a:pt x="599630" y="50459"/>
                  <a:pt x="965916" y="188475"/>
                  <a:pt x="1278642" y="399749"/>
                </a:cubicBezTo>
                <a:lnTo>
                  <a:pt x="1315858" y="427578"/>
                </a:lnTo>
                <a:lnTo>
                  <a:pt x="452644" y="1615690"/>
                </a:lnTo>
                <a:lnTo>
                  <a:pt x="307314" y="1536808"/>
                </a:lnTo>
                <a:cubicBezTo>
                  <a:pt x="228174" y="1503334"/>
                  <a:pt x="143130" y="1481083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0" name="手繪多邊形 129"/>
          <p:cNvSpPr/>
          <p:nvPr/>
        </p:nvSpPr>
        <p:spPr>
          <a:xfrm rot="16200000">
            <a:off x="2640244" y="2936180"/>
            <a:ext cx="1678406" cy="1572484"/>
          </a:xfrm>
          <a:custGeom>
            <a:avLst/>
            <a:gdLst>
              <a:gd name="connsiteX0" fmla="*/ 864662 w 1678406"/>
              <a:gd name="connsiteY0" fmla="*/ 0 h 1572484"/>
              <a:gd name="connsiteX1" fmla="*/ 950792 w 1678406"/>
              <a:gd name="connsiteY1" fmla="*/ 64407 h 1572484"/>
              <a:gd name="connsiteX2" fmla="*/ 1621674 w 1678406"/>
              <a:gd name="connsiteY2" fmla="*/ 963557 h 1572484"/>
              <a:gd name="connsiteX3" fmla="*/ 1678406 w 1678406"/>
              <a:gd name="connsiteY3" fmla="*/ 1118559 h 1572484"/>
              <a:gd name="connsiteX4" fmla="*/ 281370 w 1678406"/>
              <a:gd name="connsiteY4" fmla="*/ 1572484 h 1572484"/>
              <a:gd name="connsiteX5" fmla="*/ 267826 w 1678406"/>
              <a:gd name="connsiteY5" fmla="*/ 1535481 h 1572484"/>
              <a:gd name="connsiteX6" fmla="*/ 78806 w 1678406"/>
              <a:gd name="connsiteY6" fmla="*/ 1255127 h 1572484"/>
              <a:gd name="connsiteX7" fmla="*/ 0 w 1678406"/>
              <a:gd name="connsiteY7" fmla="*/ 1190105 h 1572484"/>
              <a:gd name="connsiteX8" fmla="*/ 864662 w 1678406"/>
              <a:gd name="connsiteY8" fmla="*/ 0 h 1572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8406" h="1572484">
                <a:moveTo>
                  <a:pt x="864662" y="0"/>
                </a:moveTo>
                <a:lnTo>
                  <a:pt x="950792" y="64407"/>
                </a:lnTo>
                <a:cubicBezTo>
                  <a:pt x="1241111" y="303999"/>
                  <a:pt x="1472946" y="611923"/>
                  <a:pt x="1621674" y="963557"/>
                </a:cubicBezTo>
                <a:lnTo>
                  <a:pt x="1678406" y="1118559"/>
                </a:lnTo>
                <a:lnTo>
                  <a:pt x="281370" y="1572484"/>
                </a:lnTo>
                <a:lnTo>
                  <a:pt x="267826" y="1535481"/>
                </a:lnTo>
                <a:cubicBezTo>
                  <a:pt x="223195" y="1429960"/>
                  <a:pt x="158612" y="1334932"/>
                  <a:pt x="78806" y="1255127"/>
                </a:cubicBezTo>
                <a:lnTo>
                  <a:pt x="0" y="1190105"/>
                </a:lnTo>
                <a:lnTo>
                  <a:pt x="864662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1" name="手繪多邊形 120"/>
          <p:cNvSpPr/>
          <p:nvPr/>
        </p:nvSpPr>
        <p:spPr>
          <a:xfrm rot="16200000">
            <a:off x="3820655" y="2814157"/>
            <a:ext cx="1502693" cy="1384721"/>
          </a:xfrm>
          <a:custGeom>
            <a:avLst/>
            <a:gdLst>
              <a:gd name="connsiteX0" fmla="*/ 1398744 w 1502693"/>
              <a:gd name="connsiteY0" fmla="*/ 0 h 1384721"/>
              <a:gd name="connsiteX1" fmla="*/ 1454923 w 1502693"/>
              <a:gd name="connsiteY1" fmla="*/ 218488 h 1384721"/>
              <a:gd name="connsiteX2" fmla="*/ 1502693 w 1502693"/>
              <a:gd name="connsiteY2" fmla="*/ 692360 h 1384721"/>
              <a:gd name="connsiteX3" fmla="*/ 1454923 w 1502693"/>
              <a:gd name="connsiteY3" fmla="*/ 1166232 h 1384721"/>
              <a:gd name="connsiteX4" fmla="*/ 1398744 w 1502693"/>
              <a:gd name="connsiteY4" fmla="*/ 1384721 h 1384721"/>
              <a:gd name="connsiteX5" fmla="*/ 0 w 1502693"/>
              <a:gd name="connsiteY5" fmla="*/ 930241 h 1384721"/>
              <a:gd name="connsiteX6" fmla="*/ 15460 w 1502693"/>
              <a:gd name="connsiteY6" fmla="*/ 870114 h 1384721"/>
              <a:gd name="connsiteX7" fmla="*/ 33379 w 1502693"/>
              <a:gd name="connsiteY7" fmla="*/ 692360 h 1384721"/>
              <a:gd name="connsiteX8" fmla="*/ 15460 w 1502693"/>
              <a:gd name="connsiteY8" fmla="*/ 514606 h 1384721"/>
              <a:gd name="connsiteX9" fmla="*/ 0 w 1502693"/>
              <a:gd name="connsiteY9" fmla="*/ 454479 h 1384721"/>
              <a:gd name="connsiteX10" fmla="*/ 1398744 w 1502693"/>
              <a:gd name="connsiteY10" fmla="*/ 0 h 138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02693" h="1384721">
                <a:moveTo>
                  <a:pt x="1398744" y="0"/>
                </a:moveTo>
                <a:lnTo>
                  <a:pt x="1454923" y="218488"/>
                </a:lnTo>
                <a:cubicBezTo>
                  <a:pt x="1486245" y="371553"/>
                  <a:pt x="1502693" y="530036"/>
                  <a:pt x="1502693" y="692360"/>
                </a:cubicBezTo>
                <a:cubicBezTo>
                  <a:pt x="1502693" y="854685"/>
                  <a:pt x="1486245" y="1013167"/>
                  <a:pt x="1454923" y="1166232"/>
                </a:cubicBezTo>
                <a:lnTo>
                  <a:pt x="1398744" y="1384721"/>
                </a:lnTo>
                <a:lnTo>
                  <a:pt x="0" y="930241"/>
                </a:lnTo>
                <a:lnTo>
                  <a:pt x="15460" y="870114"/>
                </a:lnTo>
                <a:cubicBezTo>
                  <a:pt x="27209" y="812698"/>
                  <a:pt x="33379" y="753250"/>
                  <a:pt x="33379" y="692360"/>
                </a:cubicBezTo>
                <a:cubicBezTo>
                  <a:pt x="33379" y="631471"/>
                  <a:pt x="27209" y="572022"/>
                  <a:pt x="15460" y="514606"/>
                </a:cubicBezTo>
                <a:lnTo>
                  <a:pt x="0" y="454479"/>
                </a:lnTo>
                <a:lnTo>
                  <a:pt x="1398744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手繪多邊形 87"/>
          <p:cNvSpPr/>
          <p:nvPr/>
        </p:nvSpPr>
        <p:spPr>
          <a:xfrm rot="16200000">
            <a:off x="4825351" y="2936178"/>
            <a:ext cx="1678407" cy="1572485"/>
          </a:xfrm>
          <a:custGeom>
            <a:avLst/>
            <a:gdLst>
              <a:gd name="connsiteX0" fmla="*/ 281371 w 1678407"/>
              <a:gd name="connsiteY0" fmla="*/ 0 h 1572485"/>
              <a:gd name="connsiteX1" fmla="*/ 1678407 w 1678407"/>
              <a:gd name="connsiteY1" fmla="*/ 453925 h 1572485"/>
              <a:gd name="connsiteX2" fmla="*/ 1621675 w 1678407"/>
              <a:gd name="connsiteY2" fmla="*/ 608927 h 1572485"/>
              <a:gd name="connsiteX3" fmla="*/ 950793 w 1678407"/>
              <a:gd name="connsiteY3" fmla="*/ 1508077 h 1572485"/>
              <a:gd name="connsiteX4" fmla="*/ 864663 w 1678407"/>
              <a:gd name="connsiteY4" fmla="*/ 1572485 h 1572485"/>
              <a:gd name="connsiteX5" fmla="*/ 0 w 1678407"/>
              <a:gd name="connsiteY5" fmla="*/ 382379 h 1572485"/>
              <a:gd name="connsiteX6" fmla="*/ 78807 w 1678407"/>
              <a:gd name="connsiteY6" fmla="*/ 317357 h 1572485"/>
              <a:gd name="connsiteX7" fmla="*/ 267827 w 1678407"/>
              <a:gd name="connsiteY7" fmla="*/ 37003 h 1572485"/>
              <a:gd name="connsiteX8" fmla="*/ 281371 w 1678407"/>
              <a:gd name="connsiteY8" fmla="*/ 0 h 1572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8407" h="1572485">
                <a:moveTo>
                  <a:pt x="281371" y="0"/>
                </a:moveTo>
                <a:lnTo>
                  <a:pt x="1678407" y="453925"/>
                </a:lnTo>
                <a:lnTo>
                  <a:pt x="1621675" y="608927"/>
                </a:lnTo>
                <a:cubicBezTo>
                  <a:pt x="1472947" y="960561"/>
                  <a:pt x="1241112" y="1268486"/>
                  <a:pt x="950793" y="1508077"/>
                </a:cubicBezTo>
                <a:lnTo>
                  <a:pt x="864663" y="1572485"/>
                </a:lnTo>
                <a:lnTo>
                  <a:pt x="0" y="382379"/>
                </a:lnTo>
                <a:lnTo>
                  <a:pt x="78807" y="317357"/>
                </a:lnTo>
                <a:cubicBezTo>
                  <a:pt x="158613" y="237552"/>
                  <a:pt x="223196" y="142524"/>
                  <a:pt x="267827" y="37003"/>
                </a:cubicBezTo>
                <a:lnTo>
                  <a:pt x="281371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手繪多邊形 81"/>
          <p:cNvSpPr/>
          <p:nvPr/>
        </p:nvSpPr>
        <p:spPr>
          <a:xfrm rot="16200000">
            <a:off x="5455722" y="3604712"/>
            <a:ext cx="1315857" cy="1615690"/>
          </a:xfrm>
          <a:custGeom>
            <a:avLst/>
            <a:gdLst>
              <a:gd name="connsiteX0" fmla="*/ 452643 w 1315857"/>
              <a:gd name="connsiteY0" fmla="*/ 0 h 1615690"/>
              <a:gd name="connsiteX1" fmla="*/ 1315857 w 1315857"/>
              <a:gd name="connsiteY1" fmla="*/ 1188112 h 1615690"/>
              <a:gd name="connsiteX2" fmla="*/ 1278642 w 1315857"/>
              <a:gd name="connsiteY2" fmla="*/ 1215941 h 1615690"/>
              <a:gd name="connsiteX3" fmla="*/ 204408 w 1315857"/>
              <a:gd name="connsiteY3" fmla="*/ 1605368 h 1615690"/>
              <a:gd name="connsiteX4" fmla="*/ 0 w 1315857"/>
              <a:gd name="connsiteY4" fmla="*/ 1615690 h 1615690"/>
              <a:gd name="connsiteX5" fmla="*/ 0 w 1315857"/>
              <a:gd name="connsiteY5" fmla="*/ 146376 h 1615690"/>
              <a:gd name="connsiteX6" fmla="*/ 54179 w 1315857"/>
              <a:gd name="connsiteY6" fmla="*/ 143640 h 1615690"/>
              <a:gd name="connsiteX7" fmla="*/ 307314 w 1315857"/>
              <a:gd name="connsiteY7" fmla="*/ 78882 h 1615690"/>
              <a:gd name="connsiteX8" fmla="*/ 452643 w 1315857"/>
              <a:gd name="connsiteY8" fmla="*/ 0 h 16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5857" h="1615690">
                <a:moveTo>
                  <a:pt x="452643" y="0"/>
                </a:moveTo>
                <a:lnTo>
                  <a:pt x="1315857" y="1188112"/>
                </a:lnTo>
                <a:lnTo>
                  <a:pt x="1278642" y="1215941"/>
                </a:lnTo>
                <a:cubicBezTo>
                  <a:pt x="965916" y="1427215"/>
                  <a:pt x="599630" y="1565232"/>
                  <a:pt x="204408" y="1605368"/>
                </a:cubicBezTo>
                <a:lnTo>
                  <a:pt x="0" y="1615690"/>
                </a:lnTo>
                <a:lnTo>
                  <a:pt x="0" y="146376"/>
                </a:lnTo>
                <a:lnTo>
                  <a:pt x="54179" y="143640"/>
                </a:lnTo>
                <a:cubicBezTo>
                  <a:pt x="143130" y="134607"/>
                  <a:pt x="228174" y="112356"/>
                  <a:pt x="307314" y="78882"/>
                </a:cubicBezTo>
                <a:lnTo>
                  <a:pt x="452643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手繪多邊形 73"/>
          <p:cNvSpPr/>
          <p:nvPr/>
        </p:nvSpPr>
        <p:spPr>
          <a:xfrm rot="16200000">
            <a:off x="1501647" y="3922052"/>
            <a:ext cx="1520606" cy="776264"/>
          </a:xfrm>
          <a:custGeom>
            <a:avLst/>
            <a:gdLst>
              <a:gd name="connsiteX0" fmla="*/ 0 w 1520606"/>
              <a:gd name="connsiteY0" fmla="*/ 0 h 776264"/>
              <a:gd name="connsiteX1" fmla="*/ 240059 w 1520606"/>
              <a:gd name="connsiteY1" fmla="*/ 12122 h 776264"/>
              <a:gd name="connsiteX2" fmla="*/ 1473596 w 1520606"/>
              <a:gd name="connsiteY2" fmla="*/ 459300 h 776264"/>
              <a:gd name="connsiteX3" fmla="*/ 1520606 w 1520606"/>
              <a:gd name="connsiteY3" fmla="*/ 494453 h 776264"/>
              <a:gd name="connsiteX4" fmla="*/ 1315858 w 1520606"/>
              <a:gd name="connsiteY4" fmla="*/ 776264 h 776264"/>
              <a:gd name="connsiteX5" fmla="*/ 1278642 w 1520606"/>
              <a:gd name="connsiteY5" fmla="*/ 748435 h 776264"/>
              <a:gd name="connsiteX6" fmla="*/ 204408 w 1520606"/>
              <a:gd name="connsiteY6" fmla="*/ 359008 h 776264"/>
              <a:gd name="connsiteX7" fmla="*/ 0 w 1520606"/>
              <a:gd name="connsiteY7" fmla="*/ 348686 h 776264"/>
              <a:gd name="connsiteX8" fmla="*/ 0 w 1520606"/>
              <a:gd name="connsiteY8" fmla="*/ 0 h 7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6" h="776264">
                <a:moveTo>
                  <a:pt x="0" y="0"/>
                </a:moveTo>
                <a:lnTo>
                  <a:pt x="240059" y="12122"/>
                </a:lnTo>
                <a:cubicBezTo>
                  <a:pt x="693890" y="58211"/>
                  <a:pt x="1114494" y="216695"/>
                  <a:pt x="1473596" y="459300"/>
                </a:cubicBezTo>
                <a:lnTo>
                  <a:pt x="1520606" y="494453"/>
                </a:lnTo>
                <a:lnTo>
                  <a:pt x="1315858" y="776264"/>
                </a:lnTo>
                <a:lnTo>
                  <a:pt x="1278642" y="748435"/>
                </a:lnTo>
                <a:cubicBezTo>
                  <a:pt x="965916" y="537161"/>
                  <a:pt x="599630" y="399145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手繪多邊形 68"/>
          <p:cNvSpPr/>
          <p:nvPr/>
        </p:nvSpPr>
        <p:spPr>
          <a:xfrm rot="16200000">
            <a:off x="2538941" y="2424138"/>
            <a:ext cx="1145277" cy="1400371"/>
          </a:xfrm>
          <a:custGeom>
            <a:avLst/>
            <a:gdLst>
              <a:gd name="connsiteX0" fmla="*/ 204748 w 1145277"/>
              <a:gd name="connsiteY0" fmla="*/ 0 h 1400371"/>
              <a:gd name="connsiteX1" fmla="*/ 307927 w 1145277"/>
              <a:gd name="connsiteY1" fmla="*/ 77156 h 1400371"/>
              <a:gd name="connsiteX2" fmla="*/ 1078297 w 1145277"/>
              <a:gd name="connsiteY2" fmla="*/ 1109645 h 1400371"/>
              <a:gd name="connsiteX3" fmla="*/ 1145277 w 1145277"/>
              <a:gd name="connsiteY3" fmla="*/ 1292650 h 1400371"/>
              <a:gd name="connsiteX4" fmla="*/ 813744 w 1145277"/>
              <a:gd name="connsiteY4" fmla="*/ 1400371 h 1400371"/>
              <a:gd name="connsiteX5" fmla="*/ 757012 w 1145277"/>
              <a:gd name="connsiteY5" fmla="*/ 1245369 h 1400371"/>
              <a:gd name="connsiteX6" fmla="*/ 86130 w 1145277"/>
              <a:gd name="connsiteY6" fmla="*/ 346219 h 1400371"/>
              <a:gd name="connsiteX7" fmla="*/ 0 w 1145277"/>
              <a:gd name="connsiteY7" fmla="*/ 281812 h 1400371"/>
              <a:gd name="connsiteX8" fmla="*/ 204748 w 1145277"/>
              <a:gd name="connsiteY8" fmla="*/ 0 h 140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5277" h="1400371">
                <a:moveTo>
                  <a:pt x="204748" y="0"/>
                </a:moveTo>
                <a:lnTo>
                  <a:pt x="307927" y="77156"/>
                </a:lnTo>
                <a:cubicBezTo>
                  <a:pt x="641298" y="352278"/>
                  <a:pt x="907513" y="705866"/>
                  <a:pt x="1078297" y="1109645"/>
                </a:cubicBezTo>
                <a:lnTo>
                  <a:pt x="1145277" y="1292650"/>
                </a:lnTo>
                <a:lnTo>
                  <a:pt x="813744" y="1400371"/>
                </a:lnTo>
                <a:lnTo>
                  <a:pt x="757012" y="1245369"/>
                </a:lnTo>
                <a:cubicBezTo>
                  <a:pt x="608284" y="893735"/>
                  <a:pt x="376449" y="585811"/>
                  <a:pt x="86130" y="346219"/>
                </a:cubicBezTo>
                <a:lnTo>
                  <a:pt x="0" y="281812"/>
                </a:lnTo>
                <a:lnTo>
                  <a:pt x="2047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手繪多邊形 59"/>
          <p:cNvSpPr/>
          <p:nvPr/>
        </p:nvSpPr>
        <p:spPr>
          <a:xfrm rot="16200000">
            <a:off x="4345684" y="1832589"/>
            <a:ext cx="452635" cy="1600427"/>
          </a:xfrm>
          <a:custGeom>
            <a:avLst/>
            <a:gdLst>
              <a:gd name="connsiteX0" fmla="*/ 331938 w 452635"/>
              <a:gd name="connsiteY0" fmla="*/ 0 h 1600427"/>
              <a:gd name="connsiteX1" fmla="*/ 397781 w 452635"/>
              <a:gd name="connsiteY1" fmla="*/ 256069 h 1600427"/>
              <a:gd name="connsiteX2" fmla="*/ 452635 w 452635"/>
              <a:gd name="connsiteY2" fmla="*/ 800213 h 1600427"/>
              <a:gd name="connsiteX3" fmla="*/ 397781 w 452635"/>
              <a:gd name="connsiteY3" fmla="*/ 1344357 h 1600427"/>
              <a:gd name="connsiteX4" fmla="*/ 331938 w 452635"/>
              <a:gd name="connsiteY4" fmla="*/ 1600427 h 1600427"/>
              <a:gd name="connsiteX5" fmla="*/ 0 w 452635"/>
              <a:gd name="connsiteY5" fmla="*/ 1492574 h 1600427"/>
              <a:gd name="connsiteX6" fmla="*/ 56179 w 452635"/>
              <a:gd name="connsiteY6" fmla="*/ 1274085 h 1600427"/>
              <a:gd name="connsiteX7" fmla="*/ 103949 w 452635"/>
              <a:gd name="connsiteY7" fmla="*/ 800213 h 1600427"/>
              <a:gd name="connsiteX8" fmla="*/ 56179 w 452635"/>
              <a:gd name="connsiteY8" fmla="*/ 326341 h 1600427"/>
              <a:gd name="connsiteX9" fmla="*/ 0 w 452635"/>
              <a:gd name="connsiteY9" fmla="*/ 107853 h 1600427"/>
              <a:gd name="connsiteX10" fmla="*/ 331938 w 452635"/>
              <a:gd name="connsiteY10" fmla="*/ 0 h 16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2635" h="1600427">
                <a:moveTo>
                  <a:pt x="331938" y="0"/>
                </a:moveTo>
                <a:lnTo>
                  <a:pt x="397781" y="256069"/>
                </a:lnTo>
                <a:cubicBezTo>
                  <a:pt x="433747" y="431832"/>
                  <a:pt x="452635" y="613817"/>
                  <a:pt x="452635" y="800213"/>
                </a:cubicBezTo>
                <a:cubicBezTo>
                  <a:pt x="452635" y="986609"/>
                  <a:pt x="433747" y="1168594"/>
                  <a:pt x="397781" y="1344357"/>
                </a:cubicBezTo>
                <a:lnTo>
                  <a:pt x="331938" y="1600427"/>
                </a:lnTo>
                <a:lnTo>
                  <a:pt x="0" y="1492574"/>
                </a:lnTo>
                <a:lnTo>
                  <a:pt x="56179" y="1274085"/>
                </a:lnTo>
                <a:cubicBezTo>
                  <a:pt x="87501" y="1121020"/>
                  <a:pt x="103949" y="962538"/>
                  <a:pt x="103949" y="800213"/>
                </a:cubicBezTo>
                <a:cubicBezTo>
                  <a:pt x="103949" y="637889"/>
                  <a:pt x="87501" y="479406"/>
                  <a:pt x="56179" y="326341"/>
                </a:cubicBezTo>
                <a:lnTo>
                  <a:pt x="0" y="107853"/>
                </a:lnTo>
                <a:lnTo>
                  <a:pt x="3319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rot="16200000">
            <a:off x="5459784" y="2424137"/>
            <a:ext cx="1145277" cy="1400371"/>
          </a:xfrm>
          <a:custGeom>
            <a:avLst/>
            <a:gdLst>
              <a:gd name="connsiteX0" fmla="*/ 813744 w 1145277"/>
              <a:gd name="connsiteY0" fmla="*/ 0 h 1400371"/>
              <a:gd name="connsiteX1" fmla="*/ 1145277 w 1145277"/>
              <a:gd name="connsiteY1" fmla="*/ 107722 h 1400371"/>
              <a:gd name="connsiteX2" fmla="*/ 1078297 w 1145277"/>
              <a:gd name="connsiteY2" fmla="*/ 290726 h 1400371"/>
              <a:gd name="connsiteX3" fmla="*/ 307927 w 1145277"/>
              <a:gd name="connsiteY3" fmla="*/ 1323215 h 1400371"/>
              <a:gd name="connsiteX4" fmla="*/ 204748 w 1145277"/>
              <a:gd name="connsiteY4" fmla="*/ 1400371 h 1400371"/>
              <a:gd name="connsiteX5" fmla="*/ 0 w 1145277"/>
              <a:gd name="connsiteY5" fmla="*/ 1118560 h 1400371"/>
              <a:gd name="connsiteX6" fmla="*/ 86130 w 1145277"/>
              <a:gd name="connsiteY6" fmla="*/ 1054152 h 1400371"/>
              <a:gd name="connsiteX7" fmla="*/ 757012 w 1145277"/>
              <a:gd name="connsiteY7" fmla="*/ 155002 h 1400371"/>
              <a:gd name="connsiteX8" fmla="*/ 813744 w 1145277"/>
              <a:gd name="connsiteY8" fmla="*/ 0 h 140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5277" h="1400371">
                <a:moveTo>
                  <a:pt x="813744" y="0"/>
                </a:moveTo>
                <a:lnTo>
                  <a:pt x="1145277" y="107722"/>
                </a:lnTo>
                <a:lnTo>
                  <a:pt x="1078297" y="290726"/>
                </a:lnTo>
                <a:cubicBezTo>
                  <a:pt x="907513" y="694506"/>
                  <a:pt x="641298" y="1048094"/>
                  <a:pt x="307927" y="1323215"/>
                </a:cubicBezTo>
                <a:lnTo>
                  <a:pt x="204748" y="1400371"/>
                </a:lnTo>
                <a:lnTo>
                  <a:pt x="0" y="1118560"/>
                </a:lnTo>
                <a:lnTo>
                  <a:pt x="86130" y="1054152"/>
                </a:lnTo>
                <a:cubicBezTo>
                  <a:pt x="376449" y="814561"/>
                  <a:pt x="608284" y="506636"/>
                  <a:pt x="757012" y="155002"/>
                </a:cubicBezTo>
                <a:lnTo>
                  <a:pt x="81374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 rot="16200000">
            <a:off x="6121747" y="3922051"/>
            <a:ext cx="1520605" cy="776264"/>
          </a:xfrm>
          <a:custGeom>
            <a:avLst/>
            <a:gdLst>
              <a:gd name="connsiteX0" fmla="*/ 1315857 w 1520605"/>
              <a:gd name="connsiteY0" fmla="*/ 0 h 776264"/>
              <a:gd name="connsiteX1" fmla="*/ 1520605 w 1520605"/>
              <a:gd name="connsiteY1" fmla="*/ 281812 h 776264"/>
              <a:gd name="connsiteX2" fmla="*/ 1473596 w 1520605"/>
              <a:gd name="connsiteY2" fmla="*/ 316964 h 776264"/>
              <a:gd name="connsiteX3" fmla="*/ 240059 w 1520605"/>
              <a:gd name="connsiteY3" fmla="*/ 764142 h 776264"/>
              <a:gd name="connsiteX4" fmla="*/ 0 w 1520605"/>
              <a:gd name="connsiteY4" fmla="*/ 776264 h 776264"/>
              <a:gd name="connsiteX5" fmla="*/ 0 w 1520605"/>
              <a:gd name="connsiteY5" fmla="*/ 427578 h 776264"/>
              <a:gd name="connsiteX6" fmla="*/ 204408 w 1520605"/>
              <a:gd name="connsiteY6" fmla="*/ 417256 h 776264"/>
              <a:gd name="connsiteX7" fmla="*/ 1278642 w 1520605"/>
              <a:gd name="connsiteY7" fmla="*/ 27829 h 776264"/>
              <a:gd name="connsiteX8" fmla="*/ 1315857 w 1520605"/>
              <a:gd name="connsiteY8" fmla="*/ 0 h 7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5" h="776264">
                <a:moveTo>
                  <a:pt x="1315857" y="0"/>
                </a:moveTo>
                <a:lnTo>
                  <a:pt x="1520605" y="281812"/>
                </a:lnTo>
                <a:lnTo>
                  <a:pt x="1473596" y="316964"/>
                </a:lnTo>
                <a:cubicBezTo>
                  <a:pt x="1114494" y="559569"/>
                  <a:pt x="693890" y="718053"/>
                  <a:pt x="240059" y="764142"/>
                </a:cubicBezTo>
                <a:lnTo>
                  <a:pt x="0" y="776264"/>
                </a:lnTo>
                <a:lnTo>
                  <a:pt x="0" y="427578"/>
                </a:lnTo>
                <a:lnTo>
                  <a:pt x="204408" y="417256"/>
                </a:lnTo>
                <a:cubicBezTo>
                  <a:pt x="599630" y="377120"/>
                  <a:pt x="965916" y="239103"/>
                  <a:pt x="1278642" y="27829"/>
                </a:cubicBezTo>
                <a:lnTo>
                  <a:pt x="131585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 rot="16200000">
            <a:off x="2931643" y="112067"/>
            <a:ext cx="3280714" cy="6631608"/>
          </a:xfrm>
          <a:custGeom>
            <a:avLst/>
            <a:gdLst>
              <a:gd name="connsiteX0" fmla="*/ 0 w 3280714"/>
              <a:gd name="connsiteY0" fmla="*/ 0 h 6631608"/>
              <a:gd name="connsiteX1" fmla="*/ 134678 w 3280714"/>
              <a:gd name="connsiteY1" fmla="*/ 3406 h 6631608"/>
              <a:gd name="connsiteX2" fmla="*/ 3280714 w 3280714"/>
              <a:gd name="connsiteY2" fmla="*/ 3315804 h 6631608"/>
              <a:gd name="connsiteX3" fmla="*/ 134678 w 3280714"/>
              <a:gd name="connsiteY3" fmla="*/ 6628202 h 6631608"/>
              <a:gd name="connsiteX4" fmla="*/ 0 w 3280714"/>
              <a:gd name="connsiteY4" fmla="*/ 6631608 h 6631608"/>
              <a:gd name="connsiteX5" fmla="*/ 0 w 3280714"/>
              <a:gd name="connsiteY5" fmla="*/ 6085986 h 6631608"/>
              <a:gd name="connsiteX6" fmla="*/ 247421 w 3280714"/>
              <a:gd name="connsiteY6" fmla="*/ 6073492 h 6631608"/>
              <a:gd name="connsiteX7" fmla="*/ 2736000 w 3280714"/>
              <a:gd name="connsiteY7" fmla="*/ 3315804 h 6631608"/>
              <a:gd name="connsiteX8" fmla="*/ 247421 w 3280714"/>
              <a:gd name="connsiteY8" fmla="*/ 558116 h 6631608"/>
              <a:gd name="connsiteX9" fmla="*/ 0 w 3280714"/>
              <a:gd name="connsiteY9" fmla="*/ 545622 h 6631608"/>
              <a:gd name="connsiteX10" fmla="*/ 0 w 3280714"/>
              <a:gd name="connsiteY10" fmla="*/ 0 h 663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0714" h="6631608">
                <a:moveTo>
                  <a:pt x="0" y="0"/>
                </a:moveTo>
                <a:lnTo>
                  <a:pt x="134678" y="3406"/>
                </a:lnTo>
                <a:cubicBezTo>
                  <a:pt x="1887130" y="92238"/>
                  <a:pt x="3280714" y="1541276"/>
                  <a:pt x="3280714" y="3315804"/>
                </a:cubicBezTo>
                <a:cubicBezTo>
                  <a:pt x="3280714" y="5090332"/>
                  <a:pt x="1887130" y="6539371"/>
                  <a:pt x="134678" y="6628202"/>
                </a:cubicBezTo>
                <a:lnTo>
                  <a:pt x="0" y="6631608"/>
                </a:lnTo>
                <a:lnTo>
                  <a:pt x="0" y="6085986"/>
                </a:lnTo>
                <a:lnTo>
                  <a:pt x="247421" y="6073492"/>
                </a:lnTo>
                <a:cubicBezTo>
                  <a:pt x="1645219" y="5931539"/>
                  <a:pt x="2736000" y="4751054"/>
                  <a:pt x="2736000" y="3315804"/>
                </a:cubicBezTo>
                <a:cubicBezTo>
                  <a:pt x="2736000" y="1880554"/>
                  <a:pt x="1645219" y="700070"/>
                  <a:pt x="247421" y="558116"/>
                </a:cubicBezTo>
                <a:lnTo>
                  <a:pt x="0" y="54562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39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68" name="手繪多邊形 167"/>
          <p:cNvSpPr/>
          <p:nvPr/>
        </p:nvSpPr>
        <p:spPr>
          <a:xfrm rot="16200000">
            <a:off x="2454343" y="3730215"/>
            <a:ext cx="1107978" cy="1571656"/>
          </a:xfrm>
          <a:custGeom>
            <a:avLst/>
            <a:gdLst>
              <a:gd name="connsiteX0" fmla="*/ 0 w 1107978"/>
              <a:gd name="connsiteY0" fmla="*/ 0 h 1571656"/>
              <a:gd name="connsiteX1" fmla="*/ 204408 w 1107978"/>
              <a:gd name="connsiteY1" fmla="*/ 10322 h 1571656"/>
              <a:gd name="connsiteX2" fmla="*/ 1084776 w 1107978"/>
              <a:gd name="connsiteY2" fmla="*/ 281973 h 1571656"/>
              <a:gd name="connsiteX3" fmla="*/ 1107978 w 1107978"/>
              <a:gd name="connsiteY3" fmla="*/ 296068 h 1571656"/>
              <a:gd name="connsiteX4" fmla="*/ 371517 w 1107978"/>
              <a:gd name="connsiteY4" fmla="*/ 1571656 h 1571656"/>
              <a:gd name="connsiteX5" fmla="*/ 307314 w 1107978"/>
              <a:gd name="connsiteY5" fmla="*/ 1536808 h 1571656"/>
              <a:gd name="connsiteX6" fmla="*/ 54179 w 1107978"/>
              <a:gd name="connsiteY6" fmla="*/ 1472050 h 1571656"/>
              <a:gd name="connsiteX7" fmla="*/ 0 w 1107978"/>
              <a:gd name="connsiteY7" fmla="*/ 1469314 h 1571656"/>
              <a:gd name="connsiteX8" fmla="*/ 0 w 1107978"/>
              <a:gd name="connsiteY8" fmla="*/ 0 h 1571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978" h="1571656">
                <a:moveTo>
                  <a:pt x="0" y="0"/>
                </a:moveTo>
                <a:lnTo>
                  <a:pt x="204408" y="10322"/>
                </a:lnTo>
                <a:cubicBezTo>
                  <a:pt x="520586" y="42431"/>
                  <a:pt x="818244" y="137184"/>
                  <a:pt x="1084776" y="281973"/>
                </a:cubicBezTo>
                <a:lnTo>
                  <a:pt x="1107978" y="296068"/>
                </a:lnTo>
                <a:lnTo>
                  <a:pt x="371517" y="1571656"/>
                </a:lnTo>
                <a:lnTo>
                  <a:pt x="307314" y="1536808"/>
                </a:lnTo>
                <a:cubicBezTo>
                  <a:pt x="228174" y="1503334"/>
                  <a:pt x="143130" y="1481083"/>
                  <a:pt x="54179" y="1472050"/>
                </a:cubicBezTo>
                <a:lnTo>
                  <a:pt x="0" y="1469314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6" name="手繪多邊形 165"/>
          <p:cNvSpPr/>
          <p:nvPr/>
        </p:nvSpPr>
        <p:spPr>
          <a:xfrm rot="16200000">
            <a:off x="2555966" y="3089995"/>
            <a:ext cx="1545217" cy="1545217"/>
          </a:xfrm>
          <a:custGeom>
            <a:avLst/>
            <a:gdLst>
              <a:gd name="connsiteX0" fmla="*/ 734709 w 1545217"/>
              <a:gd name="connsiteY0" fmla="*/ 0 h 1545217"/>
              <a:gd name="connsiteX1" fmla="*/ 843823 w 1545217"/>
              <a:gd name="connsiteY1" fmla="*/ 66288 h 1545217"/>
              <a:gd name="connsiteX2" fmla="*/ 1478928 w 1545217"/>
              <a:gd name="connsiteY2" fmla="*/ 701393 h 1545217"/>
              <a:gd name="connsiteX3" fmla="*/ 1545217 w 1545217"/>
              <a:gd name="connsiteY3" fmla="*/ 810507 h 1545217"/>
              <a:gd name="connsiteX4" fmla="*/ 272662 w 1545217"/>
              <a:gd name="connsiteY4" fmla="*/ 1545217 h 1545217"/>
              <a:gd name="connsiteX5" fmla="*/ 260549 w 1545217"/>
              <a:gd name="connsiteY5" fmla="*/ 1522900 h 1545217"/>
              <a:gd name="connsiteX6" fmla="*/ 22316 w 1545217"/>
              <a:gd name="connsiteY6" fmla="*/ 1284667 h 1545217"/>
              <a:gd name="connsiteX7" fmla="*/ 0 w 1545217"/>
              <a:gd name="connsiteY7" fmla="*/ 1272554 h 1545217"/>
              <a:gd name="connsiteX8" fmla="*/ 734709 w 1545217"/>
              <a:gd name="connsiteY8" fmla="*/ 0 h 1545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217" h="1545217">
                <a:moveTo>
                  <a:pt x="734709" y="0"/>
                </a:moveTo>
                <a:lnTo>
                  <a:pt x="843823" y="66288"/>
                </a:lnTo>
                <a:cubicBezTo>
                  <a:pt x="1094005" y="235308"/>
                  <a:pt x="1309909" y="451212"/>
                  <a:pt x="1478928" y="701393"/>
                </a:cubicBezTo>
                <a:lnTo>
                  <a:pt x="1545217" y="810507"/>
                </a:lnTo>
                <a:lnTo>
                  <a:pt x="272662" y="1545217"/>
                </a:lnTo>
                <a:lnTo>
                  <a:pt x="260549" y="1522900"/>
                </a:lnTo>
                <a:cubicBezTo>
                  <a:pt x="197149" y="1429055"/>
                  <a:pt x="116161" y="1348068"/>
                  <a:pt x="22316" y="1284667"/>
                </a:cubicBezTo>
                <a:lnTo>
                  <a:pt x="0" y="1272554"/>
                </a:lnTo>
                <a:lnTo>
                  <a:pt x="734709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2" name="手繪多邊形 161"/>
          <p:cNvSpPr/>
          <p:nvPr/>
        </p:nvSpPr>
        <p:spPr>
          <a:xfrm rot="16200000">
            <a:off x="3196183" y="2988375"/>
            <a:ext cx="1571656" cy="1107978"/>
          </a:xfrm>
          <a:custGeom>
            <a:avLst/>
            <a:gdLst>
              <a:gd name="connsiteX0" fmla="*/ 1275588 w 1571656"/>
              <a:gd name="connsiteY0" fmla="*/ 0 h 1107978"/>
              <a:gd name="connsiteX1" fmla="*/ 1289683 w 1571656"/>
              <a:gd name="connsiteY1" fmla="*/ 23202 h 1107978"/>
              <a:gd name="connsiteX2" fmla="*/ 1561334 w 1571656"/>
              <a:gd name="connsiteY2" fmla="*/ 903570 h 1107978"/>
              <a:gd name="connsiteX3" fmla="*/ 1571656 w 1571656"/>
              <a:gd name="connsiteY3" fmla="*/ 1107978 h 1107978"/>
              <a:gd name="connsiteX4" fmla="*/ 102342 w 1571656"/>
              <a:gd name="connsiteY4" fmla="*/ 1107978 h 1107978"/>
              <a:gd name="connsiteX5" fmla="*/ 99606 w 1571656"/>
              <a:gd name="connsiteY5" fmla="*/ 1053799 h 1107978"/>
              <a:gd name="connsiteX6" fmla="*/ 34848 w 1571656"/>
              <a:gd name="connsiteY6" fmla="*/ 800664 h 1107978"/>
              <a:gd name="connsiteX7" fmla="*/ 0 w 1571656"/>
              <a:gd name="connsiteY7" fmla="*/ 736461 h 1107978"/>
              <a:gd name="connsiteX8" fmla="*/ 1275588 w 1571656"/>
              <a:gd name="connsiteY8" fmla="*/ 0 h 110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1656" h="1107978">
                <a:moveTo>
                  <a:pt x="1275588" y="0"/>
                </a:moveTo>
                <a:lnTo>
                  <a:pt x="1289683" y="23202"/>
                </a:lnTo>
                <a:cubicBezTo>
                  <a:pt x="1434472" y="289735"/>
                  <a:pt x="1529225" y="587393"/>
                  <a:pt x="1561334" y="903570"/>
                </a:cubicBezTo>
                <a:lnTo>
                  <a:pt x="1571656" y="1107978"/>
                </a:lnTo>
                <a:lnTo>
                  <a:pt x="102342" y="1107978"/>
                </a:lnTo>
                <a:lnTo>
                  <a:pt x="99606" y="1053799"/>
                </a:lnTo>
                <a:cubicBezTo>
                  <a:pt x="90573" y="964848"/>
                  <a:pt x="68322" y="879805"/>
                  <a:pt x="34848" y="800664"/>
                </a:cubicBezTo>
                <a:lnTo>
                  <a:pt x="0" y="736461"/>
                </a:lnTo>
                <a:lnTo>
                  <a:pt x="1275588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0" name="手繪多邊形 119"/>
          <p:cNvSpPr/>
          <p:nvPr/>
        </p:nvSpPr>
        <p:spPr>
          <a:xfrm rot="16200000">
            <a:off x="4376161" y="2988375"/>
            <a:ext cx="1571656" cy="1107978"/>
          </a:xfrm>
          <a:custGeom>
            <a:avLst/>
            <a:gdLst>
              <a:gd name="connsiteX0" fmla="*/ 102342 w 1571656"/>
              <a:gd name="connsiteY0" fmla="*/ 0 h 1107978"/>
              <a:gd name="connsiteX1" fmla="*/ 1571656 w 1571656"/>
              <a:gd name="connsiteY1" fmla="*/ 0 h 1107978"/>
              <a:gd name="connsiteX2" fmla="*/ 1561334 w 1571656"/>
              <a:gd name="connsiteY2" fmla="*/ 204408 h 1107978"/>
              <a:gd name="connsiteX3" fmla="*/ 1289683 w 1571656"/>
              <a:gd name="connsiteY3" fmla="*/ 1084776 h 1107978"/>
              <a:gd name="connsiteX4" fmla="*/ 1275588 w 1571656"/>
              <a:gd name="connsiteY4" fmla="*/ 1107978 h 1107978"/>
              <a:gd name="connsiteX5" fmla="*/ 0 w 1571656"/>
              <a:gd name="connsiteY5" fmla="*/ 371517 h 1107978"/>
              <a:gd name="connsiteX6" fmla="*/ 34848 w 1571656"/>
              <a:gd name="connsiteY6" fmla="*/ 307314 h 1107978"/>
              <a:gd name="connsiteX7" fmla="*/ 99606 w 1571656"/>
              <a:gd name="connsiteY7" fmla="*/ 54179 h 1107978"/>
              <a:gd name="connsiteX8" fmla="*/ 102342 w 1571656"/>
              <a:gd name="connsiteY8" fmla="*/ 0 h 110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1656" h="1107978">
                <a:moveTo>
                  <a:pt x="102342" y="0"/>
                </a:moveTo>
                <a:lnTo>
                  <a:pt x="1571656" y="0"/>
                </a:lnTo>
                <a:lnTo>
                  <a:pt x="1561334" y="204408"/>
                </a:lnTo>
                <a:cubicBezTo>
                  <a:pt x="1529225" y="520586"/>
                  <a:pt x="1434472" y="818244"/>
                  <a:pt x="1289683" y="1084776"/>
                </a:cubicBezTo>
                <a:lnTo>
                  <a:pt x="1275588" y="1107978"/>
                </a:lnTo>
                <a:lnTo>
                  <a:pt x="0" y="371517"/>
                </a:lnTo>
                <a:lnTo>
                  <a:pt x="34848" y="307314"/>
                </a:lnTo>
                <a:cubicBezTo>
                  <a:pt x="68322" y="228174"/>
                  <a:pt x="90573" y="143130"/>
                  <a:pt x="99606" y="54179"/>
                </a:cubicBezTo>
                <a:lnTo>
                  <a:pt x="102342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0" name="手繪多邊形 109"/>
          <p:cNvSpPr/>
          <p:nvPr/>
        </p:nvSpPr>
        <p:spPr>
          <a:xfrm rot="16200000">
            <a:off x="5042819" y="3089994"/>
            <a:ext cx="1545217" cy="1545218"/>
          </a:xfrm>
          <a:custGeom>
            <a:avLst/>
            <a:gdLst>
              <a:gd name="connsiteX0" fmla="*/ 272662 w 1545217"/>
              <a:gd name="connsiteY0" fmla="*/ 0 h 1545218"/>
              <a:gd name="connsiteX1" fmla="*/ 1545217 w 1545217"/>
              <a:gd name="connsiteY1" fmla="*/ 734710 h 1545218"/>
              <a:gd name="connsiteX2" fmla="*/ 1478928 w 1545217"/>
              <a:gd name="connsiteY2" fmla="*/ 843824 h 1545218"/>
              <a:gd name="connsiteX3" fmla="*/ 843823 w 1545217"/>
              <a:gd name="connsiteY3" fmla="*/ 1478929 h 1545218"/>
              <a:gd name="connsiteX4" fmla="*/ 734709 w 1545217"/>
              <a:gd name="connsiteY4" fmla="*/ 1545218 h 1545218"/>
              <a:gd name="connsiteX5" fmla="*/ 0 w 1545217"/>
              <a:gd name="connsiteY5" fmla="*/ 272663 h 1545218"/>
              <a:gd name="connsiteX6" fmla="*/ 22316 w 1545217"/>
              <a:gd name="connsiteY6" fmla="*/ 260550 h 1545218"/>
              <a:gd name="connsiteX7" fmla="*/ 260549 w 1545217"/>
              <a:gd name="connsiteY7" fmla="*/ 22317 h 1545218"/>
              <a:gd name="connsiteX8" fmla="*/ 272662 w 1545217"/>
              <a:gd name="connsiteY8" fmla="*/ 0 h 15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217" h="1545218">
                <a:moveTo>
                  <a:pt x="272662" y="0"/>
                </a:moveTo>
                <a:lnTo>
                  <a:pt x="1545217" y="734710"/>
                </a:lnTo>
                <a:lnTo>
                  <a:pt x="1478928" y="843824"/>
                </a:lnTo>
                <a:cubicBezTo>
                  <a:pt x="1309909" y="1094006"/>
                  <a:pt x="1094005" y="1309910"/>
                  <a:pt x="843823" y="1478929"/>
                </a:cubicBezTo>
                <a:lnTo>
                  <a:pt x="734709" y="1545218"/>
                </a:lnTo>
                <a:lnTo>
                  <a:pt x="0" y="272663"/>
                </a:lnTo>
                <a:lnTo>
                  <a:pt x="22316" y="260550"/>
                </a:lnTo>
                <a:cubicBezTo>
                  <a:pt x="116161" y="197150"/>
                  <a:pt x="197149" y="116162"/>
                  <a:pt x="260549" y="22317"/>
                </a:cubicBezTo>
                <a:lnTo>
                  <a:pt x="272662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手繪多邊形 105"/>
          <p:cNvSpPr/>
          <p:nvPr/>
        </p:nvSpPr>
        <p:spPr>
          <a:xfrm rot="16200000">
            <a:off x="5581679" y="3730215"/>
            <a:ext cx="1107978" cy="1571656"/>
          </a:xfrm>
          <a:custGeom>
            <a:avLst/>
            <a:gdLst>
              <a:gd name="connsiteX0" fmla="*/ 371517 w 1107978"/>
              <a:gd name="connsiteY0" fmla="*/ 0 h 1571656"/>
              <a:gd name="connsiteX1" fmla="*/ 1107978 w 1107978"/>
              <a:gd name="connsiteY1" fmla="*/ 1275588 h 1571656"/>
              <a:gd name="connsiteX2" fmla="*/ 1084776 w 1107978"/>
              <a:gd name="connsiteY2" fmla="*/ 1289683 h 1571656"/>
              <a:gd name="connsiteX3" fmla="*/ 204408 w 1107978"/>
              <a:gd name="connsiteY3" fmla="*/ 1561334 h 1571656"/>
              <a:gd name="connsiteX4" fmla="*/ 0 w 1107978"/>
              <a:gd name="connsiteY4" fmla="*/ 1571656 h 1571656"/>
              <a:gd name="connsiteX5" fmla="*/ 0 w 1107978"/>
              <a:gd name="connsiteY5" fmla="*/ 102342 h 1571656"/>
              <a:gd name="connsiteX6" fmla="*/ 54179 w 1107978"/>
              <a:gd name="connsiteY6" fmla="*/ 99606 h 1571656"/>
              <a:gd name="connsiteX7" fmla="*/ 307314 w 1107978"/>
              <a:gd name="connsiteY7" fmla="*/ 34848 h 1571656"/>
              <a:gd name="connsiteX8" fmla="*/ 371517 w 1107978"/>
              <a:gd name="connsiteY8" fmla="*/ 0 h 1571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978" h="1571656">
                <a:moveTo>
                  <a:pt x="371517" y="0"/>
                </a:moveTo>
                <a:lnTo>
                  <a:pt x="1107978" y="1275588"/>
                </a:lnTo>
                <a:lnTo>
                  <a:pt x="1084776" y="1289683"/>
                </a:lnTo>
                <a:cubicBezTo>
                  <a:pt x="818244" y="1434472"/>
                  <a:pt x="520586" y="1529225"/>
                  <a:pt x="204408" y="1561334"/>
                </a:cubicBezTo>
                <a:lnTo>
                  <a:pt x="0" y="1571656"/>
                </a:lnTo>
                <a:lnTo>
                  <a:pt x="0" y="102342"/>
                </a:lnTo>
                <a:lnTo>
                  <a:pt x="54179" y="99606"/>
                </a:lnTo>
                <a:cubicBezTo>
                  <a:pt x="143130" y="90573"/>
                  <a:pt x="228174" y="68322"/>
                  <a:pt x="307314" y="34848"/>
                </a:cubicBezTo>
                <a:lnTo>
                  <a:pt x="371517" y="0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手繪多邊形 96"/>
          <p:cNvSpPr/>
          <p:nvPr/>
        </p:nvSpPr>
        <p:spPr>
          <a:xfrm rot="16200000">
            <a:off x="1555102" y="4106561"/>
            <a:ext cx="1282187" cy="644754"/>
          </a:xfrm>
          <a:custGeom>
            <a:avLst/>
            <a:gdLst>
              <a:gd name="connsiteX0" fmla="*/ 0 w 1282187"/>
              <a:gd name="connsiteY0" fmla="*/ 0 h 644754"/>
              <a:gd name="connsiteX1" fmla="*/ 240059 w 1282187"/>
              <a:gd name="connsiteY1" fmla="*/ 12122 h 644754"/>
              <a:gd name="connsiteX2" fmla="*/ 1250980 w 1282187"/>
              <a:gd name="connsiteY2" fmla="*/ 324057 h 644754"/>
              <a:gd name="connsiteX3" fmla="*/ 1282187 w 1282187"/>
              <a:gd name="connsiteY3" fmla="*/ 343015 h 644754"/>
              <a:gd name="connsiteX4" fmla="*/ 1107978 w 1282187"/>
              <a:gd name="connsiteY4" fmla="*/ 644754 h 644754"/>
              <a:gd name="connsiteX5" fmla="*/ 1084776 w 1282187"/>
              <a:gd name="connsiteY5" fmla="*/ 630659 h 644754"/>
              <a:gd name="connsiteX6" fmla="*/ 204408 w 1282187"/>
              <a:gd name="connsiteY6" fmla="*/ 359008 h 644754"/>
              <a:gd name="connsiteX7" fmla="*/ 0 w 1282187"/>
              <a:gd name="connsiteY7" fmla="*/ 348686 h 644754"/>
              <a:gd name="connsiteX8" fmla="*/ 0 w 1282187"/>
              <a:gd name="connsiteY8" fmla="*/ 0 h 644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644754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0" y="324057"/>
                </a:cubicBezTo>
                <a:lnTo>
                  <a:pt x="1282187" y="343015"/>
                </a:lnTo>
                <a:lnTo>
                  <a:pt x="1107978" y="644754"/>
                </a:lnTo>
                <a:lnTo>
                  <a:pt x="1084776" y="630659"/>
                </a:lnTo>
                <a:cubicBezTo>
                  <a:pt x="818244" y="485870"/>
                  <a:pt x="520586" y="391117"/>
                  <a:pt x="204408" y="359008"/>
                </a:cubicBezTo>
                <a:lnTo>
                  <a:pt x="0" y="3486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手繪多邊形 91"/>
          <p:cNvSpPr/>
          <p:nvPr/>
        </p:nvSpPr>
        <p:spPr>
          <a:xfrm rot="16200000">
            <a:off x="2254226" y="2788258"/>
            <a:ext cx="1112246" cy="1112246"/>
          </a:xfrm>
          <a:custGeom>
            <a:avLst/>
            <a:gdLst>
              <a:gd name="connsiteX0" fmla="*/ 174209 w 1112246"/>
              <a:gd name="connsiteY0" fmla="*/ 0 h 1112246"/>
              <a:gd name="connsiteX1" fmla="*/ 304068 w 1112246"/>
              <a:gd name="connsiteY1" fmla="*/ 78892 h 1112246"/>
              <a:gd name="connsiteX2" fmla="*/ 1033354 w 1112246"/>
              <a:gd name="connsiteY2" fmla="*/ 808178 h 1112246"/>
              <a:gd name="connsiteX3" fmla="*/ 1112246 w 1112246"/>
              <a:gd name="connsiteY3" fmla="*/ 938038 h 1112246"/>
              <a:gd name="connsiteX4" fmla="*/ 810508 w 1112246"/>
              <a:gd name="connsiteY4" fmla="*/ 1112246 h 1112246"/>
              <a:gd name="connsiteX5" fmla="*/ 744219 w 1112246"/>
              <a:gd name="connsiteY5" fmla="*/ 1003132 h 1112246"/>
              <a:gd name="connsiteX6" fmla="*/ 109114 w 1112246"/>
              <a:gd name="connsiteY6" fmla="*/ 368027 h 1112246"/>
              <a:gd name="connsiteX7" fmla="*/ 0 w 1112246"/>
              <a:gd name="connsiteY7" fmla="*/ 301739 h 1112246"/>
              <a:gd name="connsiteX8" fmla="*/ 174209 w 1112246"/>
              <a:gd name="connsiteY8" fmla="*/ 0 h 11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2246" h="1112246">
                <a:moveTo>
                  <a:pt x="174209" y="0"/>
                </a:moveTo>
                <a:lnTo>
                  <a:pt x="304068" y="78892"/>
                </a:lnTo>
                <a:cubicBezTo>
                  <a:pt x="591350" y="272975"/>
                  <a:pt x="839271" y="520896"/>
                  <a:pt x="1033354" y="808178"/>
                </a:cubicBezTo>
                <a:lnTo>
                  <a:pt x="1112246" y="938038"/>
                </a:lnTo>
                <a:lnTo>
                  <a:pt x="810508" y="1112246"/>
                </a:lnTo>
                <a:lnTo>
                  <a:pt x="744219" y="1003132"/>
                </a:lnTo>
                <a:cubicBezTo>
                  <a:pt x="575200" y="752951"/>
                  <a:pt x="359296" y="537047"/>
                  <a:pt x="109114" y="368027"/>
                </a:cubicBezTo>
                <a:lnTo>
                  <a:pt x="0" y="301739"/>
                </a:lnTo>
                <a:lnTo>
                  <a:pt x="17420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手繪多邊形 85"/>
          <p:cNvSpPr/>
          <p:nvPr/>
        </p:nvSpPr>
        <p:spPr>
          <a:xfrm rot="16200000">
            <a:off x="3572530" y="2089134"/>
            <a:ext cx="644754" cy="1282186"/>
          </a:xfrm>
          <a:custGeom>
            <a:avLst/>
            <a:gdLst>
              <a:gd name="connsiteX0" fmla="*/ 301739 w 644754"/>
              <a:gd name="connsiteY0" fmla="*/ 0 h 1282186"/>
              <a:gd name="connsiteX1" fmla="*/ 320697 w 644754"/>
              <a:gd name="connsiteY1" fmla="*/ 31206 h 1282186"/>
              <a:gd name="connsiteX2" fmla="*/ 632632 w 644754"/>
              <a:gd name="connsiteY2" fmla="*/ 1042127 h 1282186"/>
              <a:gd name="connsiteX3" fmla="*/ 644754 w 644754"/>
              <a:gd name="connsiteY3" fmla="*/ 1282186 h 1282186"/>
              <a:gd name="connsiteX4" fmla="*/ 296068 w 644754"/>
              <a:gd name="connsiteY4" fmla="*/ 1282186 h 1282186"/>
              <a:gd name="connsiteX5" fmla="*/ 285746 w 644754"/>
              <a:gd name="connsiteY5" fmla="*/ 1077778 h 1282186"/>
              <a:gd name="connsiteX6" fmla="*/ 14095 w 644754"/>
              <a:gd name="connsiteY6" fmla="*/ 197410 h 1282186"/>
              <a:gd name="connsiteX7" fmla="*/ 0 w 644754"/>
              <a:gd name="connsiteY7" fmla="*/ 174208 h 1282186"/>
              <a:gd name="connsiteX8" fmla="*/ 301739 w 644754"/>
              <a:gd name="connsiteY8" fmla="*/ 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754" h="1282186">
                <a:moveTo>
                  <a:pt x="301739" y="0"/>
                </a:moveTo>
                <a:lnTo>
                  <a:pt x="320697" y="31206"/>
                </a:lnTo>
                <a:cubicBezTo>
                  <a:pt x="486957" y="337263"/>
                  <a:pt x="595761" y="679062"/>
                  <a:pt x="632632" y="1042127"/>
                </a:cubicBezTo>
                <a:lnTo>
                  <a:pt x="644754" y="1282186"/>
                </a:lnTo>
                <a:lnTo>
                  <a:pt x="296068" y="1282186"/>
                </a:lnTo>
                <a:lnTo>
                  <a:pt x="285746" y="1077778"/>
                </a:lnTo>
                <a:cubicBezTo>
                  <a:pt x="253637" y="761601"/>
                  <a:pt x="158884" y="463943"/>
                  <a:pt x="14095" y="197410"/>
                </a:cubicBezTo>
                <a:lnTo>
                  <a:pt x="0" y="174208"/>
                </a:lnTo>
                <a:lnTo>
                  <a:pt x="30173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手繪多邊形 37"/>
          <p:cNvSpPr/>
          <p:nvPr/>
        </p:nvSpPr>
        <p:spPr>
          <a:xfrm rot="16200000">
            <a:off x="4926718" y="2089133"/>
            <a:ext cx="644754" cy="1282187"/>
          </a:xfrm>
          <a:custGeom>
            <a:avLst/>
            <a:gdLst>
              <a:gd name="connsiteX0" fmla="*/ 296068 w 644754"/>
              <a:gd name="connsiteY0" fmla="*/ 0 h 1282187"/>
              <a:gd name="connsiteX1" fmla="*/ 644754 w 644754"/>
              <a:gd name="connsiteY1" fmla="*/ 0 h 1282187"/>
              <a:gd name="connsiteX2" fmla="*/ 632632 w 644754"/>
              <a:gd name="connsiteY2" fmla="*/ 240059 h 1282187"/>
              <a:gd name="connsiteX3" fmla="*/ 320697 w 644754"/>
              <a:gd name="connsiteY3" fmla="*/ 1250980 h 1282187"/>
              <a:gd name="connsiteX4" fmla="*/ 301739 w 644754"/>
              <a:gd name="connsiteY4" fmla="*/ 1282187 h 1282187"/>
              <a:gd name="connsiteX5" fmla="*/ 0 w 644754"/>
              <a:gd name="connsiteY5" fmla="*/ 1107978 h 1282187"/>
              <a:gd name="connsiteX6" fmla="*/ 14095 w 644754"/>
              <a:gd name="connsiteY6" fmla="*/ 1084776 h 1282187"/>
              <a:gd name="connsiteX7" fmla="*/ 285746 w 644754"/>
              <a:gd name="connsiteY7" fmla="*/ 204408 h 1282187"/>
              <a:gd name="connsiteX8" fmla="*/ 296068 w 644754"/>
              <a:gd name="connsiteY8" fmla="*/ 0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754" h="1282187">
                <a:moveTo>
                  <a:pt x="296068" y="0"/>
                </a:moveTo>
                <a:lnTo>
                  <a:pt x="644754" y="0"/>
                </a:lnTo>
                <a:lnTo>
                  <a:pt x="632632" y="240059"/>
                </a:lnTo>
                <a:cubicBezTo>
                  <a:pt x="595761" y="603124"/>
                  <a:pt x="486957" y="944923"/>
                  <a:pt x="320697" y="1250980"/>
                </a:cubicBezTo>
                <a:lnTo>
                  <a:pt x="301739" y="1282187"/>
                </a:lnTo>
                <a:lnTo>
                  <a:pt x="0" y="1107978"/>
                </a:lnTo>
                <a:lnTo>
                  <a:pt x="14095" y="1084776"/>
                </a:lnTo>
                <a:cubicBezTo>
                  <a:pt x="158884" y="818244"/>
                  <a:pt x="253637" y="520586"/>
                  <a:pt x="285746" y="204408"/>
                </a:cubicBezTo>
                <a:lnTo>
                  <a:pt x="29606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 rot="16200000">
            <a:off x="5777528" y="2788258"/>
            <a:ext cx="1112246" cy="1112246"/>
          </a:xfrm>
          <a:custGeom>
            <a:avLst/>
            <a:gdLst>
              <a:gd name="connsiteX0" fmla="*/ 810508 w 1112246"/>
              <a:gd name="connsiteY0" fmla="*/ 0 h 1112246"/>
              <a:gd name="connsiteX1" fmla="*/ 1112246 w 1112246"/>
              <a:gd name="connsiteY1" fmla="*/ 174209 h 1112246"/>
              <a:gd name="connsiteX2" fmla="*/ 1033354 w 1112246"/>
              <a:gd name="connsiteY2" fmla="*/ 304068 h 1112246"/>
              <a:gd name="connsiteX3" fmla="*/ 304068 w 1112246"/>
              <a:gd name="connsiteY3" fmla="*/ 1033354 h 1112246"/>
              <a:gd name="connsiteX4" fmla="*/ 174209 w 1112246"/>
              <a:gd name="connsiteY4" fmla="*/ 1112246 h 1112246"/>
              <a:gd name="connsiteX5" fmla="*/ 0 w 1112246"/>
              <a:gd name="connsiteY5" fmla="*/ 810508 h 1112246"/>
              <a:gd name="connsiteX6" fmla="*/ 109114 w 1112246"/>
              <a:gd name="connsiteY6" fmla="*/ 744219 h 1112246"/>
              <a:gd name="connsiteX7" fmla="*/ 744219 w 1112246"/>
              <a:gd name="connsiteY7" fmla="*/ 109114 h 1112246"/>
              <a:gd name="connsiteX8" fmla="*/ 810508 w 1112246"/>
              <a:gd name="connsiteY8" fmla="*/ 0 h 11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2246" h="1112246">
                <a:moveTo>
                  <a:pt x="810508" y="0"/>
                </a:moveTo>
                <a:lnTo>
                  <a:pt x="1112246" y="174209"/>
                </a:lnTo>
                <a:lnTo>
                  <a:pt x="1033354" y="304068"/>
                </a:lnTo>
                <a:cubicBezTo>
                  <a:pt x="839271" y="591350"/>
                  <a:pt x="591350" y="839271"/>
                  <a:pt x="304068" y="1033354"/>
                </a:cubicBezTo>
                <a:lnTo>
                  <a:pt x="174209" y="1112246"/>
                </a:lnTo>
                <a:lnTo>
                  <a:pt x="0" y="810508"/>
                </a:lnTo>
                <a:lnTo>
                  <a:pt x="109114" y="744219"/>
                </a:lnTo>
                <a:cubicBezTo>
                  <a:pt x="359296" y="575200"/>
                  <a:pt x="575200" y="359296"/>
                  <a:pt x="744219" y="109114"/>
                </a:cubicBezTo>
                <a:lnTo>
                  <a:pt x="81050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 rot="16200000">
            <a:off x="6306712" y="4106560"/>
            <a:ext cx="1282187" cy="644754"/>
          </a:xfrm>
          <a:custGeom>
            <a:avLst/>
            <a:gdLst>
              <a:gd name="connsiteX0" fmla="*/ 1107978 w 1282187"/>
              <a:gd name="connsiteY0" fmla="*/ 0 h 644754"/>
              <a:gd name="connsiteX1" fmla="*/ 1282187 w 1282187"/>
              <a:gd name="connsiteY1" fmla="*/ 301739 h 644754"/>
              <a:gd name="connsiteX2" fmla="*/ 1250980 w 1282187"/>
              <a:gd name="connsiteY2" fmla="*/ 320697 h 644754"/>
              <a:gd name="connsiteX3" fmla="*/ 240059 w 1282187"/>
              <a:gd name="connsiteY3" fmla="*/ 632632 h 644754"/>
              <a:gd name="connsiteX4" fmla="*/ 0 w 1282187"/>
              <a:gd name="connsiteY4" fmla="*/ 644754 h 644754"/>
              <a:gd name="connsiteX5" fmla="*/ 0 w 1282187"/>
              <a:gd name="connsiteY5" fmla="*/ 296068 h 644754"/>
              <a:gd name="connsiteX6" fmla="*/ 204408 w 1282187"/>
              <a:gd name="connsiteY6" fmla="*/ 285746 h 644754"/>
              <a:gd name="connsiteX7" fmla="*/ 1084776 w 1282187"/>
              <a:gd name="connsiteY7" fmla="*/ 14095 h 644754"/>
              <a:gd name="connsiteX8" fmla="*/ 1107978 w 1282187"/>
              <a:gd name="connsiteY8" fmla="*/ 0 h 644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644754">
                <a:moveTo>
                  <a:pt x="1107978" y="0"/>
                </a:moveTo>
                <a:lnTo>
                  <a:pt x="1282187" y="301739"/>
                </a:lnTo>
                <a:lnTo>
                  <a:pt x="1250980" y="320697"/>
                </a:lnTo>
                <a:cubicBezTo>
                  <a:pt x="944923" y="486957"/>
                  <a:pt x="603124" y="595761"/>
                  <a:pt x="240059" y="632632"/>
                </a:cubicBezTo>
                <a:lnTo>
                  <a:pt x="0" y="644754"/>
                </a:lnTo>
                <a:lnTo>
                  <a:pt x="0" y="296068"/>
                </a:lnTo>
                <a:lnTo>
                  <a:pt x="204408" y="285746"/>
                </a:lnTo>
                <a:cubicBezTo>
                  <a:pt x="520586" y="253637"/>
                  <a:pt x="818244" y="158884"/>
                  <a:pt x="1084776" y="14095"/>
                </a:cubicBezTo>
                <a:lnTo>
                  <a:pt x="110797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 rot="16200000">
            <a:off x="2931643" y="112522"/>
            <a:ext cx="3280714" cy="6631608"/>
          </a:xfrm>
          <a:custGeom>
            <a:avLst/>
            <a:gdLst>
              <a:gd name="connsiteX0" fmla="*/ 0 w 3280714"/>
              <a:gd name="connsiteY0" fmla="*/ 0 h 6631608"/>
              <a:gd name="connsiteX1" fmla="*/ 134678 w 3280714"/>
              <a:gd name="connsiteY1" fmla="*/ 3406 h 6631608"/>
              <a:gd name="connsiteX2" fmla="*/ 3280714 w 3280714"/>
              <a:gd name="connsiteY2" fmla="*/ 3315804 h 6631608"/>
              <a:gd name="connsiteX3" fmla="*/ 134678 w 3280714"/>
              <a:gd name="connsiteY3" fmla="*/ 6628202 h 6631608"/>
              <a:gd name="connsiteX4" fmla="*/ 0 w 3280714"/>
              <a:gd name="connsiteY4" fmla="*/ 6631608 h 6631608"/>
              <a:gd name="connsiteX5" fmla="*/ 0 w 3280714"/>
              <a:gd name="connsiteY5" fmla="*/ 6085986 h 6631608"/>
              <a:gd name="connsiteX6" fmla="*/ 247421 w 3280714"/>
              <a:gd name="connsiteY6" fmla="*/ 6073492 h 6631608"/>
              <a:gd name="connsiteX7" fmla="*/ 2736000 w 3280714"/>
              <a:gd name="connsiteY7" fmla="*/ 3315804 h 6631608"/>
              <a:gd name="connsiteX8" fmla="*/ 247421 w 3280714"/>
              <a:gd name="connsiteY8" fmla="*/ 558116 h 6631608"/>
              <a:gd name="connsiteX9" fmla="*/ 0 w 3280714"/>
              <a:gd name="connsiteY9" fmla="*/ 545622 h 6631608"/>
              <a:gd name="connsiteX10" fmla="*/ 0 w 3280714"/>
              <a:gd name="connsiteY10" fmla="*/ 0 h 663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0714" h="6631608">
                <a:moveTo>
                  <a:pt x="0" y="0"/>
                </a:moveTo>
                <a:lnTo>
                  <a:pt x="134678" y="3406"/>
                </a:lnTo>
                <a:cubicBezTo>
                  <a:pt x="1887130" y="92238"/>
                  <a:pt x="3280714" y="1541276"/>
                  <a:pt x="3280714" y="3315804"/>
                </a:cubicBezTo>
                <a:cubicBezTo>
                  <a:pt x="3280714" y="5090332"/>
                  <a:pt x="1887130" y="6539371"/>
                  <a:pt x="134678" y="6628202"/>
                </a:cubicBezTo>
                <a:lnTo>
                  <a:pt x="0" y="6631608"/>
                </a:lnTo>
                <a:lnTo>
                  <a:pt x="0" y="6085986"/>
                </a:lnTo>
                <a:lnTo>
                  <a:pt x="247421" y="6073492"/>
                </a:lnTo>
                <a:cubicBezTo>
                  <a:pt x="1645219" y="5931539"/>
                  <a:pt x="2736000" y="4751054"/>
                  <a:pt x="2736000" y="3315804"/>
                </a:cubicBezTo>
                <a:cubicBezTo>
                  <a:pt x="2736000" y="1880554"/>
                  <a:pt x="1645219" y="700070"/>
                  <a:pt x="247421" y="558116"/>
                </a:cubicBezTo>
                <a:lnTo>
                  <a:pt x="0" y="54562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9" name="手繪多邊形 8"/>
          <p:cNvSpPr/>
          <p:nvPr/>
        </p:nvSpPr>
        <p:spPr>
          <a:xfrm>
            <a:off x="1873819" y="2479226"/>
            <a:ext cx="1992927" cy="2281774"/>
          </a:xfrm>
          <a:custGeom>
            <a:avLst/>
            <a:gdLst>
              <a:gd name="connsiteX0" fmla="*/ 1318446 w 1992927"/>
              <a:gd name="connsiteY0" fmla="*/ 0 h 2281774"/>
              <a:gd name="connsiteX1" fmla="*/ 1992927 w 1992927"/>
              <a:gd name="connsiteY1" fmla="*/ 1168235 h 2281774"/>
              <a:gd name="connsiteX2" fmla="*/ 1943384 w 1992927"/>
              <a:gd name="connsiteY2" fmla="*/ 1198333 h 2281774"/>
              <a:gd name="connsiteX3" fmla="*/ 1355153 w 1992927"/>
              <a:gd name="connsiteY3" fmla="*/ 2179744 h 2281774"/>
              <a:gd name="connsiteX4" fmla="*/ 1350000 w 1992927"/>
              <a:gd name="connsiteY4" fmla="*/ 2281774 h 2281774"/>
              <a:gd name="connsiteX5" fmla="*/ 0 w 1992927"/>
              <a:gd name="connsiteY5" fmla="*/ 2281774 h 2281774"/>
              <a:gd name="connsiteX6" fmla="*/ 12122 w 1992927"/>
              <a:gd name="connsiteY6" fmla="*/ 2041715 h 2281774"/>
              <a:gd name="connsiteX7" fmla="*/ 1188587 w 1992927"/>
              <a:gd name="connsiteY7" fmla="*/ 78891 h 228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2927" h="2281774">
                <a:moveTo>
                  <a:pt x="1318446" y="0"/>
                </a:moveTo>
                <a:lnTo>
                  <a:pt x="1992927" y="1168235"/>
                </a:lnTo>
                <a:lnTo>
                  <a:pt x="1943384" y="1198333"/>
                </a:lnTo>
                <a:cubicBezTo>
                  <a:pt x="1620193" y="1416677"/>
                  <a:pt x="1396632" y="1771297"/>
                  <a:pt x="1355153" y="2179744"/>
                </a:cubicBezTo>
                <a:lnTo>
                  <a:pt x="1350000" y="2281774"/>
                </a:lnTo>
                <a:lnTo>
                  <a:pt x="0" y="2281774"/>
                </a:lnTo>
                <a:lnTo>
                  <a:pt x="12122" y="2041715"/>
                </a:lnTo>
                <a:cubicBezTo>
                  <a:pt x="95083" y="1224819"/>
                  <a:pt x="542203" y="515579"/>
                  <a:pt x="1188587" y="788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>
            <a:off x="3253813" y="2097000"/>
            <a:ext cx="2636373" cy="1513070"/>
          </a:xfrm>
          <a:custGeom>
            <a:avLst/>
            <a:gdLst>
              <a:gd name="connsiteX0" fmla="*/ 1318187 w 2636373"/>
              <a:gd name="connsiteY0" fmla="*/ 0 h 1513070"/>
              <a:gd name="connsiteX1" fmla="*/ 2605167 w 2636373"/>
              <a:gd name="connsiteY1" fmla="*/ 325875 h 1513070"/>
              <a:gd name="connsiteX2" fmla="*/ 2636373 w 2636373"/>
              <a:gd name="connsiteY2" fmla="*/ 344834 h 1513070"/>
              <a:gd name="connsiteX3" fmla="*/ 1961893 w 2636373"/>
              <a:gd name="connsiteY3" fmla="*/ 1513069 h 1513070"/>
              <a:gd name="connsiteX4" fmla="*/ 1961677 w 2636373"/>
              <a:gd name="connsiteY4" fmla="*/ 1512938 h 1513070"/>
              <a:gd name="connsiteX5" fmla="*/ 1318187 w 2636373"/>
              <a:gd name="connsiteY5" fmla="*/ 1350001 h 1513070"/>
              <a:gd name="connsiteX6" fmla="*/ 674696 w 2636373"/>
              <a:gd name="connsiteY6" fmla="*/ 1512939 h 1513070"/>
              <a:gd name="connsiteX7" fmla="*/ 674481 w 2636373"/>
              <a:gd name="connsiteY7" fmla="*/ 1513070 h 1513070"/>
              <a:gd name="connsiteX8" fmla="*/ 0 w 2636373"/>
              <a:gd name="connsiteY8" fmla="*/ 344834 h 1513070"/>
              <a:gd name="connsiteX9" fmla="*/ 31207 w 2636373"/>
              <a:gd name="connsiteY9" fmla="*/ 325875 h 1513070"/>
              <a:gd name="connsiteX10" fmla="*/ 1318187 w 2636373"/>
              <a:gd name="connsiteY10" fmla="*/ 0 h 151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6373" h="1513070">
                <a:moveTo>
                  <a:pt x="1318187" y="0"/>
                </a:moveTo>
                <a:cubicBezTo>
                  <a:pt x="1784177" y="1"/>
                  <a:pt x="2222596" y="118050"/>
                  <a:pt x="2605167" y="325875"/>
                </a:cubicBezTo>
                <a:lnTo>
                  <a:pt x="2636373" y="344834"/>
                </a:lnTo>
                <a:lnTo>
                  <a:pt x="1961893" y="1513069"/>
                </a:lnTo>
                <a:lnTo>
                  <a:pt x="1961677" y="1512938"/>
                </a:lnTo>
                <a:cubicBezTo>
                  <a:pt x="1770392" y="1409025"/>
                  <a:pt x="1551182" y="1350000"/>
                  <a:pt x="1318187" y="1350001"/>
                </a:cubicBezTo>
                <a:cubicBezTo>
                  <a:pt x="1085191" y="1350001"/>
                  <a:pt x="865982" y="1409026"/>
                  <a:pt x="674696" y="1512939"/>
                </a:cubicBezTo>
                <a:lnTo>
                  <a:pt x="674481" y="1513070"/>
                </a:lnTo>
                <a:lnTo>
                  <a:pt x="0" y="344834"/>
                </a:lnTo>
                <a:lnTo>
                  <a:pt x="31207" y="325875"/>
                </a:lnTo>
                <a:cubicBezTo>
                  <a:pt x="413778" y="118050"/>
                  <a:pt x="852197" y="0"/>
                  <a:pt x="13181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/>
        </p:nvSpPr>
        <p:spPr>
          <a:xfrm>
            <a:off x="5277256" y="2479225"/>
            <a:ext cx="1992926" cy="2281774"/>
          </a:xfrm>
          <a:custGeom>
            <a:avLst/>
            <a:gdLst>
              <a:gd name="connsiteX0" fmla="*/ 674480 w 1992926"/>
              <a:gd name="connsiteY0" fmla="*/ 0 h 2281774"/>
              <a:gd name="connsiteX1" fmla="*/ 804339 w 1992926"/>
              <a:gd name="connsiteY1" fmla="*/ 78892 h 2281774"/>
              <a:gd name="connsiteX2" fmla="*/ 1980805 w 1992926"/>
              <a:gd name="connsiteY2" fmla="*/ 2041715 h 2281774"/>
              <a:gd name="connsiteX3" fmla="*/ 1992926 w 1992926"/>
              <a:gd name="connsiteY3" fmla="*/ 2281774 h 2281774"/>
              <a:gd name="connsiteX4" fmla="*/ 642926 w 1992926"/>
              <a:gd name="connsiteY4" fmla="*/ 2281774 h 2281774"/>
              <a:gd name="connsiteX5" fmla="*/ 637774 w 1992926"/>
              <a:gd name="connsiteY5" fmla="*/ 2179745 h 2281774"/>
              <a:gd name="connsiteX6" fmla="*/ 49542 w 1992926"/>
              <a:gd name="connsiteY6" fmla="*/ 1198333 h 2281774"/>
              <a:gd name="connsiteX7" fmla="*/ 0 w 1992926"/>
              <a:gd name="connsiteY7" fmla="*/ 1168235 h 228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2926" h="2281774">
                <a:moveTo>
                  <a:pt x="674480" y="0"/>
                </a:moveTo>
                <a:lnTo>
                  <a:pt x="804339" y="78892"/>
                </a:lnTo>
                <a:cubicBezTo>
                  <a:pt x="1450724" y="515580"/>
                  <a:pt x="1897845" y="1224820"/>
                  <a:pt x="1980805" y="2041715"/>
                </a:cubicBezTo>
                <a:lnTo>
                  <a:pt x="1992926" y="2281774"/>
                </a:lnTo>
                <a:lnTo>
                  <a:pt x="642926" y="2281774"/>
                </a:lnTo>
                <a:lnTo>
                  <a:pt x="637774" y="2179745"/>
                </a:lnTo>
                <a:cubicBezTo>
                  <a:pt x="596294" y="1771297"/>
                  <a:pt x="372734" y="1416678"/>
                  <a:pt x="49542" y="1198333"/>
                </a:cubicBezTo>
                <a:lnTo>
                  <a:pt x="0" y="11682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4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1" name="手繪多邊形 10"/>
          <p:cNvSpPr/>
          <p:nvPr/>
        </p:nvSpPr>
        <p:spPr>
          <a:xfrm>
            <a:off x="1873817" y="2913575"/>
            <a:ext cx="1719348" cy="1846517"/>
          </a:xfrm>
          <a:custGeom>
            <a:avLst/>
            <a:gdLst>
              <a:gd name="connsiteX0" fmla="*/ 764754 w 1719348"/>
              <a:gd name="connsiteY0" fmla="*/ 0 h 1846517"/>
              <a:gd name="connsiteX1" fmla="*/ 1719348 w 1719348"/>
              <a:gd name="connsiteY1" fmla="*/ 954594 h 1846517"/>
              <a:gd name="connsiteX2" fmla="*/ 1656457 w 1719348"/>
              <a:gd name="connsiteY2" fmla="*/ 1023792 h 1846517"/>
              <a:gd name="connsiteX3" fmla="*/ 1355152 w 1719348"/>
              <a:gd name="connsiteY3" fmla="*/ 1744487 h 1846517"/>
              <a:gd name="connsiteX4" fmla="*/ 1350000 w 1719348"/>
              <a:gd name="connsiteY4" fmla="*/ 1846517 h 1846517"/>
              <a:gd name="connsiteX5" fmla="*/ 0 w 1719348"/>
              <a:gd name="connsiteY5" fmla="*/ 1846517 h 1846517"/>
              <a:gd name="connsiteX6" fmla="*/ 12123 w 1719348"/>
              <a:gd name="connsiteY6" fmla="*/ 1606459 h 1846517"/>
              <a:gd name="connsiteX7" fmla="*/ 614731 w 1719348"/>
              <a:gd name="connsiteY7" fmla="*/ 165066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9348" h="1846517">
                <a:moveTo>
                  <a:pt x="764754" y="0"/>
                </a:moveTo>
                <a:lnTo>
                  <a:pt x="1719348" y="954594"/>
                </a:lnTo>
                <a:lnTo>
                  <a:pt x="1656457" y="1023792"/>
                </a:lnTo>
                <a:cubicBezTo>
                  <a:pt x="1491384" y="1223814"/>
                  <a:pt x="1382806" y="1472190"/>
                  <a:pt x="1355152" y="1744487"/>
                </a:cubicBezTo>
                <a:lnTo>
                  <a:pt x="1350000" y="1846517"/>
                </a:lnTo>
                <a:lnTo>
                  <a:pt x="0" y="1846517"/>
                </a:lnTo>
                <a:lnTo>
                  <a:pt x="12123" y="1606459"/>
                </a:lnTo>
                <a:cubicBezTo>
                  <a:pt x="67429" y="1061861"/>
                  <a:pt x="284584" y="565111"/>
                  <a:pt x="614731" y="1650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手繪多邊形 11"/>
          <p:cNvSpPr/>
          <p:nvPr/>
        </p:nvSpPr>
        <p:spPr>
          <a:xfrm>
            <a:off x="2689483" y="2097910"/>
            <a:ext cx="1846517" cy="1719348"/>
          </a:xfrm>
          <a:custGeom>
            <a:avLst/>
            <a:gdLst>
              <a:gd name="connsiteX0" fmla="*/ 1846517 w 1846517"/>
              <a:gd name="connsiteY0" fmla="*/ 0 h 1719348"/>
              <a:gd name="connsiteX1" fmla="*/ 1846517 w 1846517"/>
              <a:gd name="connsiteY1" fmla="*/ 1350000 h 1719348"/>
              <a:gd name="connsiteX2" fmla="*/ 1744487 w 1846517"/>
              <a:gd name="connsiteY2" fmla="*/ 1355152 h 1719348"/>
              <a:gd name="connsiteX3" fmla="*/ 1023792 w 1846517"/>
              <a:gd name="connsiteY3" fmla="*/ 1656457 h 1719348"/>
              <a:gd name="connsiteX4" fmla="*/ 954594 w 1846517"/>
              <a:gd name="connsiteY4" fmla="*/ 1719348 h 1719348"/>
              <a:gd name="connsiteX5" fmla="*/ 0 w 1846517"/>
              <a:gd name="connsiteY5" fmla="*/ 764753 h 1719348"/>
              <a:gd name="connsiteX6" fmla="*/ 165065 w 1846517"/>
              <a:gd name="connsiteY6" fmla="*/ 614731 h 1719348"/>
              <a:gd name="connsiteX7" fmla="*/ 1606458 w 1846517"/>
              <a:gd name="connsiteY7" fmla="*/ 12122 h 171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6517" h="1719348">
                <a:moveTo>
                  <a:pt x="1846517" y="0"/>
                </a:moveTo>
                <a:lnTo>
                  <a:pt x="1846517" y="1350000"/>
                </a:lnTo>
                <a:lnTo>
                  <a:pt x="1744487" y="1355152"/>
                </a:lnTo>
                <a:cubicBezTo>
                  <a:pt x="1472189" y="1382806"/>
                  <a:pt x="1223814" y="1491384"/>
                  <a:pt x="1023792" y="1656457"/>
                </a:cubicBezTo>
                <a:lnTo>
                  <a:pt x="954594" y="1719348"/>
                </a:lnTo>
                <a:lnTo>
                  <a:pt x="0" y="764753"/>
                </a:lnTo>
                <a:lnTo>
                  <a:pt x="165065" y="614731"/>
                </a:lnTo>
                <a:cubicBezTo>
                  <a:pt x="565111" y="284584"/>
                  <a:pt x="1061861" y="67429"/>
                  <a:pt x="1606458" y="121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>
            <a:off x="4608000" y="2097908"/>
            <a:ext cx="1846517" cy="1719348"/>
          </a:xfrm>
          <a:custGeom>
            <a:avLst/>
            <a:gdLst>
              <a:gd name="connsiteX0" fmla="*/ 0 w 1846517"/>
              <a:gd name="connsiteY0" fmla="*/ 0 h 1719348"/>
              <a:gd name="connsiteX1" fmla="*/ 240058 w 1846517"/>
              <a:gd name="connsiteY1" fmla="*/ 12123 h 1719348"/>
              <a:gd name="connsiteX2" fmla="*/ 1681451 w 1846517"/>
              <a:gd name="connsiteY2" fmla="*/ 614731 h 1719348"/>
              <a:gd name="connsiteX3" fmla="*/ 1846517 w 1846517"/>
              <a:gd name="connsiteY3" fmla="*/ 764754 h 1719348"/>
              <a:gd name="connsiteX4" fmla="*/ 891923 w 1846517"/>
              <a:gd name="connsiteY4" fmla="*/ 1719348 h 1719348"/>
              <a:gd name="connsiteX5" fmla="*/ 822725 w 1846517"/>
              <a:gd name="connsiteY5" fmla="*/ 1656457 h 1719348"/>
              <a:gd name="connsiteX6" fmla="*/ 102030 w 1846517"/>
              <a:gd name="connsiteY6" fmla="*/ 1355152 h 1719348"/>
              <a:gd name="connsiteX7" fmla="*/ 0 w 1846517"/>
              <a:gd name="connsiteY7" fmla="*/ 1350000 h 171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6517" h="1719348">
                <a:moveTo>
                  <a:pt x="0" y="0"/>
                </a:moveTo>
                <a:lnTo>
                  <a:pt x="240058" y="12123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4"/>
                </a:lnTo>
                <a:lnTo>
                  <a:pt x="891923" y="1719348"/>
                </a:lnTo>
                <a:lnTo>
                  <a:pt x="822725" y="1656457"/>
                </a:lnTo>
                <a:cubicBezTo>
                  <a:pt x="622703" y="1491383"/>
                  <a:pt x="374328" y="1382806"/>
                  <a:pt x="102030" y="1355152"/>
                </a:cubicBezTo>
                <a:lnTo>
                  <a:pt x="0" y="1350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5550835" y="2913575"/>
            <a:ext cx="1719348" cy="1846518"/>
          </a:xfrm>
          <a:custGeom>
            <a:avLst/>
            <a:gdLst>
              <a:gd name="connsiteX0" fmla="*/ 954594 w 1719348"/>
              <a:gd name="connsiteY0" fmla="*/ 0 h 1846518"/>
              <a:gd name="connsiteX1" fmla="*/ 1104617 w 1719348"/>
              <a:gd name="connsiteY1" fmla="*/ 165065 h 1846518"/>
              <a:gd name="connsiteX2" fmla="*/ 1707225 w 1719348"/>
              <a:gd name="connsiteY2" fmla="*/ 1606458 h 1846518"/>
              <a:gd name="connsiteX3" fmla="*/ 1719348 w 1719348"/>
              <a:gd name="connsiteY3" fmla="*/ 1846517 h 1846518"/>
              <a:gd name="connsiteX4" fmla="*/ 369347 w 1719348"/>
              <a:gd name="connsiteY4" fmla="*/ 1846518 h 1846518"/>
              <a:gd name="connsiteX5" fmla="*/ 364196 w 1719348"/>
              <a:gd name="connsiteY5" fmla="*/ 1744487 h 1846518"/>
              <a:gd name="connsiteX6" fmla="*/ 62890 w 1719348"/>
              <a:gd name="connsiteY6" fmla="*/ 1023792 h 1846518"/>
              <a:gd name="connsiteX7" fmla="*/ 0 w 1719348"/>
              <a:gd name="connsiteY7" fmla="*/ 954594 h 184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9348" h="1846518">
                <a:moveTo>
                  <a:pt x="954594" y="0"/>
                </a:moveTo>
                <a:lnTo>
                  <a:pt x="1104617" y="165065"/>
                </a:lnTo>
                <a:cubicBezTo>
                  <a:pt x="1434764" y="565111"/>
                  <a:pt x="1651919" y="1061861"/>
                  <a:pt x="1707225" y="1606458"/>
                </a:cubicBezTo>
                <a:lnTo>
                  <a:pt x="1719348" y="1846517"/>
                </a:lnTo>
                <a:lnTo>
                  <a:pt x="369347" y="1846518"/>
                </a:lnTo>
                <a:lnTo>
                  <a:pt x="364196" y="1744487"/>
                </a:lnTo>
                <a:cubicBezTo>
                  <a:pt x="336541" y="1472189"/>
                  <a:pt x="227964" y="1223814"/>
                  <a:pt x="62890" y="1023792"/>
                </a:cubicBezTo>
                <a:lnTo>
                  <a:pt x="0" y="95459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5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3" name="手繪多邊形 12"/>
          <p:cNvSpPr/>
          <p:nvPr/>
        </p:nvSpPr>
        <p:spPr>
          <a:xfrm>
            <a:off x="1873818" y="3240394"/>
            <a:ext cx="1585537" cy="1520606"/>
          </a:xfrm>
          <a:custGeom>
            <a:avLst/>
            <a:gdLst>
              <a:gd name="connsiteX0" fmla="*/ 494453 w 1585537"/>
              <a:gd name="connsiteY0" fmla="*/ 0 h 1520606"/>
              <a:gd name="connsiteX1" fmla="*/ 1585537 w 1585537"/>
              <a:gd name="connsiteY1" fmla="*/ 792719 h 1520606"/>
              <a:gd name="connsiteX2" fmla="*/ 1578741 w 1585537"/>
              <a:gd name="connsiteY2" fmla="*/ 801807 h 1520606"/>
              <a:gd name="connsiteX3" fmla="*/ 1355152 w 1585537"/>
              <a:gd name="connsiteY3" fmla="*/ 1418576 h 1520606"/>
              <a:gd name="connsiteX4" fmla="*/ 1350000 w 1585537"/>
              <a:gd name="connsiteY4" fmla="*/ 1520606 h 1520606"/>
              <a:gd name="connsiteX5" fmla="*/ 0 w 1585537"/>
              <a:gd name="connsiteY5" fmla="*/ 1520606 h 1520606"/>
              <a:gd name="connsiteX6" fmla="*/ 12122 w 1585537"/>
              <a:gd name="connsiteY6" fmla="*/ 1280547 h 1520606"/>
              <a:gd name="connsiteX7" fmla="*/ 459300 w 1585537"/>
              <a:gd name="connsiteY7" fmla="*/ 47009 h 152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85537" h="1520606">
                <a:moveTo>
                  <a:pt x="494453" y="0"/>
                </a:moveTo>
                <a:lnTo>
                  <a:pt x="1585537" y="792719"/>
                </a:lnTo>
                <a:lnTo>
                  <a:pt x="1578741" y="801807"/>
                </a:lnTo>
                <a:cubicBezTo>
                  <a:pt x="1457439" y="981359"/>
                  <a:pt x="1378196" y="1191661"/>
                  <a:pt x="1355152" y="1418576"/>
                </a:cubicBezTo>
                <a:lnTo>
                  <a:pt x="1350000" y="1520606"/>
                </a:lnTo>
                <a:lnTo>
                  <a:pt x="0" y="1520606"/>
                </a:lnTo>
                <a:lnTo>
                  <a:pt x="12122" y="1280547"/>
                </a:lnTo>
                <a:cubicBezTo>
                  <a:pt x="58211" y="826715"/>
                  <a:pt x="216694" y="406112"/>
                  <a:pt x="459300" y="470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2411393" y="2242200"/>
            <a:ext cx="1709714" cy="1733249"/>
          </a:xfrm>
          <a:custGeom>
            <a:avLst/>
            <a:gdLst>
              <a:gd name="connsiteX0" fmla="*/ 1292650 w 1709714"/>
              <a:gd name="connsiteY0" fmla="*/ 0 h 1733249"/>
              <a:gd name="connsiteX1" fmla="*/ 1709714 w 1709714"/>
              <a:gd name="connsiteY1" fmla="*/ 1283592 h 1733249"/>
              <a:gd name="connsiteX2" fmla="*/ 1635127 w 1709714"/>
              <a:gd name="connsiteY2" fmla="*/ 1310892 h 1733249"/>
              <a:gd name="connsiteX3" fmla="*/ 1118882 w 1709714"/>
              <a:gd name="connsiteY3" fmla="*/ 1696076 h 1733249"/>
              <a:gd name="connsiteX4" fmla="*/ 1091085 w 1709714"/>
              <a:gd name="connsiteY4" fmla="*/ 1733249 h 1733249"/>
              <a:gd name="connsiteX5" fmla="*/ 0 w 1709714"/>
              <a:gd name="connsiteY5" fmla="*/ 940530 h 1733249"/>
              <a:gd name="connsiteX6" fmla="*/ 77156 w 1709714"/>
              <a:gd name="connsiteY6" fmla="*/ 837350 h 1733249"/>
              <a:gd name="connsiteX7" fmla="*/ 1109646 w 1709714"/>
              <a:gd name="connsiteY7" fmla="*/ 66980 h 173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9714" h="1733249">
                <a:moveTo>
                  <a:pt x="1292650" y="0"/>
                </a:moveTo>
                <a:lnTo>
                  <a:pt x="1709714" y="1283592"/>
                </a:lnTo>
                <a:lnTo>
                  <a:pt x="1635127" y="1310892"/>
                </a:lnTo>
                <a:cubicBezTo>
                  <a:pt x="1433237" y="1396283"/>
                  <a:pt x="1256443" y="1529390"/>
                  <a:pt x="1118882" y="1696076"/>
                </a:cubicBezTo>
                <a:lnTo>
                  <a:pt x="1091085" y="1733249"/>
                </a:lnTo>
                <a:lnTo>
                  <a:pt x="0" y="940530"/>
                </a:lnTo>
                <a:lnTo>
                  <a:pt x="77156" y="837350"/>
                </a:lnTo>
                <a:cubicBezTo>
                  <a:pt x="352278" y="503979"/>
                  <a:pt x="705866" y="237765"/>
                  <a:pt x="1109646" y="669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3771787" y="2097000"/>
            <a:ext cx="1600427" cy="1405857"/>
          </a:xfrm>
          <a:custGeom>
            <a:avLst/>
            <a:gdLst>
              <a:gd name="connsiteX0" fmla="*/ 800213 w 1600427"/>
              <a:gd name="connsiteY0" fmla="*/ 0 h 1405857"/>
              <a:gd name="connsiteX1" fmla="*/ 1344358 w 1600427"/>
              <a:gd name="connsiteY1" fmla="*/ 54854 h 1405857"/>
              <a:gd name="connsiteX2" fmla="*/ 1600427 w 1600427"/>
              <a:gd name="connsiteY2" fmla="*/ 120697 h 1405857"/>
              <a:gd name="connsiteX3" fmla="*/ 1182854 w 1600427"/>
              <a:gd name="connsiteY3" fmla="*/ 1405857 h 1405857"/>
              <a:gd name="connsiteX4" fmla="*/ 1072285 w 1600427"/>
              <a:gd name="connsiteY4" fmla="*/ 1377427 h 1405857"/>
              <a:gd name="connsiteX5" fmla="*/ 800214 w 1600427"/>
              <a:gd name="connsiteY5" fmla="*/ 1350001 h 1405857"/>
              <a:gd name="connsiteX6" fmla="*/ 528141 w 1600427"/>
              <a:gd name="connsiteY6" fmla="*/ 1377427 h 1405857"/>
              <a:gd name="connsiteX7" fmla="*/ 417573 w 1600427"/>
              <a:gd name="connsiteY7" fmla="*/ 1405857 h 1405857"/>
              <a:gd name="connsiteX8" fmla="*/ 0 w 1600427"/>
              <a:gd name="connsiteY8" fmla="*/ 120698 h 1405857"/>
              <a:gd name="connsiteX9" fmla="*/ 256069 w 1600427"/>
              <a:gd name="connsiteY9" fmla="*/ 54854 h 1405857"/>
              <a:gd name="connsiteX10" fmla="*/ 800213 w 1600427"/>
              <a:gd name="connsiteY10" fmla="*/ 0 h 1405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0427" h="1405857">
                <a:moveTo>
                  <a:pt x="800213" y="0"/>
                </a:moveTo>
                <a:cubicBezTo>
                  <a:pt x="986609" y="0"/>
                  <a:pt x="1168594" y="18888"/>
                  <a:pt x="1344358" y="54854"/>
                </a:cubicBezTo>
                <a:lnTo>
                  <a:pt x="1600427" y="120697"/>
                </a:lnTo>
                <a:lnTo>
                  <a:pt x="1182854" y="1405857"/>
                </a:lnTo>
                <a:lnTo>
                  <a:pt x="1072285" y="1377427"/>
                </a:lnTo>
                <a:cubicBezTo>
                  <a:pt x="984404" y="1359444"/>
                  <a:pt x="893412" y="1350000"/>
                  <a:pt x="800214" y="1350001"/>
                </a:cubicBezTo>
                <a:cubicBezTo>
                  <a:pt x="707015" y="1350000"/>
                  <a:pt x="616023" y="1359445"/>
                  <a:pt x="528141" y="1377427"/>
                </a:cubicBezTo>
                <a:lnTo>
                  <a:pt x="417573" y="1405857"/>
                </a:lnTo>
                <a:lnTo>
                  <a:pt x="0" y="120698"/>
                </a:lnTo>
                <a:lnTo>
                  <a:pt x="256069" y="54854"/>
                </a:lnTo>
                <a:cubicBezTo>
                  <a:pt x="431832" y="18888"/>
                  <a:pt x="613817" y="0"/>
                  <a:pt x="8002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>
            <a:off x="5022894" y="2242199"/>
            <a:ext cx="1709715" cy="1733249"/>
          </a:xfrm>
          <a:custGeom>
            <a:avLst/>
            <a:gdLst>
              <a:gd name="connsiteX0" fmla="*/ 417064 w 1709715"/>
              <a:gd name="connsiteY0" fmla="*/ 0 h 1733249"/>
              <a:gd name="connsiteX1" fmla="*/ 600069 w 1709715"/>
              <a:gd name="connsiteY1" fmla="*/ 66980 h 1733249"/>
              <a:gd name="connsiteX2" fmla="*/ 1632558 w 1709715"/>
              <a:gd name="connsiteY2" fmla="*/ 837351 h 1733249"/>
              <a:gd name="connsiteX3" fmla="*/ 1709715 w 1709715"/>
              <a:gd name="connsiteY3" fmla="*/ 940530 h 1733249"/>
              <a:gd name="connsiteX4" fmla="*/ 618629 w 1709715"/>
              <a:gd name="connsiteY4" fmla="*/ 1733249 h 1733249"/>
              <a:gd name="connsiteX5" fmla="*/ 590832 w 1709715"/>
              <a:gd name="connsiteY5" fmla="*/ 1696077 h 1733249"/>
              <a:gd name="connsiteX6" fmla="*/ 74587 w 1709715"/>
              <a:gd name="connsiteY6" fmla="*/ 1310892 h 1733249"/>
              <a:gd name="connsiteX7" fmla="*/ 0 w 1709715"/>
              <a:gd name="connsiteY7" fmla="*/ 1283591 h 173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9715" h="1733249">
                <a:moveTo>
                  <a:pt x="417064" y="0"/>
                </a:moveTo>
                <a:lnTo>
                  <a:pt x="600069" y="66980"/>
                </a:lnTo>
                <a:cubicBezTo>
                  <a:pt x="1003849" y="237764"/>
                  <a:pt x="1357436" y="503979"/>
                  <a:pt x="1632558" y="837351"/>
                </a:cubicBezTo>
                <a:lnTo>
                  <a:pt x="1709715" y="940530"/>
                </a:lnTo>
                <a:lnTo>
                  <a:pt x="618629" y="1733249"/>
                </a:lnTo>
                <a:lnTo>
                  <a:pt x="590832" y="1696077"/>
                </a:lnTo>
                <a:cubicBezTo>
                  <a:pt x="453271" y="1529391"/>
                  <a:pt x="276477" y="1396284"/>
                  <a:pt x="74587" y="1310892"/>
                </a:cubicBezTo>
                <a:lnTo>
                  <a:pt x="0" y="12835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>
            <a:off x="5684646" y="3240396"/>
            <a:ext cx="1585537" cy="1520605"/>
          </a:xfrm>
          <a:custGeom>
            <a:avLst/>
            <a:gdLst>
              <a:gd name="connsiteX0" fmla="*/ 1091085 w 1585537"/>
              <a:gd name="connsiteY0" fmla="*/ 0 h 1520605"/>
              <a:gd name="connsiteX1" fmla="*/ 1126237 w 1585537"/>
              <a:gd name="connsiteY1" fmla="*/ 47008 h 1520605"/>
              <a:gd name="connsiteX2" fmla="*/ 1573416 w 1585537"/>
              <a:gd name="connsiteY2" fmla="*/ 1280545 h 1520605"/>
              <a:gd name="connsiteX3" fmla="*/ 1585537 w 1585537"/>
              <a:gd name="connsiteY3" fmla="*/ 1520605 h 1520605"/>
              <a:gd name="connsiteX4" fmla="*/ 235537 w 1585537"/>
              <a:gd name="connsiteY4" fmla="*/ 1520605 h 1520605"/>
              <a:gd name="connsiteX5" fmla="*/ 230385 w 1585537"/>
              <a:gd name="connsiteY5" fmla="*/ 1418575 h 1520605"/>
              <a:gd name="connsiteX6" fmla="*/ 6796 w 1585537"/>
              <a:gd name="connsiteY6" fmla="*/ 801807 h 1520605"/>
              <a:gd name="connsiteX7" fmla="*/ 0 w 1585537"/>
              <a:gd name="connsiteY7" fmla="*/ 792718 h 152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85537" h="1520605">
                <a:moveTo>
                  <a:pt x="1091085" y="0"/>
                </a:moveTo>
                <a:lnTo>
                  <a:pt x="1126237" y="47008"/>
                </a:lnTo>
                <a:cubicBezTo>
                  <a:pt x="1368842" y="406111"/>
                  <a:pt x="1527326" y="826714"/>
                  <a:pt x="1573416" y="1280545"/>
                </a:cubicBezTo>
                <a:lnTo>
                  <a:pt x="1585537" y="1520605"/>
                </a:lnTo>
                <a:lnTo>
                  <a:pt x="235537" y="1520605"/>
                </a:lnTo>
                <a:lnTo>
                  <a:pt x="230385" y="1418575"/>
                </a:lnTo>
                <a:cubicBezTo>
                  <a:pt x="207341" y="1191660"/>
                  <a:pt x="128098" y="981358"/>
                  <a:pt x="6796" y="801807"/>
                </a:cubicBezTo>
                <a:lnTo>
                  <a:pt x="0" y="79271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37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6" name="手繪多邊形 15"/>
          <p:cNvSpPr/>
          <p:nvPr/>
        </p:nvSpPr>
        <p:spPr>
          <a:xfrm>
            <a:off x="1873818" y="3477904"/>
            <a:ext cx="1511251" cy="1282187"/>
          </a:xfrm>
          <a:custGeom>
            <a:avLst/>
            <a:gdLst>
              <a:gd name="connsiteX0" fmla="*/ 343016 w 1511251"/>
              <a:gd name="connsiteY0" fmla="*/ 0 h 1282187"/>
              <a:gd name="connsiteX1" fmla="*/ 1511251 w 1511251"/>
              <a:gd name="connsiteY1" fmla="*/ 674481 h 1282187"/>
              <a:gd name="connsiteX2" fmla="*/ 1511120 w 1511251"/>
              <a:gd name="connsiteY2" fmla="*/ 674696 h 1282187"/>
              <a:gd name="connsiteX3" fmla="*/ 1355152 w 1511251"/>
              <a:gd name="connsiteY3" fmla="*/ 1180158 h 1282187"/>
              <a:gd name="connsiteX4" fmla="*/ 1350000 w 1511251"/>
              <a:gd name="connsiteY4" fmla="*/ 1282187 h 1282187"/>
              <a:gd name="connsiteX5" fmla="*/ 0 w 1511251"/>
              <a:gd name="connsiteY5" fmla="*/ 1282187 h 1282187"/>
              <a:gd name="connsiteX6" fmla="*/ 12122 w 1511251"/>
              <a:gd name="connsiteY6" fmla="*/ 1042128 h 1282187"/>
              <a:gd name="connsiteX7" fmla="*/ 324057 w 1511251"/>
              <a:gd name="connsiteY7" fmla="*/ 31206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1251" h="1282187">
                <a:moveTo>
                  <a:pt x="343016" y="0"/>
                </a:moveTo>
                <a:lnTo>
                  <a:pt x="1511251" y="674481"/>
                </a:lnTo>
                <a:lnTo>
                  <a:pt x="1511120" y="674696"/>
                </a:lnTo>
                <a:cubicBezTo>
                  <a:pt x="1427989" y="827725"/>
                  <a:pt x="1373588" y="998626"/>
                  <a:pt x="1355152" y="1180158"/>
                </a:cubicBezTo>
                <a:lnTo>
                  <a:pt x="1350000" y="1282187"/>
                </a:lnTo>
                <a:lnTo>
                  <a:pt x="0" y="1282187"/>
                </a:lnTo>
                <a:lnTo>
                  <a:pt x="12122" y="1042128"/>
                </a:lnTo>
                <a:cubicBezTo>
                  <a:pt x="48993" y="679063"/>
                  <a:pt x="157797" y="337264"/>
                  <a:pt x="324057" y="3120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>
            <a:off x="2254226" y="2478318"/>
            <a:ext cx="1612518" cy="1612519"/>
          </a:xfrm>
          <a:custGeom>
            <a:avLst/>
            <a:gdLst>
              <a:gd name="connsiteX0" fmla="*/ 938037 w 1612518"/>
              <a:gd name="connsiteY0" fmla="*/ 0 h 1612519"/>
              <a:gd name="connsiteX1" fmla="*/ 1612518 w 1612518"/>
              <a:gd name="connsiteY1" fmla="*/ 1168235 h 1612519"/>
              <a:gd name="connsiteX2" fmla="*/ 1562975 w 1612518"/>
              <a:gd name="connsiteY2" fmla="*/ 1198333 h 1612519"/>
              <a:gd name="connsiteX3" fmla="*/ 1198333 w 1612518"/>
              <a:gd name="connsiteY3" fmla="*/ 1562976 h 1612519"/>
              <a:gd name="connsiteX4" fmla="*/ 1168235 w 1612518"/>
              <a:gd name="connsiteY4" fmla="*/ 1612519 h 1612519"/>
              <a:gd name="connsiteX5" fmla="*/ 0 w 1612518"/>
              <a:gd name="connsiteY5" fmla="*/ 938038 h 1612519"/>
              <a:gd name="connsiteX6" fmla="*/ 78891 w 1612518"/>
              <a:gd name="connsiteY6" fmla="*/ 808178 h 1612519"/>
              <a:gd name="connsiteX7" fmla="*/ 808178 w 1612518"/>
              <a:gd name="connsiteY7" fmla="*/ 78892 h 161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2518" h="1612519">
                <a:moveTo>
                  <a:pt x="938037" y="0"/>
                </a:moveTo>
                <a:lnTo>
                  <a:pt x="1612518" y="1168235"/>
                </a:lnTo>
                <a:lnTo>
                  <a:pt x="1562975" y="1198333"/>
                </a:lnTo>
                <a:cubicBezTo>
                  <a:pt x="1419335" y="1295375"/>
                  <a:pt x="1295374" y="1419336"/>
                  <a:pt x="1198333" y="1562976"/>
                </a:cubicBezTo>
                <a:lnTo>
                  <a:pt x="1168235" y="1612519"/>
                </a:lnTo>
                <a:lnTo>
                  <a:pt x="0" y="938038"/>
                </a:lnTo>
                <a:lnTo>
                  <a:pt x="78891" y="808178"/>
                </a:lnTo>
                <a:cubicBezTo>
                  <a:pt x="272975" y="520897"/>
                  <a:pt x="520896" y="272975"/>
                  <a:pt x="808178" y="7889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3253814" y="2097909"/>
            <a:ext cx="1282186" cy="1511251"/>
          </a:xfrm>
          <a:custGeom>
            <a:avLst/>
            <a:gdLst>
              <a:gd name="connsiteX0" fmla="*/ 1282186 w 1282186"/>
              <a:gd name="connsiteY0" fmla="*/ 0 h 1511251"/>
              <a:gd name="connsiteX1" fmla="*/ 1282186 w 1282186"/>
              <a:gd name="connsiteY1" fmla="*/ 1350000 h 1511251"/>
              <a:gd name="connsiteX2" fmla="*/ 1180156 w 1282186"/>
              <a:gd name="connsiteY2" fmla="*/ 1355153 h 1511251"/>
              <a:gd name="connsiteX3" fmla="*/ 674696 w 1282186"/>
              <a:gd name="connsiteY3" fmla="*/ 1511120 h 1511251"/>
              <a:gd name="connsiteX4" fmla="*/ 674480 w 1282186"/>
              <a:gd name="connsiteY4" fmla="*/ 1511251 h 1511251"/>
              <a:gd name="connsiteX5" fmla="*/ 0 w 1282186"/>
              <a:gd name="connsiteY5" fmla="*/ 343016 h 1511251"/>
              <a:gd name="connsiteX6" fmla="*/ 31206 w 1282186"/>
              <a:gd name="connsiteY6" fmla="*/ 324057 h 1511251"/>
              <a:gd name="connsiteX7" fmla="*/ 1042127 w 1282186"/>
              <a:gd name="connsiteY7" fmla="*/ 12122 h 151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2186" h="1511251">
                <a:moveTo>
                  <a:pt x="1282186" y="0"/>
                </a:moveTo>
                <a:lnTo>
                  <a:pt x="1282186" y="1350000"/>
                </a:lnTo>
                <a:lnTo>
                  <a:pt x="1180156" y="1355153"/>
                </a:lnTo>
                <a:cubicBezTo>
                  <a:pt x="998624" y="1373588"/>
                  <a:pt x="827725" y="1427990"/>
                  <a:pt x="674696" y="1511120"/>
                </a:cubicBezTo>
                <a:lnTo>
                  <a:pt x="674480" y="1511251"/>
                </a:lnTo>
                <a:lnTo>
                  <a:pt x="0" y="343016"/>
                </a:lnTo>
                <a:lnTo>
                  <a:pt x="31206" y="324057"/>
                </a:lnTo>
                <a:cubicBezTo>
                  <a:pt x="337262" y="157798"/>
                  <a:pt x="679062" y="48993"/>
                  <a:pt x="1042127" y="1212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4607999" y="2097910"/>
            <a:ext cx="1282187" cy="1511251"/>
          </a:xfrm>
          <a:custGeom>
            <a:avLst/>
            <a:gdLst>
              <a:gd name="connsiteX0" fmla="*/ 0 w 1282187"/>
              <a:gd name="connsiteY0" fmla="*/ 0 h 1511251"/>
              <a:gd name="connsiteX1" fmla="*/ 240059 w 1282187"/>
              <a:gd name="connsiteY1" fmla="*/ 12122 h 1511251"/>
              <a:gd name="connsiteX2" fmla="*/ 1250981 w 1282187"/>
              <a:gd name="connsiteY2" fmla="*/ 324057 h 1511251"/>
              <a:gd name="connsiteX3" fmla="*/ 1282187 w 1282187"/>
              <a:gd name="connsiteY3" fmla="*/ 343016 h 1511251"/>
              <a:gd name="connsiteX4" fmla="*/ 607706 w 1282187"/>
              <a:gd name="connsiteY4" fmla="*/ 1511251 h 1511251"/>
              <a:gd name="connsiteX5" fmla="*/ 607491 w 1282187"/>
              <a:gd name="connsiteY5" fmla="*/ 1511120 h 1511251"/>
              <a:gd name="connsiteX6" fmla="*/ 102029 w 1282187"/>
              <a:gd name="connsiteY6" fmla="*/ 1355152 h 1511251"/>
              <a:gd name="connsiteX7" fmla="*/ 0 w 1282187"/>
              <a:gd name="connsiteY7" fmla="*/ 1350000 h 151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2187" h="1511251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1" y="324057"/>
                </a:cubicBezTo>
                <a:lnTo>
                  <a:pt x="1282187" y="343016"/>
                </a:lnTo>
                <a:lnTo>
                  <a:pt x="607706" y="1511251"/>
                </a:lnTo>
                <a:lnTo>
                  <a:pt x="607491" y="1511120"/>
                </a:lnTo>
                <a:cubicBezTo>
                  <a:pt x="454461" y="1427990"/>
                  <a:pt x="283561" y="1373588"/>
                  <a:pt x="102029" y="1355152"/>
                </a:cubicBezTo>
                <a:lnTo>
                  <a:pt x="0" y="135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5277255" y="2478317"/>
            <a:ext cx="1612519" cy="1612518"/>
          </a:xfrm>
          <a:custGeom>
            <a:avLst/>
            <a:gdLst>
              <a:gd name="connsiteX0" fmla="*/ 674481 w 1612519"/>
              <a:gd name="connsiteY0" fmla="*/ 0 h 1612518"/>
              <a:gd name="connsiteX1" fmla="*/ 804340 w 1612519"/>
              <a:gd name="connsiteY1" fmla="*/ 78891 h 1612518"/>
              <a:gd name="connsiteX2" fmla="*/ 1533627 w 1612519"/>
              <a:gd name="connsiteY2" fmla="*/ 808178 h 1612518"/>
              <a:gd name="connsiteX3" fmla="*/ 1612519 w 1612519"/>
              <a:gd name="connsiteY3" fmla="*/ 938037 h 1612518"/>
              <a:gd name="connsiteX4" fmla="*/ 444284 w 1612519"/>
              <a:gd name="connsiteY4" fmla="*/ 1612518 h 1612518"/>
              <a:gd name="connsiteX5" fmla="*/ 414186 w 1612519"/>
              <a:gd name="connsiteY5" fmla="*/ 1562975 h 1612518"/>
              <a:gd name="connsiteX6" fmla="*/ 49543 w 1612519"/>
              <a:gd name="connsiteY6" fmla="*/ 1198333 h 1612518"/>
              <a:gd name="connsiteX7" fmla="*/ 0 w 1612519"/>
              <a:gd name="connsiteY7" fmla="*/ 1168235 h 1612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2519" h="1612518">
                <a:moveTo>
                  <a:pt x="674481" y="0"/>
                </a:moveTo>
                <a:lnTo>
                  <a:pt x="804340" y="78891"/>
                </a:lnTo>
                <a:cubicBezTo>
                  <a:pt x="1091622" y="272975"/>
                  <a:pt x="1339544" y="520896"/>
                  <a:pt x="1533627" y="808178"/>
                </a:cubicBezTo>
                <a:lnTo>
                  <a:pt x="1612519" y="938037"/>
                </a:lnTo>
                <a:lnTo>
                  <a:pt x="444284" y="1612518"/>
                </a:lnTo>
                <a:lnTo>
                  <a:pt x="414186" y="1562975"/>
                </a:lnTo>
                <a:cubicBezTo>
                  <a:pt x="317143" y="1419335"/>
                  <a:pt x="193183" y="1295374"/>
                  <a:pt x="49543" y="1198333"/>
                </a:cubicBezTo>
                <a:lnTo>
                  <a:pt x="0" y="116823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5758932" y="3477905"/>
            <a:ext cx="1511251" cy="1282186"/>
          </a:xfrm>
          <a:custGeom>
            <a:avLst/>
            <a:gdLst>
              <a:gd name="connsiteX0" fmla="*/ 1168235 w 1511251"/>
              <a:gd name="connsiteY0" fmla="*/ 0 h 1282186"/>
              <a:gd name="connsiteX1" fmla="*/ 1187194 w 1511251"/>
              <a:gd name="connsiteY1" fmla="*/ 31206 h 1282186"/>
              <a:gd name="connsiteX2" fmla="*/ 1499129 w 1511251"/>
              <a:gd name="connsiteY2" fmla="*/ 1042127 h 1282186"/>
              <a:gd name="connsiteX3" fmla="*/ 1511251 w 1511251"/>
              <a:gd name="connsiteY3" fmla="*/ 1282186 h 1282186"/>
              <a:gd name="connsiteX4" fmla="*/ 161251 w 1511251"/>
              <a:gd name="connsiteY4" fmla="*/ 1282186 h 1282186"/>
              <a:gd name="connsiteX5" fmla="*/ 156098 w 1511251"/>
              <a:gd name="connsiteY5" fmla="*/ 1180156 h 1282186"/>
              <a:gd name="connsiteX6" fmla="*/ 131 w 1511251"/>
              <a:gd name="connsiteY6" fmla="*/ 674696 h 1282186"/>
              <a:gd name="connsiteX7" fmla="*/ 0 w 1511251"/>
              <a:gd name="connsiteY7" fmla="*/ 67448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1251" h="1282186">
                <a:moveTo>
                  <a:pt x="1168235" y="0"/>
                </a:moveTo>
                <a:lnTo>
                  <a:pt x="1187194" y="31206"/>
                </a:lnTo>
                <a:cubicBezTo>
                  <a:pt x="1353454" y="337262"/>
                  <a:pt x="1462258" y="679062"/>
                  <a:pt x="1499129" y="1042127"/>
                </a:cubicBezTo>
                <a:lnTo>
                  <a:pt x="1511251" y="1282186"/>
                </a:lnTo>
                <a:lnTo>
                  <a:pt x="161251" y="1282186"/>
                </a:lnTo>
                <a:lnTo>
                  <a:pt x="156098" y="1180156"/>
                </a:lnTo>
                <a:cubicBezTo>
                  <a:pt x="137663" y="998624"/>
                  <a:pt x="83260" y="827725"/>
                  <a:pt x="131" y="674696"/>
                </a:cubicBezTo>
                <a:lnTo>
                  <a:pt x="0" y="67448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1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7" name="手繪多邊形 6"/>
          <p:cNvSpPr/>
          <p:nvPr/>
        </p:nvSpPr>
        <p:spPr>
          <a:xfrm rot="5400000">
            <a:off x="3951000" y="2870218"/>
            <a:ext cx="1242000" cy="2552364"/>
          </a:xfrm>
          <a:custGeom>
            <a:avLst/>
            <a:gdLst>
              <a:gd name="connsiteX0" fmla="*/ 1242000 w 1242000"/>
              <a:gd name="connsiteY0" fmla="*/ 0 h 2552364"/>
              <a:gd name="connsiteX1" fmla="*/ 1242000 w 1242000"/>
              <a:gd name="connsiteY1" fmla="*/ 2552364 h 2552364"/>
              <a:gd name="connsiteX2" fmla="*/ 1147332 w 1242000"/>
              <a:gd name="connsiteY2" fmla="*/ 2547584 h 2552364"/>
              <a:gd name="connsiteX3" fmla="*/ 0 w 1242000"/>
              <a:gd name="connsiteY3" fmla="*/ 1276182 h 2552364"/>
              <a:gd name="connsiteX4" fmla="*/ 1147332 w 1242000"/>
              <a:gd name="connsiteY4" fmla="*/ 4780 h 2552364"/>
              <a:gd name="connsiteX5" fmla="*/ 1242000 w 1242000"/>
              <a:gd name="connsiteY5" fmla="*/ 0 h 255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2000" h="2552364">
                <a:moveTo>
                  <a:pt x="1242000" y="0"/>
                </a:moveTo>
                <a:lnTo>
                  <a:pt x="1242000" y="2552364"/>
                </a:lnTo>
                <a:lnTo>
                  <a:pt x="1147332" y="2547584"/>
                </a:lnTo>
                <a:cubicBezTo>
                  <a:pt x="502893" y="2482138"/>
                  <a:pt x="0" y="1937888"/>
                  <a:pt x="0" y="1276182"/>
                </a:cubicBezTo>
                <a:cubicBezTo>
                  <a:pt x="0" y="614476"/>
                  <a:pt x="502893" y="70227"/>
                  <a:pt x="1147332" y="4780"/>
                </a:cubicBezTo>
                <a:lnTo>
                  <a:pt x="12420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/>
        </p:nvSpPr>
        <p:spPr>
          <a:xfrm>
            <a:off x="1880061" y="2480837"/>
            <a:ext cx="1992927" cy="2281774"/>
          </a:xfrm>
          <a:custGeom>
            <a:avLst/>
            <a:gdLst>
              <a:gd name="connsiteX0" fmla="*/ 1318446 w 1992927"/>
              <a:gd name="connsiteY0" fmla="*/ 0 h 2281774"/>
              <a:gd name="connsiteX1" fmla="*/ 1992927 w 1992927"/>
              <a:gd name="connsiteY1" fmla="*/ 1168235 h 2281774"/>
              <a:gd name="connsiteX2" fmla="*/ 1943384 w 1992927"/>
              <a:gd name="connsiteY2" fmla="*/ 1198333 h 2281774"/>
              <a:gd name="connsiteX3" fmla="*/ 1355153 w 1992927"/>
              <a:gd name="connsiteY3" fmla="*/ 2179744 h 2281774"/>
              <a:gd name="connsiteX4" fmla="*/ 1350000 w 1992927"/>
              <a:gd name="connsiteY4" fmla="*/ 2281774 h 2281774"/>
              <a:gd name="connsiteX5" fmla="*/ 0 w 1992927"/>
              <a:gd name="connsiteY5" fmla="*/ 2281774 h 2281774"/>
              <a:gd name="connsiteX6" fmla="*/ 12122 w 1992927"/>
              <a:gd name="connsiteY6" fmla="*/ 2041715 h 2281774"/>
              <a:gd name="connsiteX7" fmla="*/ 1188587 w 1992927"/>
              <a:gd name="connsiteY7" fmla="*/ 78891 h 228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2927" h="2281774">
                <a:moveTo>
                  <a:pt x="1318446" y="0"/>
                </a:moveTo>
                <a:lnTo>
                  <a:pt x="1992927" y="1168235"/>
                </a:lnTo>
                <a:lnTo>
                  <a:pt x="1943384" y="1198333"/>
                </a:lnTo>
                <a:cubicBezTo>
                  <a:pt x="1620193" y="1416677"/>
                  <a:pt x="1396632" y="1771297"/>
                  <a:pt x="1355153" y="2179744"/>
                </a:cubicBezTo>
                <a:lnTo>
                  <a:pt x="1350000" y="2281774"/>
                </a:lnTo>
                <a:lnTo>
                  <a:pt x="0" y="2281774"/>
                </a:lnTo>
                <a:lnTo>
                  <a:pt x="12122" y="2041715"/>
                </a:lnTo>
                <a:cubicBezTo>
                  <a:pt x="95083" y="1224819"/>
                  <a:pt x="542203" y="515579"/>
                  <a:pt x="1188587" y="788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手繪多邊形 11"/>
          <p:cNvSpPr/>
          <p:nvPr/>
        </p:nvSpPr>
        <p:spPr>
          <a:xfrm>
            <a:off x="3260055" y="2098611"/>
            <a:ext cx="2636373" cy="1513070"/>
          </a:xfrm>
          <a:custGeom>
            <a:avLst/>
            <a:gdLst>
              <a:gd name="connsiteX0" fmla="*/ 1318187 w 2636373"/>
              <a:gd name="connsiteY0" fmla="*/ 0 h 1513070"/>
              <a:gd name="connsiteX1" fmla="*/ 2605167 w 2636373"/>
              <a:gd name="connsiteY1" fmla="*/ 325875 h 1513070"/>
              <a:gd name="connsiteX2" fmla="*/ 2636373 w 2636373"/>
              <a:gd name="connsiteY2" fmla="*/ 344834 h 1513070"/>
              <a:gd name="connsiteX3" fmla="*/ 1961893 w 2636373"/>
              <a:gd name="connsiteY3" fmla="*/ 1513069 h 1513070"/>
              <a:gd name="connsiteX4" fmla="*/ 1961677 w 2636373"/>
              <a:gd name="connsiteY4" fmla="*/ 1512938 h 1513070"/>
              <a:gd name="connsiteX5" fmla="*/ 1318187 w 2636373"/>
              <a:gd name="connsiteY5" fmla="*/ 1350001 h 1513070"/>
              <a:gd name="connsiteX6" fmla="*/ 674696 w 2636373"/>
              <a:gd name="connsiteY6" fmla="*/ 1512939 h 1513070"/>
              <a:gd name="connsiteX7" fmla="*/ 674481 w 2636373"/>
              <a:gd name="connsiteY7" fmla="*/ 1513070 h 1513070"/>
              <a:gd name="connsiteX8" fmla="*/ 0 w 2636373"/>
              <a:gd name="connsiteY8" fmla="*/ 344834 h 1513070"/>
              <a:gd name="connsiteX9" fmla="*/ 31207 w 2636373"/>
              <a:gd name="connsiteY9" fmla="*/ 325875 h 1513070"/>
              <a:gd name="connsiteX10" fmla="*/ 1318187 w 2636373"/>
              <a:gd name="connsiteY10" fmla="*/ 0 h 151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6373" h="1513070">
                <a:moveTo>
                  <a:pt x="1318187" y="0"/>
                </a:moveTo>
                <a:cubicBezTo>
                  <a:pt x="1784177" y="1"/>
                  <a:pt x="2222596" y="118050"/>
                  <a:pt x="2605167" y="325875"/>
                </a:cubicBezTo>
                <a:lnTo>
                  <a:pt x="2636373" y="344834"/>
                </a:lnTo>
                <a:lnTo>
                  <a:pt x="1961893" y="1513069"/>
                </a:lnTo>
                <a:lnTo>
                  <a:pt x="1961677" y="1512938"/>
                </a:lnTo>
                <a:cubicBezTo>
                  <a:pt x="1770392" y="1409025"/>
                  <a:pt x="1551182" y="1350000"/>
                  <a:pt x="1318187" y="1350001"/>
                </a:cubicBezTo>
                <a:cubicBezTo>
                  <a:pt x="1085192" y="1350001"/>
                  <a:pt x="865983" y="1409026"/>
                  <a:pt x="674696" y="1512939"/>
                </a:cubicBezTo>
                <a:lnTo>
                  <a:pt x="674481" y="1513070"/>
                </a:lnTo>
                <a:lnTo>
                  <a:pt x="0" y="344834"/>
                </a:lnTo>
                <a:lnTo>
                  <a:pt x="31207" y="325875"/>
                </a:lnTo>
                <a:cubicBezTo>
                  <a:pt x="413778" y="118050"/>
                  <a:pt x="852197" y="0"/>
                  <a:pt x="13181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>
            <a:off x="5283498" y="2480836"/>
            <a:ext cx="1992926" cy="2281774"/>
          </a:xfrm>
          <a:custGeom>
            <a:avLst/>
            <a:gdLst>
              <a:gd name="connsiteX0" fmla="*/ 674480 w 1992926"/>
              <a:gd name="connsiteY0" fmla="*/ 0 h 2281774"/>
              <a:gd name="connsiteX1" fmla="*/ 804339 w 1992926"/>
              <a:gd name="connsiteY1" fmla="*/ 78892 h 2281774"/>
              <a:gd name="connsiteX2" fmla="*/ 1980805 w 1992926"/>
              <a:gd name="connsiteY2" fmla="*/ 2041715 h 2281774"/>
              <a:gd name="connsiteX3" fmla="*/ 1992926 w 1992926"/>
              <a:gd name="connsiteY3" fmla="*/ 2281774 h 2281774"/>
              <a:gd name="connsiteX4" fmla="*/ 642926 w 1992926"/>
              <a:gd name="connsiteY4" fmla="*/ 2281774 h 2281774"/>
              <a:gd name="connsiteX5" fmla="*/ 637774 w 1992926"/>
              <a:gd name="connsiteY5" fmla="*/ 2179745 h 2281774"/>
              <a:gd name="connsiteX6" fmla="*/ 49542 w 1992926"/>
              <a:gd name="connsiteY6" fmla="*/ 1198333 h 2281774"/>
              <a:gd name="connsiteX7" fmla="*/ 0 w 1992926"/>
              <a:gd name="connsiteY7" fmla="*/ 1168235 h 228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2926" h="2281774">
                <a:moveTo>
                  <a:pt x="674480" y="0"/>
                </a:moveTo>
                <a:lnTo>
                  <a:pt x="804339" y="78892"/>
                </a:lnTo>
                <a:cubicBezTo>
                  <a:pt x="1450724" y="515580"/>
                  <a:pt x="1897845" y="1224819"/>
                  <a:pt x="1980805" y="2041715"/>
                </a:cubicBezTo>
                <a:lnTo>
                  <a:pt x="1992926" y="2281774"/>
                </a:lnTo>
                <a:lnTo>
                  <a:pt x="642926" y="2281774"/>
                </a:lnTo>
                <a:lnTo>
                  <a:pt x="637774" y="2179745"/>
                </a:lnTo>
                <a:cubicBezTo>
                  <a:pt x="596294" y="1771297"/>
                  <a:pt x="372734" y="1416678"/>
                  <a:pt x="49542" y="1198333"/>
                </a:cubicBezTo>
                <a:lnTo>
                  <a:pt x="0" y="11682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6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7" name="手繪多邊形 6"/>
          <p:cNvSpPr/>
          <p:nvPr/>
        </p:nvSpPr>
        <p:spPr>
          <a:xfrm rot="5400000">
            <a:off x="3951000" y="2870218"/>
            <a:ext cx="1242000" cy="2552364"/>
          </a:xfrm>
          <a:custGeom>
            <a:avLst/>
            <a:gdLst>
              <a:gd name="connsiteX0" fmla="*/ 1242000 w 1242000"/>
              <a:gd name="connsiteY0" fmla="*/ 0 h 2552364"/>
              <a:gd name="connsiteX1" fmla="*/ 1242000 w 1242000"/>
              <a:gd name="connsiteY1" fmla="*/ 2552364 h 2552364"/>
              <a:gd name="connsiteX2" fmla="*/ 1147332 w 1242000"/>
              <a:gd name="connsiteY2" fmla="*/ 2547584 h 2552364"/>
              <a:gd name="connsiteX3" fmla="*/ 0 w 1242000"/>
              <a:gd name="connsiteY3" fmla="*/ 1276182 h 2552364"/>
              <a:gd name="connsiteX4" fmla="*/ 1147332 w 1242000"/>
              <a:gd name="connsiteY4" fmla="*/ 4780 h 2552364"/>
              <a:gd name="connsiteX5" fmla="*/ 1242000 w 1242000"/>
              <a:gd name="connsiteY5" fmla="*/ 0 h 255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2000" h="2552364">
                <a:moveTo>
                  <a:pt x="1242000" y="0"/>
                </a:moveTo>
                <a:lnTo>
                  <a:pt x="1242000" y="2552364"/>
                </a:lnTo>
                <a:lnTo>
                  <a:pt x="1147332" y="2547584"/>
                </a:lnTo>
                <a:cubicBezTo>
                  <a:pt x="502893" y="2482138"/>
                  <a:pt x="0" y="1937888"/>
                  <a:pt x="0" y="1276182"/>
                </a:cubicBezTo>
                <a:cubicBezTo>
                  <a:pt x="0" y="614476"/>
                  <a:pt x="502893" y="70227"/>
                  <a:pt x="1147332" y="4780"/>
                </a:cubicBezTo>
                <a:lnTo>
                  <a:pt x="12420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手繪多邊形 11"/>
          <p:cNvSpPr/>
          <p:nvPr/>
        </p:nvSpPr>
        <p:spPr>
          <a:xfrm>
            <a:off x="1867450" y="2922716"/>
            <a:ext cx="1719348" cy="1846517"/>
          </a:xfrm>
          <a:custGeom>
            <a:avLst/>
            <a:gdLst>
              <a:gd name="connsiteX0" fmla="*/ 764754 w 1719348"/>
              <a:gd name="connsiteY0" fmla="*/ 0 h 1846517"/>
              <a:gd name="connsiteX1" fmla="*/ 1719348 w 1719348"/>
              <a:gd name="connsiteY1" fmla="*/ 954594 h 1846517"/>
              <a:gd name="connsiteX2" fmla="*/ 1656457 w 1719348"/>
              <a:gd name="connsiteY2" fmla="*/ 1023792 h 1846517"/>
              <a:gd name="connsiteX3" fmla="*/ 1355152 w 1719348"/>
              <a:gd name="connsiteY3" fmla="*/ 1744487 h 1846517"/>
              <a:gd name="connsiteX4" fmla="*/ 1350000 w 1719348"/>
              <a:gd name="connsiteY4" fmla="*/ 1846517 h 1846517"/>
              <a:gd name="connsiteX5" fmla="*/ 0 w 1719348"/>
              <a:gd name="connsiteY5" fmla="*/ 1846517 h 1846517"/>
              <a:gd name="connsiteX6" fmla="*/ 12123 w 1719348"/>
              <a:gd name="connsiteY6" fmla="*/ 1606459 h 1846517"/>
              <a:gd name="connsiteX7" fmla="*/ 614731 w 1719348"/>
              <a:gd name="connsiteY7" fmla="*/ 165066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9348" h="1846517">
                <a:moveTo>
                  <a:pt x="764754" y="0"/>
                </a:moveTo>
                <a:lnTo>
                  <a:pt x="1719348" y="954594"/>
                </a:lnTo>
                <a:lnTo>
                  <a:pt x="1656457" y="1023792"/>
                </a:lnTo>
                <a:cubicBezTo>
                  <a:pt x="1491384" y="1223814"/>
                  <a:pt x="1382806" y="1472190"/>
                  <a:pt x="1355152" y="1744487"/>
                </a:cubicBezTo>
                <a:lnTo>
                  <a:pt x="1350000" y="1846517"/>
                </a:lnTo>
                <a:lnTo>
                  <a:pt x="0" y="1846517"/>
                </a:lnTo>
                <a:lnTo>
                  <a:pt x="12123" y="1606459"/>
                </a:lnTo>
                <a:cubicBezTo>
                  <a:pt x="67429" y="1061861"/>
                  <a:pt x="284584" y="565111"/>
                  <a:pt x="614731" y="1650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>
            <a:off x="2683116" y="2107051"/>
            <a:ext cx="1846517" cy="1719348"/>
          </a:xfrm>
          <a:custGeom>
            <a:avLst/>
            <a:gdLst>
              <a:gd name="connsiteX0" fmla="*/ 1846517 w 1846517"/>
              <a:gd name="connsiteY0" fmla="*/ 0 h 1719348"/>
              <a:gd name="connsiteX1" fmla="*/ 1846517 w 1846517"/>
              <a:gd name="connsiteY1" fmla="*/ 1350000 h 1719348"/>
              <a:gd name="connsiteX2" fmla="*/ 1744487 w 1846517"/>
              <a:gd name="connsiteY2" fmla="*/ 1355152 h 1719348"/>
              <a:gd name="connsiteX3" fmla="*/ 1023792 w 1846517"/>
              <a:gd name="connsiteY3" fmla="*/ 1656457 h 1719348"/>
              <a:gd name="connsiteX4" fmla="*/ 954594 w 1846517"/>
              <a:gd name="connsiteY4" fmla="*/ 1719348 h 1719348"/>
              <a:gd name="connsiteX5" fmla="*/ 0 w 1846517"/>
              <a:gd name="connsiteY5" fmla="*/ 764754 h 1719348"/>
              <a:gd name="connsiteX6" fmla="*/ 165065 w 1846517"/>
              <a:gd name="connsiteY6" fmla="*/ 614731 h 1719348"/>
              <a:gd name="connsiteX7" fmla="*/ 1606458 w 1846517"/>
              <a:gd name="connsiteY7" fmla="*/ 12122 h 171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6517" h="1719348">
                <a:moveTo>
                  <a:pt x="1846517" y="0"/>
                </a:moveTo>
                <a:lnTo>
                  <a:pt x="1846517" y="1350000"/>
                </a:lnTo>
                <a:lnTo>
                  <a:pt x="1744487" y="1355152"/>
                </a:lnTo>
                <a:cubicBezTo>
                  <a:pt x="1472189" y="1382806"/>
                  <a:pt x="1223814" y="1491384"/>
                  <a:pt x="1023792" y="1656457"/>
                </a:cubicBezTo>
                <a:lnTo>
                  <a:pt x="954594" y="1719348"/>
                </a:lnTo>
                <a:lnTo>
                  <a:pt x="0" y="764754"/>
                </a:lnTo>
                <a:lnTo>
                  <a:pt x="165065" y="614731"/>
                </a:lnTo>
                <a:cubicBezTo>
                  <a:pt x="565111" y="284584"/>
                  <a:pt x="1061860" y="67429"/>
                  <a:pt x="1606458" y="121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4601633" y="2107049"/>
            <a:ext cx="1846517" cy="1719348"/>
          </a:xfrm>
          <a:custGeom>
            <a:avLst/>
            <a:gdLst>
              <a:gd name="connsiteX0" fmla="*/ 0 w 1846517"/>
              <a:gd name="connsiteY0" fmla="*/ 0 h 1719348"/>
              <a:gd name="connsiteX1" fmla="*/ 240058 w 1846517"/>
              <a:gd name="connsiteY1" fmla="*/ 12123 h 1719348"/>
              <a:gd name="connsiteX2" fmla="*/ 1681451 w 1846517"/>
              <a:gd name="connsiteY2" fmla="*/ 614731 h 1719348"/>
              <a:gd name="connsiteX3" fmla="*/ 1846517 w 1846517"/>
              <a:gd name="connsiteY3" fmla="*/ 764754 h 1719348"/>
              <a:gd name="connsiteX4" fmla="*/ 891923 w 1846517"/>
              <a:gd name="connsiteY4" fmla="*/ 1719348 h 1719348"/>
              <a:gd name="connsiteX5" fmla="*/ 822725 w 1846517"/>
              <a:gd name="connsiteY5" fmla="*/ 1656457 h 1719348"/>
              <a:gd name="connsiteX6" fmla="*/ 102030 w 1846517"/>
              <a:gd name="connsiteY6" fmla="*/ 1355152 h 1719348"/>
              <a:gd name="connsiteX7" fmla="*/ 0 w 1846517"/>
              <a:gd name="connsiteY7" fmla="*/ 1350000 h 171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6517" h="1719348">
                <a:moveTo>
                  <a:pt x="0" y="0"/>
                </a:moveTo>
                <a:lnTo>
                  <a:pt x="240058" y="12123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4"/>
                </a:lnTo>
                <a:lnTo>
                  <a:pt x="891923" y="1719348"/>
                </a:lnTo>
                <a:lnTo>
                  <a:pt x="822725" y="1656457"/>
                </a:lnTo>
                <a:cubicBezTo>
                  <a:pt x="622702" y="1491383"/>
                  <a:pt x="374328" y="1382806"/>
                  <a:pt x="102030" y="1355152"/>
                </a:cubicBezTo>
                <a:lnTo>
                  <a:pt x="0" y="1350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5544468" y="2922716"/>
            <a:ext cx="1719348" cy="1846518"/>
          </a:xfrm>
          <a:custGeom>
            <a:avLst/>
            <a:gdLst>
              <a:gd name="connsiteX0" fmla="*/ 954594 w 1719348"/>
              <a:gd name="connsiteY0" fmla="*/ 0 h 1846518"/>
              <a:gd name="connsiteX1" fmla="*/ 1104617 w 1719348"/>
              <a:gd name="connsiteY1" fmla="*/ 165065 h 1846518"/>
              <a:gd name="connsiteX2" fmla="*/ 1707225 w 1719348"/>
              <a:gd name="connsiteY2" fmla="*/ 1606458 h 1846518"/>
              <a:gd name="connsiteX3" fmla="*/ 1719348 w 1719348"/>
              <a:gd name="connsiteY3" fmla="*/ 1846517 h 1846518"/>
              <a:gd name="connsiteX4" fmla="*/ 369347 w 1719348"/>
              <a:gd name="connsiteY4" fmla="*/ 1846518 h 1846518"/>
              <a:gd name="connsiteX5" fmla="*/ 364196 w 1719348"/>
              <a:gd name="connsiteY5" fmla="*/ 1744487 h 1846518"/>
              <a:gd name="connsiteX6" fmla="*/ 62890 w 1719348"/>
              <a:gd name="connsiteY6" fmla="*/ 1023792 h 1846518"/>
              <a:gd name="connsiteX7" fmla="*/ 0 w 1719348"/>
              <a:gd name="connsiteY7" fmla="*/ 954594 h 184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9348" h="1846518">
                <a:moveTo>
                  <a:pt x="954594" y="0"/>
                </a:moveTo>
                <a:lnTo>
                  <a:pt x="1104617" y="165065"/>
                </a:lnTo>
                <a:cubicBezTo>
                  <a:pt x="1434764" y="565111"/>
                  <a:pt x="1651919" y="1061861"/>
                  <a:pt x="1707225" y="1606458"/>
                </a:cubicBezTo>
                <a:lnTo>
                  <a:pt x="1719348" y="1846517"/>
                </a:lnTo>
                <a:lnTo>
                  <a:pt x="369347" y="1846518"/>
                </a:lnTo>
                <a:lnTo>
                  <a:pt x="364196" y="1744487"/>
                </a:lnTo>
                <a:cubicBezTo>
                  <a:pt x="336541" y="1472189"/>
                  <a:pt x="227964" y="1223814"/>
                  <a:pt x="62890" y="1023792"/>
                </a:cubicBezTo>
                <a:lnTo>
                  <a:pt x="0" y="95459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02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8" name="手繪多邊形 7"/>
          <p:cNvSpPr/>
          <p:nvPr/>
        </p:nvSpPr>
        <p:spPr>
          <a:xfrm rot="5400000">
            <a:off x="3951000" y="2870218"/>
            <a:ext cx="1242000" cy="2552364"/>
          </a:xfrm>
          <a:custGeom>
            <a:avLst/>
            <a:gdLst>
              <a:gd name="connsiteX0" fmla="*/ 1242000 w 1242000"/>
              <a:gd name="connsiteY0" fmla="*/ 0 h 2552364"/>
              <a:gd name="connsiteX1" fmla="*/ 1242000 w 1242000"/>
              <a:gd name="connsiteY1" fmla="*/ 2552364 h 2552364"/>
              <a:gd name="connsiteX2" fmla="*/ 1147332 w 1242000"/>
              <a:gd name="connsiteY2" fmla="*/ 2547584 h 2552364"/>
              <a:gd name="connsiteX3" fmla="*/ 0 w 1242000"/>
              <a:gd name="connsiteY3" fmla="*/ 1276182 h 2552364"/>
              <a:gd name="connsiteX4" fmla="*/ 1147332 w 1242000"/>
              <a:gd name="connsiteY4" fmla="*/ 4780 h 2552364"/>
              <a:gd name="connsiteX5" fmla="*/ 1242000 w 1242000"/>
              <a:gd name="connsiteY5" fmla="*/ 0 h 255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2000" h="2552364">
                <a:moveTo>
                  <a:pt x="1242000" y="0"/>
                </a:moveTo>
                <a:lnTo>
                  <a:pt x="1242000" y="2552364"/>
                </a:lnTo>
                <a:lnTo>
                  <a:pt x="1147332" y="2547584"/>
                </a:lnTo>
                <a:cubicBezTo>
                  <a:pt x="502893" y="2482138"/>
                  <a:pt x="0" y="1937888"/>
                  <a:pt x="0" y="1276182"/>
                </a:cubicBezTo>
                <a:cubicBezTo>
                  <a:pt x="0" y="614476"/>
                  <a:pt x="502893" y="70227"/>
                  <a:pt x="1147332" y="4780"/>
                </a:cubicBezTo>
                <a:lnTo>
                  <a:pt x="12420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1883301" y="3245947"/>
            <a:ext cx="1585537" cy="1520606"/>
          </a:xfrm>
          <a:custGeom>
            <a:avLst/>
            <a:gdLst>
              <a:gd name="connsiteX0" fmla="*/ 494453 w 1585537"/>
              <a:gd name="connsiteY0" fmla="*/ 0 h 1520606"/>
              <a:gd name="connsiteX1" fmla="*/ 1585537 w 1585537"/>
              <a:gd name="connsiteY1" fmla="*/ 792719 h 1520606"/>
              <a:gd name="connsiteX2" fmla="*/ 1578741 w 1585537"/>
              <a:gd name="connsiteY2" fmla="*/ 801807 h 1520606"/>
              <a:gd name="connsiteX3" fmla="*/ 1355152 w 1585537"/>
              <a:gd name="connsiteY3" fmla="*/ 1418576 h 1520606"/>
              <a:gd name="connsiteX4" fmla="*/ 1350000 w 1585537"/>
              <a:gd name="connsiteY4" fmla="*/ 1520606 h 1520606"/>
              <a:gd name="connsiteX5" fmla="*/ 0 w 1585537"/>
              <a:gd name="connsiteY5" fmla="*/ 1520606 h 1520606"/>
              <a:gd name="connsiteX6" fmla="*/ 12122 w 1585537"/>
              <a:gd name="connsiteY6" fmla="*/ 1280547 h 1520606"/>
              <a:gd name="connsiteX7" fmla="*/ 459300 w 1585537"/>
              <a:gd name="connsiteY7" fmla="*/ 47009 h 152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85537" h="1520606">
                <a:moveTo>
                  <a:pt x="494453" y="0"/>
                </a:moveTo>
                <a:lnTo>
                  <a:pt x="1585537" y="792719"/>
                </a:lnTo>
                <a:lnTo>
                  <a:pt x="1578741" y="801807"/>
                </a:lnTo>
                <a:cubicBezTo>
                  <a:pt x="1457439" y="981359"/>
                  <a:pt x="1378196" y="1191661"/>
                  <a:pt x="1355152" y="1418576"/>
                </a:cubicBezTo>
                <a:lnTo>
                  <a:pt x="1350000" y="1520606"/>
                </a:lnTo>
                <a:lnTo>
                  <a:pt x="0" y="1520606"/>
                </a:lnTo>
                <a:lnTo>
                  <a:pt x="12122" y="1280547"/>
                </a:lnTo>
                <a:cubicBezTo>
                  <a:pt x="58211" y="826715"/>
                  <a:pt x="216694" y="406112"/>
                  <a:pt x="459300" y="470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2420876" y="2247753"/>
            <a:ext cx="1709714" cy="1733249"/>
          </a:xfrm>
          <a:custGeom>
            <a:avLst/>
            <a:gdLst>
              <a:gd name="connsiteX0" fmla="*/ 1292650 w 1709714"/>
              <a:gd name="connsiteY0" fmla="*/ 0 h 1733249"/>
              <a:gd name="connsiteX1" fmla="*/ 1709714 w 1709714"/>
              <a:gd name="connsiteY1" fmla="*/ 1283592 h 1733249"/>
              <a:gd name="connsiteX2" fmla="*/ 1635127 w 1709714"/>
              <a:gd name="connsiteY2" fmla="*/ 1310892 h 1733249"/>
              <a:gd name="connsiteX3" fmla="*/ 1118882 w 1709714"/>
              <a:gd name="connsiteY3" fmla="*/ 1696076 h 1733249"/>
              <a:gd name="connsiteX4" fmla="*/ 1091085 w 1709714"/>
              <a:gd name="connsiteY4" fmla="*/ 1733249 h 1733249"/>
              <a:gd name="connsiteX5" fmla="*/ 0 w 1709714"/>
              <a:gd name="connsiteY5" fmla="*/ 940530 h 1733249"/>
              <a:gd name="connsiteX6" fmla="*/ 77156 w 1709714"/>
              <a:gd name="connsiteY6" fmla="*/ 837350 h 1733249"/>
              <a:gd name="connsiteX7" fmla="*/ 1109646 w 1709714"/>
              <a:gd name="connsiteY7" fmla="*/ 66980 h 173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9714" h="1733249">
                <a:moveTo>
                  <a:pt x="1292650" y="0"/>
                </a:moveTo>
                <a:lnTo>
                  <a:pt x="1709714" y="1283592"/>
                </a:lnTo>
                <a:lnTo>
                  <a:pt x="1635127" y="1310892"/>
                </a:lnTo>
                <a:cubicBezTo>
                  <a:pt x="1433237" y="1396283"/>
                  <a:pt x="1256443" y="1529390"/>
                  <a:pt x="1118882" y="1696076"/>
                </a:cubicBezTo>
                <a:lnTo>
                  <a:pt x="1091085" y="1733249"/>
                </a:lnTo>
                <a:lnTo>
                  <a:pt x="0" y="940530"/>
                </a:lnTo>
                <a:lnTo>
                  <a:pt x="77156" y="837350"/>
                </a:lnTo>
                <a:cubicBezTo>
                  <a:pt x="352278" y="503979"/>
                  <a:pt x="705866" y="237765"/>
                  <a:pt x="1109646" y="669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>
            <a:off x="3781270" y="2102553"/>
            <a:ext cx="1600427" cy="1405857"/>
          </a:xfrm>
          <a:custGeom>
            <a:avLst/>
            <a:gdLst>
              <a:gd name="connsiteX0" fmla="*/ 800213 w 1600427"/>
              <a:gd name="connsiteY0" fmla="*/ 0 h 1405857"/>
              <a:gd name="connsiteX1" fmla="*/ 1344358 w 1600427"/>
              <a:gd name="connsiteY1" fmla="*/ 54854 h 1405857"/>
              <a:gd name="connsiteX2" fmla="*/ 1600427 w 1600427"/>
              <a:gd name="connsiteY2" fmla="*/ 120697 h 1405857"/>
              <a:gd name="connsiteX3" fmla="*/ 1182854 w 1600427"/>
              <a:gd name="connsiteY3" fmla="*/ 1405857 h 1405857"/>
              <a:gd name="connsiteX4" fmla="*/ 1072285 w 1600427"/>
              <a:gd name="connsiteY4" fmla="*/ 1377427 h 1405857"/>
              <a:gd name="connsiteX5" fmla="*/ 800213 w 1600427"/>
              <a:gd name="connsiteY5" fmla="*/ 1350001 h 1405857"/>
              <a:gd name="connsiteX6" fmla="*/ 528141 w 1600427"/>
              <a:gd name="connsiteY6" fmla="*/ 1377427 h 1405857"/>
              <a:gd name="connsiteX7" fmla="*/ 417573 w 1600427"/>
              <a:gd name="connsiteY7" fmla="*/ 1405857 h 1405857"/>
              <a:gd name="connsiteX8" fmla="*/ 0 w 1600427"/>
              <a:gd name="connsiteY8" fmla="*/ 120698 h 1405857"/>
              <a:gd name="connsiteX9" fmla="*/ 256069 w 1600427"/>
              <a:gd name="connsiteY9" fmla="*/ 54854 h 1405857"/>
              <a:gd name="connsiteX10" fmla="*/ 800213 w 1600427"/>
              <a:gd name="connsiteY10" fmla="*/ 0 h 1405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0427" h="1405857">
                <a:moveTo>
                  <a:pt x="800213" y="0"/>
                </a:moveTo>
                <a:cubicBezTo>
                  <a:pt x="986609" y="0"/>
                  <a:pt x="1168594" y="18888"/>
                  <a:pt x="1344358" y="54854"/>
                </a:cubicBezTo>
                <a:lnTo>
                  <a:pt x="1600427" y="120697"/>
                </a:lnTo>
                <a:lnTo>
                  <a:pt x="1182854" y="1405857"/>
                </a:lnTo>
                <a:lnTo>
                  <a:pt x="1072285" y="1377427"/>
                </a:lnTo>
                <a:cubicBezTo>
                  <a:pt x="984404" y="1359444"/>
                  <a:pt x="893412" y="1350000"/>
                  <a:pt x="800213" y="1350001"/>
                </a:cubicBezTo>
                <a:cubicBezTo>
                  <a:pt x="707015" y="1350000"/>
                  <a:pt x="616023" y="1359445"/>
                  <a:pt x="528141" y="1377427"/>
                </a:cubicBezTo>
                <a:lnTo>
                  <a:pt x="417573" y="1405857"/>
                </a:lnTo>
                <a:lnTo>
                  <a:pt x="0" y="120698"/>
                </a:lnTo>
                <a:lnTo>
                  <a:pt x="256069" y="54854"/>
                </a:lnTo>
                <a:cubicBezTo>
                  <a:pt x="431832" y="18888"/>
                  <a:pt x="613817" y="0"/>
                  <a:pt x="8002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>
            <a:off x="5032377" y="2247752"/>
            <a:ext cx="1709715" cy="1733249"/>
          </a:xfrm>
          <a:custGeom>
            <a:avLst/>
            <a:gdLst>
              <a:gd name="connsiteX0" fmla="*/ 417064 w 1709715"/>
              <a:gd name="connsiteY0" fmla="*/ 0 h 1733249"/>
              <a:gd name="connsiteX1" fmla="*/ 600069 w 1709715"/>
              <a:gd name="connsiteY1" fmla="*/ 66980 h 1733249"/>
              <a:gd name="connsiteX2" fmla="*/ 1632558 w 1709715"/>
              <a:gd name="connsiteY2" fmla="*/ 837351 h 1733249"/>
              <a:gd name="connsiteX3" fmla="*/ 1709715 w 1709715"/>
              <a:gd name="connsiteY3" fmla="*/ 940530 h 1733249"/>
              <a:gd name="connsiteX4" fmla="*/ 618630 w 1709715"/>
              <a:gd name="connsiteY4" fmla="*/ 1733249 h 1733249"/>
              <a:gd name="connsiteX5" fmla="*/ 590832 w 1709715"/>
              <a:gd name="connsiteY5" fmla="*/ 1696077 h 1733249"/>
              <a:gd name="connsiteX6" fmla="*/ 74587 w 1709715"/>
              <a:gd name="connsiteY6" fmla="*/ 1310892 h 1733249"/>
              <a:gd name="connsiteX7" fmla="*/ 0 w 1709715"/>
              <a:gd name="connsiteY7" fmla="*/ 1283591 h 173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9715" h="1733249">
                <a:moveTo>
                  <a:pt x="417064" y="0"/>
                </a:moveTo>
                <a:lnTo>
                  <a:pt x="600069" y="66980"/>
                </a:lnTo>
                <a:cubicBezTo>
                  <a:pt x="1003849" y="237764"/>
                  <a:pt x="1357436" y="503979"/>
                  <a:pt x="1632558" y="837351"/>
                </a:cubicBezTo>
                <a:lnTo>
                  <a:pt x="1709715" y="940530"/>
                </a:lnTo>
                <a:lnTo>
                  <a:pt x="618630" y="1733249"/>
                </a:lnTo>
                <a:lnTo>
                  <a:pt x="590832" y="1696077"/>
                </a:lnTo>
                <a:cubicBezTo>
                  <a:pt x="453271" y="1529391"/>
                  <a:pt x="276477" y="1396284"/>
                  <a:pt x="74587" y="1310892"/>
                </a:cubicBezTo>
                <a:lnTo>
                  <a:pt x="0" y="12835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5694129" y="3245949"/>
            <a:ext cx="1585537" cy="1520605"/>
          </a:xfrm>
          <a:custGeom>
            <a:avLst/>
            <a:gdLst>
              <a:gd name="connsiteX0" fmla="*/ 1091085 w 1585537"/>
              <a:gd name="connsiteY0" fmla="*/ 0 h 1520605"/>
              <a:gd name="connsiteX1" fmla="*/ 1126237 w 1585537"/>
              <a:gd name="connsiteY1" fmla="*/ 47008 h 1520605"/>
              <a:gd name="connsiteX2" fmla="*/ 1573416 w 1585537"/>
              <a:gd name="connsiteY2" fmla="*/ 1280545 h 1520605"/>
              <a:gd name="connsiteX3" fmla="*/ 1585537 w 1585537"/>
              <a:gd name="connsiteY3" fmla="*/ 1520605 h 1520605"/>
              <a:gd name="connsiteX4" fmla="*/ 235537 w 1585537"/>
              <a:gd name="connsiteY4" fmla="*/ 1520605 h 1520605"/>
              <a:gd name="connsiteX5" fmla="*/ 230385 w 1585537"/>
              <a:gd name="connsiteY5" fmla="*/ 1418575 h 1520605"/>
              <a:gd name="connsiteX6" fmla="*/ 6796 w 1585537"/>
              <a:gd name="connsiteY6" fmla="*/ 801807 h 1520605"/>
              <a:gd name="connsiteX7" fmla="*/ 0 w 1585537"/>
              <a:gd name="connsiteY7" fmla="*/ 792718 h 152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85537" h="1520605">
                <a:moveTo>
                  <a:pt x="1091085" y="0"/>
                </a:moveTo>
                <a:lnTo>
                  <a:pt x="1126237" y="47008"/>
                </a:lnTo>
                <a:cubicBezTo>
                  <a:pt x="1368842" y="406111"/>
                  <a:pt x="1527326" y="826714"/>
                  <a:pt x="1573416" y="1280545"/>
                </a:cubicBezTo>
                <a:lnTo>
                  <a:pt x="1585537" y="1520605"/>
                </a:lnTo>
                <a:lnTo>
                  <a:pt x="235537" y="1520605"/>
                </a:lnTo>
                <a:lnTo>
                  <a:pt x="230385" y="1418575"/>
                </a:lnTo>
                <a:cubicBezTo>
                  <a:pt x="207341" y="1191660"/>
                  <a:pt x="128098" y="981358"/>
                  <a:pt x="6796" y="801807"/>
                </a:cubicBezTo>
                <a:lnTo>
                  <a:pt x="0" y="79271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6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0" name="手繪多邊形 9"/>
          <p:cNvSpPr/>
          <p:nvPr/>
        </p:nvSpPr>
        <p:spPr>
          <a:xfrm rot="5400000">
            <a:off x="3951000" y="2870218"/>
            <a:ext cx="1242000" cy="2552364"/>
          </a:xfrm>
          <a:custGeom>
            <a:avLst/>
            <a:gdLst>
              <a:gd name="connsiteX0" fmla="*/ 1242000 w 1242000"/>
              <a:gd name="connsiteY0" fmla="*/ 0 h 2552364"/>
              <a:gd name="connsiteX1" fmla="*/ 1242000 w 1242000"/>
              <a:gd name="connsiteY1" fmla="*/ 2552364 h 2552364"/>
              <a:gd name="connsiteX2" fmla="*/ 1147332 w 1242000"/>
              <a:gd name="connsiteY2" fmla="*/ 2547584 h 2552364"/>
              <a:gd name="connsiteX3" fmla="*/ 0 w 1242000"/>
              <a:gd name="connsiteY3" fmla="*/ 1276182 h 2552364"/>
              <a:gd name="connsiteX4" fmla="*/ 1147332 w 1242000"/>
              <a:gd name="connsiteY4" fmla="*/ 4780 h 2552364"/>
              <a:gd name="connsiteX5" fmla="*/ 1242000 w 1242000"/>
              <a:gd name="connsiteY5" fmla="*/ 0 h 255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2000" h="2552364">
                <a:moveTo>
                  <a:pt x="1242000" y="0"/>
                </a:moveTo>
                <a:lnTo>
                  <a:pt x="1242000" y="2552364"/>
                </a:lnTo>
                <a:lnTo>
                  <a:pt x="1147332" y="2547584"/>
                </a:lnTo>
                <a:cubicBezTo>
                  <a:pt x="502893" y="2482138"/>
                  <a:pt x="0" y="1937888"/>
                  <a:pt x="0" y="1276182"/>
                </a:cubicBezTo>
                <a:cubicBezTo>
                  <a:pt x="0" y="614476"/>
                  <a:pt x="502893" y="70227"/>
                  <a:pt x="1147332" y="4780"/>
                </a:cubicBezTo>
                <a:lnTo>
                  <a:pt x="124200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>
            <a:off x="1864711" y="3482433"/>
            <a:ext cx="1511251" cy="1282187"/>
          </a:xfrm>
          <a:custGeom>
            <a:avLst/>
            <a:gdLst>
              <a:gd name="connsiteX0" fmla="*/ 343016 w 1511251"/>
              <a:gd name="connsiteY0" fmla="*/ 0 h 1282187"/>
              <a:gd name="connsiteX1" fmla="*/ 1511251 w 1511251"/>
              <a:gd name="connsiteY1" fmla="*/ 674481 h 1282187"/>
              <a:gd name="connsiteX2" fmla="*/ 1511120 w 1511251"/>
              <a:gd name="connsiteY2" fmla="*/ 674696 h 1282187"/>
              <a:gd name="connsiteX3" fmla="*/ 1355152 w 1511251"/>
              <a:gd name="connsiteY3" fmla="*/ 1180158 h 1282187"/>
              <a:gd name="connsiteX4" fmla="*/ 1350000 w 1511251"/>
              <a:gd name="connsiteY4" fmla="*/ 1282187 h 1282187"/>
              <a:gd name="connsiteX5" fmla="*/ 0 w 1511251"/>
              <a:gd name="connsiteY5" fmla="*/ 1282187 h 1282187"/>
              <a:gd name="connsiteX6" fmla="*/ 12122 w 1511251"/>
              <a:gd name="connsiteY6" fmla="*/ 1042128 h 1282187"/>
              <a:gd name="connsiteX7" fmla="*/ 324057 w 1511251"/>
              <a:gd name="connsiteY7" fmla="*/ 31206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1251" h="1282187">
                <a:moveTo>
                  <a:pt x="343016" y="0"/>
                </a:moveTo>
                <a:lnTo>
                  <a:pt x="1511251" y="674481"/>
                </a:lnTo>
                <a:lnTo>
                  <a:pt x="1511120" y="674696"/>
                </a:lnTo>
                <a:cubicBezTo>
                  <a:pt x="1427989" y="827725"/>
                  <a:pt x="1373588" y="998626"/>
                  <a:pt x="1355152" y="1180158"/>
                </a:cubicBezTo>
                <a:lnTo>
                  <a:pt x="1350000" y="1282187"/>
                </a:lnTo>
                <a:lnTo>
                  <a:pt x="0" y="1282187"/>
                </a:lnTo>
                <a:lnTo>
                  <a:pt x="12122" y="1042128"/>
                </a:lnTo>
                <a:cubicBezTo>
                  <a:pt x="48993" y="679063"/>
                  <a:pt x="157797" y="337264"/>
                  <a:pt x="324057" y="3120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2245119" y="2482847"/>
            <a:ext cx="1612518" cy="1612519"/>
          </a:xfrm>
          <a:custGeom>
            <a:avLst/>
            <a:gdLst>
              <a:gd name="connsiteX0" fmla="*/ 938037 w 1612518"/>
              <a:gd name="connsiteY0" fmla="*/ 0 h 1612519"/>
              <a:gd name="connsiteX1" fmla="*/ 1612518 w 1612518"/>
              <a:gd name="connsiteY1" fmla="*/ 1168235 h 1612519"/>
              <a:gd name="connsiteX2" fmla="*/ 1562975 w 1612518"/>
              <a:gd name="connsiteY2" fmla="*/ 1198333 h 1612519"/>
              <a:gd name="connsiteX3" fmla="*/ 1198333 w 1612518"/>
              <a:gd name="connsiteY3" fmla="*/ 1562976 h 1612519"/>
              <a:gd name="connsiteX4" fmla="*/ 1168235 w 1612518"/>
              <a:gd name="connsiteY4" fmla="*/ 1612519 h 1612519"/>
              <a:gd name="connsiteX5" fmla="*/ 0 w 1612518"/>
              <a:gd name="connsiteY5" fmla="*/ 938038 h 1612519"/>
              <a:gd name="connsiteX6" fmla="*/ 78891 w 1612518"/>
              <a:gd name="connsiteY6" fmla="*/ 808178 h 1612519"/>
              <a:gd name="connsiteX7" fmla="*/ 808178 w 1612518"/>
              <a:gd name="connsiteY7" fmla="*/ 78892 h 161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2518" h="1612519">
                <a:moveTo>
                  <a:pt x="938037" y="0"/>
                </a:moveTo>
                <a:lnTo>
                  <a:pt x="1612518" y="1168235"/>
                </a:lnTo>
                <a:lnTo>
                  <a:pt x="1562975" y="1198333"/>
                </a:lnTo>
                <a:cubicBezTo>
                  <a:pt x="1419335" y="1295375"/>
                  <a:pt x="1295374" y="1419336"/>
                  <a:pt x="1198333" y="1562976"/>
                </a:cubicBezTo>
                <a:lnTo>
                  <a:pt x="1168235" y="1612519"/>
                </a:lnTo>
                <a:lnTo>
                  <a:pt x="0" y="938038"/>
                </a:lnTo>
                <a:lnTo>
                  <a:pt x="78891" y="808178"/>
                </a:lnTo>
                <a:cubicBezTo>
                  <a:pt x="272975" y="520897"/>
                  <a:pt x="520896" y="272975"/>
                  <a:pt x="808178" y="7889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3244707" y="2102438"/>
            <a:ext cx="1282186" cy="1511251"/>
          </a:xfrm>
          <a:custGeom>
            <a:avLst/>
            <a:gdLst>
              <a:gd name="connsiteX0" fmla="*/ 1282186 w 1282186"/>
              <a:gd name="connsiteY0" fmla="*/ 0 h 1511251"/>
              <a:gd name="connsiteX1" fmla="*/ 1282186 w 1282186"/>
              <a:gd name="connsiteY1" fmla="*/ 1350000 h 1511251"/>
              <a:gd name="connsiteX2" fmla="*/ 1180156 w 1282186"/>
              <a:gd name="connsiteY2" fmla="*/ 1355153 h 1511251"/>
              <a:gd name="connsiteX3" fmla="*/ 674696 w 1282186"/>
              <a:gd name="connsiteY3" fmla="*/ 1511120 h 1511251"/>
              <a:gd name="connsiteX4" fmla="*/ 674480 w 1282186"/>
              <a:gd name="connsiteY4" fmla="*/ 1511251 h 1511251"/>
              <a:gd name="connsiteX5" fmla="*/ 0 w 1282186"/>
              <a:gd name="connsiteY5" fmla="*/ 343016 h 1511251"/>
              <a:gd name="connsiteX6" fmla="*/ 31206 w 1282186"/>
              <a:gd name="connsiteY6" fmla="*/ 324057 h 1511251"/>
              <a:gd name="connsiteX7" fmla="*/ 1042127 w 1282186"/>
              <a:gd name="connsiteY7" fmla="*/ 12122 h 151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2186" h="1511251">
                <a:moveTo>
                  <a:pt x="1282186" y="0"/>
                </a:moveTo>
                <a:lnTo>
                  <a:pt x="1282186" y="1350000"/>
                </a:lnTo>
                <a:lnTo>
                  <a:pt x="1180156" y="1355153"/>
                </a:lnTo>
                <a:cubicBezTo>
                  <a:pt x="998624" y="1373588"/>
                  <a:pt x="827725" y="1427990"/>
                  <a:pt x="674696" y="1511120"/>
                </a:cubicBezTo>
                <a:lnTo>
                  <a:pt x="674480" y="1511251"/>
                </a:lnTo>
                <a:lnTo>
                  <a:pt x="0" y="343016"/>
                </a:lnTo>
                <a:lnTo>
                  <a:pt x="31206" y="324057"/>
                </a:lnTo>
                <a:cubicBezTo>
                  <a:pt x="337262" y="157798"/>
                  <a:pt x="679062" y="48993"/>
                  <a:pt x="1042127" y="1212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4598892" y="2102439"/>
            <a:ext cx="1282187" cy="1511251"/>
          </a:xfrm>
          <a:custGeom>
            <a:avLst/>
            <a:gdLst>
              <a:gd name="connsiteX0" fmla="*/ 0 w 1282187"/>
              <a:gd name="connsiteY0" fmla="*/ 0 h 1511251"/>
              <a:gd name="connsiteX1" fmla="*/ 240059 w 1282187"/>
              <a:gd name="connsiteY1" fmla="*/ 12122 h 1511251"/>
              <a:gd name="connsiteX2" fmla="*/ 1250981 w 1282187"/>
              <a:gd name="connsiteY2" fmla="*/ 324057 h 1511251"/>
              <a:gd name="connsiteX3" fmla="*/ 1282187 w 1282187"/>
              <a:gd name="connsiteY3" fmla="*/ 343016 h 1511251"/>
              <a:gd name="connsiteX4" fmla="*/ 607706 w 1282187"/>
              <a:gd name="connsiteY4" fmla="*/ 1511251 h 1511251"/>
              <a:gd name="connsiteX5" fmla="*/ 607491 w 1282187"/>
              <a:gd name="connsiteY5" fmla="*/ 1511120 h 1511251"/>
              <a:gd name="connsiteX6" fmla="*/ 102029 w 1282187"/>
              <a:gd name="connsiteY6" fmla="*/ 1355152 h 1511251"/>
              <a:gd name="connsiteX7" fmla="*/ 0 w 1282187"/>
              <a:gd name="connsiteY7" fmla="*/ 1350000 h 151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2187" h="1511251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1" y="324057"/>
                </a:cubicBezTo>
                <a:lnTo>
                  <a:pt x="1282187" y="343016"/>
                </a:lnTo>
                <a:lnTo>
                  <a:pt x="607706" y="1511251"/>
                </a:lnTo>
                <a:lnTo>
                  <a:pt x="607491" y="1511120"/>
                </a:lnTo>
                <a:cubicBezTo>
                  <a:pt x="454460" y="1427990"/>
                  <a:pt x="283561" y="1373588"/>
                  <a:pt x="102029" y="1355152"/>
                </a:cubicBezTo>
                <a:lnTo>
                  <a:pt x="0" y="135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5268148" y="2482846"/>
            <a:ext cx="1612519" cy="1612518"/>
          </a:xfrm>
          <a:custGeom>
            <a:avLst/>
            <a:gdLst>
              <a:gd name="connsiteX0" fmla="*/ 674482 w 1612519"/>
              <a:gd name="connsiteY0" fmla="*/ 0 h 1612518"/>
              <a:gd name="connsiteX1" fmla="*/ 804341 w 1612519"/>
              <a:gd name="connsiteY1" fmla="*/ 78891 h 1612518"/>
              <a:gd name="connsiteX2" fmla="*/ 1533627 w 1612519"/>
              <a:gd name="connsiteY2" fmla="*/ 808178 h 1612518"/>
              <a:gd name="connsiteX3" fmla="*/ 1612519 w 1612519"/>
              <a:gd name="connsiteY3" fmla="*/ 938037 h 1612518"/>
              <a:gd name="connsiteX4" fmla="*/ 444284 w 1612519"/>
              <a:gd name="connsiteY4" fmla="*/ 1612518 h 1612518"/>
              <a:gd name="connsiteX5" fmla="*/ 414186 w 1612519"/>
              <a:gd name="connsiteY5" fmla="*/ 1562975 h 1612518"/>
              <a:gd name="connsiteX6" fmla="*/ 49543 w 1612519"/>
              <a:gd name="connsiteY6" fmla="*/ 1198333 h 1612518"/>
              <a:gd name="connsiteX7" fmla="*/ 0 w 1612519"/>
              <a:gd name="connsiteY7" fmla="*/ 1168235 h 1612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2519" h="1612518">
                <a:moveTo>
                  <a:pt x="674482" y="0"/>
                </a:moveTo>
                <a:lnTo>
                  <a:pt x="804341" y="78891"/>
                </a:lnTo>
                <a:cubicBezTo>
                  <a:pt x="1091622" y="272975"/>
                  <a:pt x="1339544" y="520896"/>
                  <a:pt x="1533627" y="808178"/>
                </a:cubicBezTo>
                <a:lnTo>
                  <a:pt x="1612519" y="938037"/>
                </a:lnTo>
                <a:lnTo>
                  <a:pt x="444284" y="1612518"/>
                </a:lnTo>
                <a:lnTo>
                  <a:pt x="414186" y="1562975"/>
                </a:lnTo>
                <a:cubicBezTo>
                  <a:pt x="317143" y="1419335"/>
                  <a:pt x="193183" y="1295374"/>
                  <a:pt x="49543" y="1198333"/>
                </a:cubicBezTo>
                <a:lnTo>
                  <a:pt x="0" y="116823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5749825" y="3482434"/>
            <a:ext cx="1511251" cy="1282186"/>
          </a:xfrm>
          <a:custGeom>
            <a:avLst/>
            <a:gdLst>
              <a:gd name="connsiteX0" fmla="*/ 1168235 w 1511251"/>
              <a:gd name="connsiteY0" fmla="*/ 0 h 1282186"/>
              <a:gd name="connsiteX1" fmla="*/ 1187194 w 1511251"/>
              <a:gd name="connsiteY1" fmla="*/ 31206 h 1282186"/>
              <a:gd name="connsiteX2" fmla="*/ 1499129 w 1511251"/>
              <a:gd name="connsiteY2" fmla="*/ 1042127 h 1282186"/>
              <a:gd name="connsiteX3" fmla="*/ 1511251 w 1511251"/>
              <a:gd name="connsiteY3" fmla="*/ 1282186 h 1282186"/>
              <a:gd name="connsiteX4" fmla="*/ 161251 w 1511251"/>
              <a:gd name="connsiteY4" fmla="*/ 1282186 h 1282186"/>
              <a:gd name="connsiteX5" fmla="*/ 156098 w 1511251"/>
              <a:gd name="connsiteY5" fmla="*/ 1180156 h 1282186"/>
              <a:gd name="connsiteX6" fmla="*/ 131 w 1511251"/>
              <a:gd name="connsiteY6" fmla="*/ 674696 h 1282186"/>
              <a:gd name="connsiteX7" fmla="*/ 0 w 1511251"/>
              <a:gd name="connsiteY7" fmla="*/ 67448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1251" h="1282186">
                <a:moveTo>
                  <a:pt x="1168235" y="0"/>
                </a:moveTo>
                <a:lnTo>
                  <a:pt x="1187194" y="31206"/>
                </a:lnTo>
                <a:cubicBezTo>
                  <a:pt x="1353454" y="337262"/>
                  <a:pt x="1462258" y="679062"/>
                  <a:pt x="1499129" y="1042127"/>
                </a:cubicBezTo>
                <a:lnTo>
                  <a:pt x="1511251" y="1282186"/>
                </a:lnTo>
                <a:lnTo>
                  <a:pt x="161251" y="1282186"/>
                </a:lnTo>
                <a:lnTo>
                  <a:pt x="156098" y="1180156"/>
                </a:lnTo>
                <a:cubicBezTo>
                  <a:pt x="137663" y="998624"/>
                  <a:pt x="83260" y="827725"/>
                  <a:pt x="131" y="674696"/>
                </a:cubicBezTo>
                <a:lnTo>
                  <a:pt x="0" y="67448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1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9" name="手繪多邊形 8"/>
          <p:cNvSpPr/>
          <p:nvPr/>
        </p:nvSpPr>
        <p:spPr>
          <a:xfrm>
            <a:off x="1875940" y="2329683"/>
            <a:ext cx="1988770" cy="2580861"/>
          </a:xfrm>
          <a:custGeom>
            <a:avLst/>
            <a:gdLst>
              <a:gd name="connsiteX0" fmla="*/ 1314289 w 1988770"/>
              <a:gd name="connsiteY0" fmla="*/ 0 h 2580861"/>
              <a:gd name="connsiteX1" fmla="*/ 1988770 w 1988770"/>
              <a:gd name="connsiteY1" fmla="*/ 1168235 h 2580861"/>
              <a:gd name="connsiteX2" fmla="*/ 1939228 w 1988770"/>
              <a:gd name="connsiteY2" fmla="*/ 1198333 h 2580861"/>
              <a:gd name="connsiteX3" fmla="*/ 1350996 w 1988770"/>
              <a:gd name="connsiteY3" fmla="*/ 2179744 h 2580861"/>
              <a:gd name="connsiteX4" fmla="*/ 1345930 w 1988770"/>
              <a:gd name="connsiteY4" fmla="*/ 2280073 h 2580861"/>
              <a:gd name="connsiteX5" fmla="*/ 672450 w 1988770"/>
              <a:gd name="connsiteY5" fmla="*/ 2580861 h 2580861"/>
              <a:gd name="connsiteX6" fmla="*/ 0 w 1988770"/>
              <a:gd name="connsiteY6" fmla="*/ 2281774 h 2580861"/>
              <a:gd name="connsiteX7" fmla="*/ 7965 w 1988770"/>
              <a:gd name="connsiteY7" fmla="*/ 2041715 h 2580861"/>
              <a:gd name="connsiteX8" fmla="*/ 1184430 w 1988770"/>
              <a:gd name="connsiteY8" fmla="*/ 78891 h 258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8770" h="2580861">
                <a:moveTo>
                  <a:pt x="1314289" y="0"/>
                </a:moveTo>
                <a:lnTo>
                  <a:pt x="1988770" y="1168235"/>
                </a:lnTo>
                <a:lnTo>
                  <a:pt x="1939228" y="1198333"/>
                </a:lnTo>
                <a:cubicBezTo>
                  <a:pt x="1616037" y="1416677"/>
                  <a:pt x="1392476" y="1771297"/>
                  <a:pt x="1350996" y="2179744"/>
                </a:cubicBezTo>
                <a:lnTo>
                  <a:pt x="1345930" y="2280073"/>
                </a:lnTo>
                <a:lnTo>
                  <a:pt x="672450" y="2580861"/>
                </a:lnTo>
                <a:lnTo>
                  <a:pt x="0" y="2281774"/>
                </a:lnTo>
                <a:lnTo>
                  <a:pt x="7965" y="2041715"/>
                </a:lnTo>
                <a:cubicBezTo>
                  <a:pt x="90926" y="1224819"/>
                  <a:pt x="538046" y="515579"/>
                  <a:pt x="1184430" y="788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>
            <a:off x="3251779" y="1947457"/>
            <a:ext cx="2636373" cy="1513070"/>
          </a:xfrm>
          <a:custGeom>
            <a:avLst/>
            <a:gdLst>
              <a:gd name="connsiteX0" fmla="*/ 1318187 w 2636373"/>
              <a:gd name="connsiteY0" fmla="*/ 0 h 1513070"/>
              <a:gd name="connsiteX1" fmla="*/ 2605167 w 2636373"/>
              <a:gd name="connsiteY1" fmla="*/ 325875 h 1513070"/>
              <a:gd name="connsiteX2" fmla="*/ 2636373 w 2636373"/>
              <a:gd name="connsiteY2" fmla="*/ 344834 h 1513070"/>
              <a:gd name="connsiteX3" fmla="*/ 1961893 w 2636373"/>
              <a:gd name="connsiteY3" fmla="*/ 1513069 h 1513070"/>
              <a:gd name="connsiteX4" fmla="*/ 1961677 w 2636373"/>
              <a:gd name="connsiteY4" fmla="*/ 1512938 h 1513070"/>
              <a:gd name="connsiteX5" fmla="*/ 1318187 w 2636373"/>
              <a:gd name="connsiteY5" fmla="*/ 1350001 h 1513070"/>
              <a:gd name="connsiteX6" fmla="*/ 674696 w 2636373"/>
              <a:gd name="connsiteY6" fmla="*/ 1512939 h 1513070"/>
              <a:gd name="connsiteX7" fmla="*/ 674481 w 2636373"/>
              <a:gd name="connsiteY7" fmla="*/ 1513070 h 1513070"/>
              <a:gd name="connsiteX8" fmla="*/ 0 w 2636373"/>
              <a:gd name="connsiteY8" fmla="*/ 344834 h 1513070"/>
              <a:gd name="connsiteX9" fmla="*/ 31207 w 2636373"/>
              <a:gd name="connsiteY9" fmla="*/ 325875 h 1513070"/>
              <a:gd name="connsiteX10" fmla="*/ 1318187 w 2636373"/>
              <a:gd name="connsiteY10" fmla="*/ 0 h 151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6373" h="1513070">
                <a:moveTo>
                  <a:pt x="1318187" y="0"/>
                </a:moveTo>
                <a:cubicBezTo>
                  <a:pt x="1784177" y="1"/>
                  <a:pt x="2222596" y="118050"/>
                  <a:pt x="2605167" y="325875"/>
                </a:cubicBezTo>
                <a:lnTo>
                  <a:pt x="2636373" y="344834"/>
                </a:lnTo>
                <a:lnTo>
                  <a:pt x="1961893" y="1513069"/>
                </a:lnTo>
                <a:lnTo>
                  <a:pt x="1961677" y="1512938"/>
                </a:lnTo>
                <a:cubicBezTo>
                  <a:pt x="1770392" y="1409025"/>
                  <a:pt x="1551182" y="1350000"/>
                  <a:pt x="1318187" y="1350001"/>
                </a:cubicBezTo>
                <a:cubicBezTo>
                  <a:pt x="1085191" y="1350001"/>
                  <a:pt x="865982" y="1409026"/>
                  <a:pt x="674696" y="1512939"/>
                </a:cubicBezTo>
                <a:lnTo>
                  <a:pt x="674481" y="1513070"/>
                </a:lnTo>
                <a:lnTo>
                  <a:pt x="0" y="344834"/>
                </a:lnTo>
                <a:lnTo>
                  <a:pt x="31207" y="325875"/>
                </a:lnTo>
                <a:cubicBezTo>
                  <a:pt x="413778" y="118050"/>
                  <a:pt x="852197" y="0"/>
                  <a:pt x="13181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/>
        </p:nvSpPr>
        <p:spPr>
          <a:xfrm>
            <a:off x="5275221" y="2329682"/>
            <a:ext cx="1992840" cy="2580862"/>
          </a:xfrm>
          <a:custGeom>
            <a:avLst/>
            <a:gdLst>
              <a:gd name="connsiteX0" fmla="*/ 674480 w 1992840"/>
              <a:gd name="connsiteY0" fmla="*/ 0 h 2580862"/>
              <a:gd name="connsiteX1" fmla="*/ 804339 w 1992840"/>
              <a:gd name="connsiteY1" fmla="*/ 78892 h 2580862"/>
              <a:gd name="connsiteX2" fmla="*/ 1980804 w 1992840"/>
              <a:gd name="connsiteY2" fmla="*/ 2041716 h 2580862"/>
              <a:gd name="connsiteX3" fmla="*/ 1992840 w 1992840"/>
              <a:gd name="connsiteY3" fmla="*/ 2280075 h 2580862"/>
              <a:gd name="connsiteX4" fmla="*/ 1317281 w 1992840"/>
              <a:gd name="connsiteY4" fmla="*/ 2580862 h 2580862"/>
              <a:gd name="connsiteX5" fmla="*/ 644828 w 1992840"/>
              <a:gd name="connsiteY5" fmla="*/ 2281775 h 2580862"/>
              <a:gd name="connsiteX6" fmla="*/ 637774 w 1992840"/>
              <a:gd name="connsiteY6" fmla="*/ 2179745 h 2580862"/>
              <a:gd name="connsiteX7" fmla="*/ 49542 w 1992840"/>
              <a:gd name="connsiteY7" fmla="*/ 1198333 h 2580862"/>
              <a:gd name="connsiteX8" fmla="*/ 0 w 1992840"/>
              <a:gd name="connsiteY8" fmla="*/ 1168235 h 2580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92840" h="2580862">
                <a:moveTo>
                  <a:pt x="674480" y="0"/>
                </a:moveTo>
                <a:lnTo>
                  <a:pt x="804339" y="78892"/>
                </a:lnTo>
                <a:cubicBezTo>
                  <a:pt x="1450724" y="515580"/>
                  <a:pt x="1897844" y="1224820"/>
                  <a:pt x="1980804" y="2041716"/>
                </a:cubicBezTo>
                <a:lnTo>
                  <a:pt x="1992840" y="2280075"/>
                </a:lnTo>
                <a:lnTo>
                  <a:pt x="1317281" y="2580862"/>
                </a:lnTo>
                <a:lnTo>
                  <a:pt x="644828" y="2281775"/>
                </a:lnTo>
                <a:lnTo>
                  <a:pt x="637774" y="2179745"/>
                </a:lnTo>
                <a:cubicBezTo>
                  <a:pt x="596294" y="1771297"/>
                  <a:pt x="372734" y="1416678"/>
                  <a:pt x="49542" y="1198333"/>
                </a:cubicBezTo>
                <a:lnTo>
                  <a:pt x="0" y="11682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12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3" name="手繪多邊形 12"/>
          <p:cNvSpPr/>
          <p:nvPr/>
        </p:nvSpPr>
        <p:spPr>
          <a:xfrm>
            <a:off x="1877887" y="2764884"/>
            <a:ext cx="1711379" cy="2143898"/>
          </a:xfrm>
          <a:custGeom>
            <a:avLst/>
            <a:gdLst>
              <a:gd name="connsiteX0" fmla="*/ 756785 w 1711379"/>
              <a:gd name="connsiteY0" fmla="*/ 0 h 2143898"/>
              <a:gd name="connsiteX1" fmla="*/ 1711379 w 1711379"/>
              <a:gd name="connsiteY1" fmla="*/ 954595 h 2143898"/>
              <a:gd name="connsiteX2" fmla="*/ 1648488 w 1711379"/>
              <a:gd name="connsiteY2" fmla="*/ 1023793 h 2143898"/>
              <a:gd name="connsiteX3" fmla="*/ 1347183 w 1711379"/>
              <a:gd name="connsiteY3" fmla="*/ 1744488 h 2143898"/>
              <a:gd name="connsiteX4" fmla="*/ 1342203 w 1711379"/>
              <a:gd name="connsiteY4" fmla="*/ 1843111 h 2143898"/>
              <a:gd name="connsiteX5" fmla="*/ 668616 w 1711379"/>
              <a:gd name="connsiteY5" fmla="*/ 2143898 h 2143898"/>
              <a:gd name="connsiteX6" fmla="*/ 0 w 1711379"/>
              <a:gd name="connsiteY6" fmla="*/ 1846518 h 2143898"/>
              <a:gd name="connsiteX7" fmla="*/ 4154 w 1711379"/>
              <a:gd name="connsiteY7" fmla="*/ 1606459 h 2143898"/>
              <a:gd name="connsiteX8" fmla="*/ 606762 w 1711379"/>
              <a:gd name="connsiteY8" fmla="*/ 165066 h 214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1379" h="2143898">
                <a:moveTo>
                  <a:pt x="756785" y="0"/>
                </a:moveTo>
                <a:lnTo>
                  <a:pt x="1711379" y="954595"/>
                </a:lnTo>
                <a:lnTo>
                  <a:pt x="1648488" y="1023793"/>
                </a:lnTo>
                <a:cubicBezTo>
                  <a:pt x="1483415" y="1223814"/>
                  <a:pt x="1374837" y="1472190"/>
                  <a:pt x="1347183" y="1744488"/>
                </a:cubicBezTo>
                <a:lnTo>
                  <a:pt x="1342203" y="1843111"/>
                </a:lnTo>
                <a:lnTo>
                  <a:pt x="668616" y="2143898"/>
                </a:lnTo>
                <a:lnTo>
                  <a:pt x="0" y="1846518"/>
                </a:lnTo>
                <a:lnTo>
                  <a:pt x="4154" y="1606459"/>
                </a:lnTo>
                <a:cubicBezTo>
                  <a:pt x="59460" y="1061862"/>
                  <a:pt x="276615" y="565112"/>
                  <a:pt x="606762" y="1650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2685585" y="1949219"/>
            <a:ext cx="1846517" cy="1719348"/>
          </a:xfrm>
          <a:custGeom>
            <a:avLst/>
            <a:gdLst>
              <a:gd name="connsiteX0" fmla="*/ 1846517 w 1846517"/>
              <a:gd name="connsiteY0" fmla="*/ 0 h 1719348"/>
              <a:gd name="connsiteX1" fmla="*/ 1846517 w 1846517"/>
              <a:gd name="connsiteY1" fmla="*/ 1350000 h 1719348"/>
              <a:gd name="connsiteX2" fmla="*/ 1744487 w 1846517"/>
              <a:gd name="connsiteY2" fmla="*/ 1355152 h 1719348"/>
              <a:gd name="connsiteX3" fmla="*/ 1023792 w 1846517"/>
              <a:gd name="connsiteY3" fmla="*/ 1656457 h 1719348"/>
              <a:gd name="connsiteX4" fmla="*/ 954594 w 1846517"/>
              <a:gd name="connsiteY4" fmla="*/ 1719348 h 1719348"/>
              <a:gd name="connsiteX5" fmla="*/ 0 w 1846517"/>
              <a:gd name="connsiteY5" fmla="*/ 764754 h 1719348"/>
              <a:gd name="connsiteX6" fmla="*/ 165065 w 1846517"/>
              <a:gd name="connsiteY6" fmla="*/ 614731 h 1719348"/>
              <a:gd name="connsiteX7" fmla="*/ 1606458 w 1846517"/>
              <a:gd name="connsiteY7" fmla="*/ 12122 h 171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6517" h="1719348">
                <a:moveTo>
                  <a:pt x="1846517" y="0"/>
                </a:moveTo>
                <a:lnTo>
                  <a:pt x="1846517" y="1350000"/>
                </a:lnTo>
                <a:lnTo>
                  <a:pt x="1744487" y="1355152"/>
                </a:lnTo>
                <a:cubicBezTo>
                  <a:pt x="1472189" y="1382806"/>
                  <a:pt x="1223813" y="1491384"/>
                  <a:pt x="1023792" y="1656457"/>
                </a:cubicBezTo>
                <a:lnTo>
                  <a:pt x="954594" y="1719348"/>
                </a:lnTo>
                <a:lnTo>
                  <a:pt x="0" y="764754"/>
                </a:lnTo>
                <a:lnTo>
                  <a:pt x="165065" y="614731"/>
                </a:lnTo>
                <a:cubicBezTo>
                  <a:pt x="565111" y="284584"/>
                  <a:pt x="1061860" y="67429"/>
                  <a:pt x="1606458" y="121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4604102" y="1949217"/>
            <a:ext cx="1846517" cy="1719348"/>
          </a:xfrm>
          <a:custGeom>
            <a:avLst/>
            <a:gdLst>
              <a:gd name="connsiteX0" fmla="*/ 0 w 1846517"/>
              <a:gd name="connsiteY0" fmla="*/ 0 h 1719348"/>
              <a:gd name="connsiteX1" fmla="*/ 240058 w 1846517"/>
              <a:gd name="connsiteY1" fmla="*/ 12123 h 1719348"/>
              <a:gd name="connsiteX2" fmla="*/ 1681451 w 1846517"/>
              <a:gd name="connsiteY2" fmla="*/ 614731 h 1719348"/>
              <a:gd name="connsiteX3" fmla="*/ 1846517 w 1846517"/>
              <a:gd name="connsiteY3" fmla="*/ 764754 h 1719348"/>
              <a:gd name="connsiteX4" fmla="*/ 891923 w 1846517"/>
              <a:gd name="connsiteY4" fmla="*/ 1719348 h 1719348"/>
              <a:gd name="connsiteX5" fmla="*/ 822724 w 1846517"/>
              <a:gd name="connsiteY5" fmla="*/ 1656457 h 1719348"/>
              <a:gd name="connsiteX6" fmla="*/ 102030 w 1846517"/>
              <a:gd name="connsiteY6" fmla="*/ 1355152 h 1719348"/>
              <a:gd name="connsiteX7" fmla="*/ 0 w 1846517"/>
              <a:gd name="connsiteY7" fmla="*/ 1350000 h 171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6517" h="1719348">
                <a:moveTo>
                  <a:pt x="0" y="0"/>
                </a:moveTo>
                <a:lnTo>
                  <a:pt x="240058" y="12123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4"/>
                </a:lnTo>
                <a:lnTo>
                  <a:pt x="891923" y="1719348"/>
                </a:lnTo>
                <a:lnTo>
                  <a:pt x="822724" y="1656457"/>
                </a:lnTo>
                <a:cubicBezTo>
                  <a:pt x="622702" y="1491383"/>
                  <a:pt x="374328" y="1382806"/>
                  <a:pt x="102030" y="1355152"/>
                </a:cubicBezTo>
                <a:lnTo>
                  <a:pt x="0" y="1350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>
            <a:off x="5546937" y="2764884"/>
            <a:ext cx="1719176" cy="2143899"/>
          </a:xfrm>
          <a:custGeom>
            <a:avLst/>
            <a:gdLst>
              <a:gd name="connsiteX0" fmla="*/ 954595 w 1719176"/>
              <a:gd name="connsiteY0" fmla="*/ 0 h 2143899"/>
              <a:gd name="connsiteX1" fmla="*/ 1104617 w 1719176"/>
              <a:gd name="connsiteY1" fmla="*/ 165066 h 2143899"/>
              <a:gd name="connsiteX2" fmla="*/ 1707226 w 1719176"/>
              <a:gd name="connsiteY2" fmla="*/ 1606459 h 2143899"/>
              <a:gd name="connsiteX3" fmla="*/ 1719176 w 1719176"/>
              <a:gd name="connsiteY3" fmla="*/ 1843112 h 2143899"/>
              <a:gd name="connsiteX4" fmla="*/ 1043679 w 1719176"/>
              <a:gd name="connsiteY4" fmla="*/ 2143899 h 2143899"/>
              <a:gd name="connsiteX5" fmla="*/ 375064 w 1719176"/>
              <a:gd name="connsiteY5" fmla="*/ 1846518 h 2143899"/>
              <a:gd name="connsiteX6" fmla="*/ 364196 w 1719176"/>
              <a:gd name="connsiteY6" fmla="*/ 1744488 h 2143899"/>
              <a:gd name="connsiteX7" fmla="*/ 62891 w 1719176"/>
              <a:gd name="connsiteY7" fmla="*/ 1023793 h 2143899"/>
              <a:gd name="connsiteX8" fmla="*/ 0 w 1719176"/>
              <a:gd name="connsiteY8" fmla="*/ 954594 h 214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9176" h="2143899">
                <a:moveTo>
                  <a:pt x="954595" y="0"/>
                </a:moveTo>
                <a:lnTo>
                  <a:pt x="1104617" y="165066"/>
                </a:lnTo>
                <a:cubicBezTo>
                  <a:pt x="1434764" y="565112"/>
                  <a:pt x="1651919" y="1061861"/>
                  <a:pt x="1707226" y="1606459"/>
                </a:cubicBezTo>
                <a:lnTo>
                  <a:pt x="1719176" y="1843112"/>
                </a:lnTo>
                <a:lnTo>
                  <a:pt x="1043679" y="2143899"/>
                </a:lnTo>
                <a:lnTo>
                  <a:pt x="375064" y="1846518"/>
                </a:lnTo>
                <a:lnTo>
                  <a:pt x="364196" y="1744488"/>
                </a:lnTo>
                <a:cubicBezTo>
                  <a:pt x="336542" y="1472190"/>
                  <a:pt x="227965" y="1223815"/>
                  <a:pt x="62891" y="1023793"/>
                </a:cubicBezTo>
                <a:lnTo>
                  <a:pt x="0" y="95459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0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5" name="手繪多邊形 14"/>
          <p:cNvSpPr/>
          <p:nvPr/>
        </p:nvSpPr>
        <p:spPr>
          <a:xfrm>
            <a:off x="1873597" y="3090837"/>
            <a:ext cx="1586064" cy="1819720"/>
          </a:xfrm>
          <a:custGeom>
            <a:avLst/>
            <a:gdLst>
              <a:gd name="connsiteX0" fmla="*/ 494979 w 1586064"/>
              <a:gd name="connsiteY0" fmla="*/ 0 h 1819720"/>
              <a:gd name="connsiteX1" fmla="*/ 1586064 w 1586064"/>
              <a:gd name="connsiteY1" fmla="*/ 792720 h 1819720"/>
              <a:gd name="connsiteX2" fmla="*/ 1579267 w 1586064"/>
              <a:gd name="connsiteY2" fmla="*/ 801808 h 1819720"/>
              <a:gd name="connsiteX3" fmla="*/ 1355678 w 1586064"/>
              <a:gd name="connsiteY3" fmla="*/ 1418577 h 1819720"/>
              <a:gd name="connsiteX4" fmla="*/ 1350611 w 1586064"/>
              <a:gd name="connsiteY4" fmla="*/ 1518933 h 1819720"/>
              <a:gd name="connsiteX5" fmla="*/ 1352549 w 1586064"/>
              <a:gd name="connsiteY5" fmla="*/ 1518933 h 1819720"/>
              <a:gd name="connsiteX6" fmla="*/ 1350566 w 1586064"/>
              <a:gd name="connsiteY6" fmla="*/ 1519815 h 1819720"/>
              <a:gd name="connsiteX7" fmla="*/ 1350526 w 1586064"/>
              <a:gd name="connsiteY7" fmla="*/ 1520607 h 1819720"/>
              <a:gd name="connsiteX8" fmla="*/ 676275 w 1586064"/>
              <a:gd name="connsiteY8" fmla="*/ 1819720 h 1819720"/>
              <a:gd name="connsiteX9" fmla="*/ 3764 w 1586064"/>
              <a:gd name="connsiteY9" fmla="*/ 1520607 h 1819720"/>
              <a:gd name="connsiteX10" fmla="*/ 526 w 1586064"/>
              <a:gd name="connsiteY10" fmla="*/ 1520607 h 1819720"/>
              <a:gd name="connsiteX11" fmla="*/ 597 w 1586064"/>
              <a:gd name="connsiteY11" fmla="*/ 1519199 h 1819720"/>
              <a:gd name="connsiteX12" fmla="*/ 0 w 1586064"/>
              <a:gd name="connsiteY12" fmla="*/ 1518933 h 1819720"/>
              <a:gd name="connsiteX13" fmla="*/ 12648 w 1586064"/>
              <a:gd name="connsiteY13" fmla="*/ 1280548 h 1819720"/>
              <a:gd name="connsiteX14" fmla="*/ 459827 w 1586064"/>
              <a:gd name="connsiteY14" fmla="*/ 47010 h 181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86064" h="1819720">
                <a:moveTo>
                  <a:pt x="494979" y="0"/>
                </a:moveTo>
                <a:lnTo>
                  <a:pt x="1586064" y="792720"/>
                </a:lnTo>
                <a:lnTo>
                  <a:pt x="1579267" y="801808"/>
                </a:lnTo>
                <a:cubicBezTo>
                  <a:pt x="1457965" y="981360"/>
                  <a:pt x="1378722" y="1191662"/>
                  <a:pt x="1355678" y="1418577"/>
                </a:cubicBezTo>
                <a:lnTo>
                  <a:pt x="1350611" y="1518933"/>
                </a:lnTo>
                <a:lnTo>
                  <a:pt x="1352549" y="1518933"/>
                </a:lnTo>
                <a:lnTo>
                  <a:pt x="1350566" y="1519815"/>
                </a:lnTo>
                <a:lnTo>
                  <a:pt x="1350526" y="1520607"/>
                </a:lnTo>
                <a:lnTo>
                  <a:pt x="676275" y="1819720"/>
                </a:lnTo>
                <a:lnTo>
                  <a:pt x="3764" y="1520607"/>
                </a:lnTo>
                <a:lnTo>
                  <a:pt x="526" y="1520607"/>
                </a:lnTo>
                <a:lnTo>
                  <a:pt x="597" y="1519199"/>
                </a:lnTo>
                <a:lnTo>
                  <a:pt x="0" y="1518933"/>
                </a:lnTo>
                <a:lnTo>
                  <a:pt x="12648" y="1280548"/>
                </a:lnTo>
                <a:cubicBezTo>
                  <a:pt x="58737" y="826716"/>
                  <a:pt x="217220" y="406113"/>
                  <a:pt x="459827" y="470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>
            <a:off x="2411698" y="2092644"/>
            <a:ext cx="1709714" cy="1733249"/>
          </a:xfrm>
          <a:custGeom>
            <a:avLst/>
            <a:gdLst>
              <a:gd name="connsiteX0" fmla="*/ 1292650 w 1709714"/>
              <a:gd name="connsiteY0" fmla="*/ 0 h 1733249"/>
              <a:gd name="connsiteX1" fmla="*/ 1709714 w 1709714"/>
              <a:gd name="connsiteY1" fmla="*/ 1283592 h 1733249"/>
              <a:gd name="connsiteX2" fmla="*/ 1635127 w 1709714"/>
              <a:gd name="connsiteY2" fmla="*/ 1310892 h 1733249"/>
              <a:gd name="connsiteX3" fmla="*/ 1118882 w 1709714"/>
              <a:gd name="connsiteY3" fmla="*/ 1696076 h 1733249"/>
              <a:gd name="connsiteX4" fmla="*/ 1091085 w 1709714"/>
              <a:gd name="connsiteY4" fmla="*/ 1733249 h 1733249"/>
              <a:gd name="connsiteX5" fmla="*/ 0 w 1709714"/>
              <a:gd name="connsiteY5" fmla="*/ 940530 h 1733249"/>
              <a:gd name="connsiteX6" fmla="*/ 77156 w 1709714"/>
              <a:gd name="connsiteY6" fmla="*/ 837350 h 1733249"/>
              <a:gd name="connsiteX7" fmla="*/ 1109646 w 1709714"/>
              <a:gd name="connsiteY7" fmla="*/ 66980 h 173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9714" h="1733249">
                <a:moveTo>
                  <a:pt x="1292650" y="0"/>
                </a:moveTo>
                <a:lnTo>
                  <a:pt x="1709714" y="1283592"/>
                </a:lnTo>
                <a:lnTo>
                  <a:pt x="1635127" y="1310892"/>
                </a:lnTo>
                <a:cubicBezTo>
                  <a:pt x="1433237" y="1396283"/>
                  <a:pt x="1256443" y="1529390"/>
                  <a:pt x="1118882" y="1696076"/>
                </a:cubicBezTo>
                <a:lnTo>
                  <a:pt x="1091085" y="1733249"/>
                </a:lnTo>
                <a:lnTo>
                  <a:pt x="0" y="940530"/>
                </a:lnTo>
                <a:lnTo>
                  <a:pt x="77156" y="837350"/>
                </a:lnTo>
                <a:cubicBezTo>
                  <a:pt x="352278" y="503979"/>
                  <a:pt x="705866" y="237765"/>
                  <a:pt x="1109646" y="669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>
            <a:off x="3772092" y="1947444"/>
            <a:ext cx="1600427" cy="1405857"/>
          </a:xfrm>
          <a:custGeom>
            <a:avLst/>
            <a:gdLst>
              <a:gd name="connsiteX0" fmla="*/ 800213 w 1600427"/>
              <a:gd name="connsiteY0" fmla="*/ 0 h 1405857"/>
              <a:gd name="connsiteX1" fmla="*/ 1344358 w 1600427"/>
              <a:gd name="connsiteY1" fmla="*/ 54854 h 1405857"/>
              <a:gd name="connsiteX2" fmla="*/ 1600427 w 1600427"/>
              <a:gd name="connsiteY2" fmla="*/ 120697 h 1405857"/>
              <a:gd name="connsiteX3" fmla="*/ 1182854 w 1600427"/>
              <a:gd name="connsiteY3" fmla="*/ 1405857 h 1405857"/>
              <a:gd name="connsiteX4" fmla="*/ 1072285 w 1600427"/>
              <a:gd name="connsiteY4" fmla="*/ 1377427 h 1405857"/>
              <a:gd name="connsiteX5" fmla="*/ 800214 w 1600427"/>
              <a:gd name="connsiteY5" fmla="*/ 1350001 h 1405857"/>
              <a:gd name="connsiteX6" fmla="*/ 528141 w 1600427"/>
              <a:gd name="connsiteY6" fmla="*/ 1377427 h 1405857"/>
              <a:gd name="connsiteX7" fmla="*/ 417573 w 1600427"/>
              <a:gd name="connsiteY7" fmla="*/ 1405857 h 1405857"/>
              <a:gd name="connsiteX8" fmla="*/ 0 w 1600427"/>
              <a:gd name="connsiteY8" fmla="*/ 120698 h 1405857"/>
              <a:gd name="connsiteX9" fmla="*/ 256069 w 1600427"/>
              <a:gd name="connsiteY9" fmla="*/ 54854 h 1405857"/>
              <a:gd name="connsiteX10" fmla="*/ 800213 w 1600427"/>
              <a:gd name="connsiteY10" fmla="*/ 0 h 1405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0427" h="1405857">
                <a:moveTo>
                  <a:pt x="800213" y="0"/>
                </a:moveTo>
                <a:cubicBezTo>
                  <a:pt x="986609" y="0"/>
                  <a:pt x="1168594" y="18888"/>
                  <a:pt x="1344358" y="54854"/>
                </a:cubicBezTo>
                <a:lnTo>
                  <a:pt x="1600427" y="120697"/>
                </a:lnTo>
                <a:lnTo>
                  <a:pt x="1182854" y="1405857"/>
                </a:lnTo>
                <a:lnTo>
                  <a:pt x="1072285" y="1377427"/>
                </a:lnTo>
                <a:cubicBezTo>
                  <a:pt x="984404" y="1359444"/>
                  <a:pt x="893412" y="1350000"/>
                  <a:pt x="800214" y="1350001"/>
                </a:cubicBezTo>
                <a:cubicBezTo>
                  <a:pt x="707015" y="1350000"/>
                  <a:pt x="616023" y="1359445"/>
                  <a:pt x="528141" y="1377427"/>
                </a:cubicBezTo>
                <a:lnTo>
                  <a:pt x="417573" y="1405857"/>
                </a:lnTo>
                <a:lnTo>
                  <a:pt x="0" y="120698"/>
                </a:lnTo>
                <a:lnTo>
                  <a:pt x="256069" y="54854"/>
                </a:lnTo>
                <a:cubicBezTo>
                  <a:pt x="431832" y="18888"/>
                  <a:pt x="613817" y="0"/>
                  <a:pt x="8002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5023199" y="2092643"/>
            <a:ext cx="1709715" cy="1733249"/>
          </a:xfrm>
          <a:custGeom>
            <a:avLst/>
            <a:gdLst>
              <a:gd name="connsiteX0" fmla="*/ 417064 w 1709715"/>
              <a:gd name="connsiteY0" fmla="*/ 0 h 1733249"/>
              <a:gd name="connsiteX1" fmla="*/ 600069 w 1709715"/>
              <a:gd name="connsiteY1" fmla="*/ 66980 h 1733249"/>
              <a:gd name="connsiteX2" fmla="*/ 1632558 w 1709715"/>
              <a:gd name="connsiteY2" fmla="*/ 837350 h 1733249"/>
              <a:gd name="connsiteX3" fmla="*/ 1709715 w 1709715"/>
              <a:gd name="connsiteY3" fmla="*/ 940530 h 1733249"/>
              <a:gd name="connsiteX4" fmla="*/ 618629 w 1709715"/>
              <a:gd name="connsiteY4" fmla="*/ 1733249 h 1733249"/>
              <a:gd name="connsiteX5" fmla="*/ 590832 w 1709715"/>
              <a:gd name="connsiteY5" fmla="*/ 1696077 h 1733249"/>
              <a:gd name="connsiteX6" fmla="*/ 74587 w 1709715"/>
              <a:gd name="connsiteY6" fmla="*/ 1310892 h 1733249"/>
              <a:gd name="connsiteX7" fmla="*/ 0 w 1709715"/>
              <a:gd name="connsiteY7" fmla="*/ 1283591 h 173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9715" h="1733249">
                <a:moveTo>
                  <a:pt x="417064" y="0"/>
                </a:moveTo>
                <a:lnTo>
                  <a:pt x="600069" y="66980"/>
                </a:lnTo>
                <a:cubicBezTo>
                  <a:pt x="1003849" y="237764"/>
                  <a:pt x="1357436" y="503979"/>
                  <a:pt x="1632558" y="837350"/>
                </a:cubicBezTo>
                <a:lnTo>
                  <a:pt x="1709715" y="940530"/>
                </a:lnTo>
                <a:lnTo>
                  <a:pt x="618629" y="1733249"/>
                </a:lnTo>
                <a:lnTo>
                  <a:pt x="590832" y="1696077"/>
                </a:lnTo>
                <a:cubicBezTo>
                  <a:pt x="453271" y="1529391"/>
                  <a:pt x="276477" y="1396284"/>
                  <a:pt x="74587" y="1310892"/>
                </a:cubicBezTo>
                <a:lnTo>
                  <a:pt x="0" y="12835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5684950" y="3090839"/>
            <a:ext cx="1585453" cy="1819717"/>
          </a:xfrm>
          <a:custGeom>
            <a:avLst/>
            <a:gdLst>
              <a:gd name="connsiteX0" fmla="*/ 1091086 w 1585453"/>
              <a:gd name="connsiteY0" fmla="*/ 0 h 1819717"/>
              <a:gd name="connsiteX1" fmla="*/ 1126238 w 1585453"/>
              <a:gd name="connsiteY1" fmla="*/ 47008 h 1819717"/>
              <a:gd name="connsiteX2" fmla="*/ 1573416 w 1585453"/>
              <a:gd name="connsiteY2" fmla="*/ 1280545 h 1819717"/>
              <a:gd name="connsiteX3" fmla="*/ 1585453 w 1585453"/>
              <a:gd name="connsiteY3" fmla="*/ 1518930 h 1819717"/>
              <a:gd name="connsiteX4" fmla="*/ 911413 w 1585453"/>
              <a:gd name="connsiteY4" fmla="*/ 1819717 h 1819717"/>
              <a:gd name="connsiteX5" fmla="*/ 238903 w 1585453"/>
              <a:gd name="connsiteY5" fmla="*/ 1520604 h 1819717"/>
              <a:gd name="connsiteX6" fmla="*/ 230386 w 1585453"/>
              <a:gd name="connsiteY6" fmla="*/ 1418575 h 1819717"/>
              <a:gd name="connsiteX7" fmla="*/ 6797 w 1585453"/>
              <a:gd name="connsiteY7" fmla="*/ 801807 h 1819717"/>
              <a:gd name="connsiteX8" fmla="*/ 0 w 1585453"/>
              <a:gd name="connsiteY8" fmla="*/ 792718 h 181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5453" h="1819717">
                <a:moveTo>
                  <a:pt x="1091086" y="0"/>
                </a:moveTo>
                <a:lnTo>
                  <a:pt x="1126238" y="47008"/>
                </a:lnTo>
                <a:cubicBezTo>
                  <a:pt x="1368843" y="406111"/>
                  <a:pt x="1527327" y="826714"/>
                  <a:pt x="1573416" y="1280545"/>
                </a:cubicBezTo>
                <a:lnTo>
                  <a:pt x="1585453" y="1518930"/>
                </a:lnTo>
                <a:lnTo>
                  <a:pt x="911413" y="1819717"/>
                </a:lnTo>
                <a:lnTo>
                  <a:pt x="238903" y="1520604"/>
                </a:lnTo>
                <a:lnTo>
                  <a:pt x="230386" y="1418575"/>
                </a:lnTo>
                <a:cubicBezTo>
                  <a:pt x="207341" y="1191660"/>
                  <a:pt x="128099" y="981358"/>
                  <a:pt x="6797" y="801807"/>
                </a:cubicBezTo>
                <a:lnTo>
                  <a:pt x="0" y="79271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52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7" name="手繪多邊形 16"/>
          <p:cNvSpPr/>
          <p:nvPr/>
        </p:nvSpPr>
        <p:spPr>
          <a:xfrm>
            <a:off x="1875882" y="3328969"/>
            <a:ext cx="1507269" cy="1580058"/>
          </a:xfrm>
          <a:custGeom>
            <a:avLst/>
            <a:gdLst>
              <a:gd name="connsiteX0" fmla="*/ 339033 w 1507269"/>
              <a:gd name="connsiteY0" fmla="*/ 0 h 1580058"/>
              <a:gd name="connsiteX1" fmla="*/ 1507269 w 1507269"/>
              <a:gd name="connsiteY1" fmla="*/ 674481 h 1580058"/>
              <a:gd name="connsiteX2" fmla="*/ 1507137 w 1507269"/>
              <a:gd name="connsiteY2" fmla="*/ 674696 h 1580058"/>
              <a:gd name="connsiteX3" fmla="*/ 1351169 w 1507269"/>
              <a:gd name="connsiteY3" fmla="*/ 1180157 h 1580058"/>
              <a:gd name="connsiteX4" fmla="*/ 1346017 w 1507269"/>
              <a:gd name="connsiteY4" fmla="*/ 1282187 h 1580058"/>
              <a:gd name="connsiteX5" fmla="*/ 669718 w 1507269"/>
              <a:gd name="connsiteY5" fmla="*/ 1580058 h 1580058"/>
              <a:gd name="connsiteX6" fmla="*/ 0 w 1507269"/>
              <a:gd name="connsiteY6" fmla="*/ 1282187 h 1580058"/>
              <a:gd name="connsiteX7" fmla="*/ 8139 w 1507269"/>
              <a:gd name="connsiteY7" fmla="*/ 1042128 h 1580058"/>
              <a:gd name="connsiteX8" fmla="*/ 320074 w 1507269"/>
              <a:gd name="connsiteY8" fmla="*/ 31206 h 158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7269" h="1580058">
                <a:moveTo>
                  <a:pt x="339033" y="0"/>
                </a:moveTo>
                <a:lnTo>
                  <a:pt x="1507269" y="674481"/>
                </a:lnTo>
                <a:lnTo>
                  <a:pt x="1507137" y="674696"/>
                </a:lnTo>
                <a:cubicBezTo>
                  <a:pt x="1424007" y="827724"/>
                  <a:pt x="1369605" y="998625"/>
                  <a:pt x="1351169" y="1180157"/>
                </a:cubicBezTo>
                <a:lnTo>
                  <a:pt x="1346017" y="1282187"/>
                </a:lnTo>
                <a:lnTo>
                  <a:pt x="669718" y="1580058"/>
                </a:lnTo>
                <a:lnTo>
                  <a:pt x="0" y="1282187"/>
                </a:lnTo>
                <a:lnTo>
                  <a:pt x="8139" y="1042128"/>
                </a:lnTo>
                <a:cubicBezTo>
                  <a:pt x="45010" y="679062"/>
                  <a:pt x="153815" y="337263"/>
                  <a:pt x="320074" y="3120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2252307" y="2329383"/>
            <a:ext cx="1612518" cy="1612519"/>
          </a:xfrm>
          <a:custGeom>
            <a:avLst/>
            <a:gdLst>
              <a:gd name="connsiteX0" fmla="*/ 938037 w 1612518"/>
              <a:gd name="connsiteY0" fmla="*/ 0 h 1612519"/>
              <a:gd name="connsiteX1" fmla="*/ 1612518 w 1612518"/>
              <a:gd name="connsiteY1" fmla="*/ 1168235 h 1612519"/>
              <a:gd name="connsiteX2" fmla="*/ 1562975 w 1612518"/>
              <a:gd name="connsiteY2" fmla="*/ 1198333 h 1612519"/>
              <a:gd name="connsiteX3" fmla="*/ 1198333 w 1612518"/>
              <a:gd name="connsiteY3" fmla="*/ 1562976 h 1612519"/>
              <a:gd name="connsiteX4" fmla="*/ 1168235 w 1612518"/>
              <a:gd name="connsiteY4" fmla="*/ 1612519 h 1612519"/>
              <a:gd name="connsiteX5" fmla="*/ 0 w 1612518"/>
              <a:gd name="connsiteY5" fmla="*/ 938038 h 1612519"/>
              <a:gd name="connsiteX6" fmla="*/ 78891 w 1612518"/>
              <a:gd name="connsiteY6" fmla="*/ 808178 h 1612519"/>
              <a:gd name="connsiteX7" fmla="*/ 808178 w 1612518"/>
              <a:gd name="connsiteY7" fmla="*/ 78892 h 161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2518" h="1612519">
                <a:moveTo>
                  <a:pt x="938037" y="0"/>
                </a:moveTo>
                <a:lnTo>
                  <a:pt x="1612518" y="1168235"/>
                </a:lnTo>
                <a:lnTo>
                  <a:pt x="1562975" y="1198333"/>
                </a:lnTo>
                <a:cubicBezTo>
                  <a:pt x="1419335" y="1295375"/>
                  <a:pt x="1295374" y="1419336"/>
                  <a:pt x="1198333" y="1562976"/>
                </a:cubicBezTo>
                <a:lnTo>
                  <a:pt x="1168235" y="1612519"/>
                </a:lnTo>
                <a:lnTo>
                  <a:pt x="0" y="938038"/>
                </a:lnTo>
                <a:lnTo>
                  <a:pt x="78891" y="808178"/>
                </a:lnTo>
                <a:cubicBezTo>
                  <a:pt x="272975" y="520897"/>
                  <a:pt x="520896" y="272975"/>
                  <a:pt x="808178" y="7889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3251895" y="1948974"/>
            <a:ext cx="1282186" cy="1511251"/>
          </a:xfrm>
          <a:custGeom>
            <a:avLst/>
            <a:gdLst>
              <a:gd name="connsiteX0" fmla="*/ 1282186 w 1282186"/>
              <a:gd name="connsiteY0" fmla="*/ 0 h 1511251"/>
              <a:gd name="connsiteX1" fmla="*/ 1282186 w 1282186"/>
              <a:gd name="connsiteY1" fmla="*/ 1350000 h 1511251"/>
              <a:gd name="connsiteX2" fmla="*/ 1180156 w 1282186"/>
              <a:gd name="connsiteY2" fmla="*/ 1355153 h 1511251"/>
              <a:gd name="connsiteX3" fmla="*/ 674696 w 1282186"/>
              <a:gd name="connsiteY3" fmla="*/ 1511120 h 1511251"/>
              <a:gd name="connsiteX4" fmla="*/ 674480 w 1282186"/>
              <a:gd name="connsiteY4" fmla="*/ 1511251 h 1511251"/>
              <a:gd name="connsiteX5" fmla="*/ 0 w 1282186"/>
              <a:gd name="connsiteY5" fmla="*/ 343016 h 1511251"/>
              <a:gd name="connsiteX6" fmla="*/ 31206 w 1282186"/>
              <a:gd name="connsiteY6" fmla="*/ 324057 h 1511251"/>
              <a:gd name="connsiteX7" fmla="*/ 1042127 w 1282186"/>
              <a:gd name="connsiteY7" fmla="*/ 12122 h 151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2186" h="1511251">
                <a:moveTo>
                  <a:pt x="1282186" y="0"/>
                </a:moveTo>
                <a:lnTo>
                  <a:pt x="1282186" y="1350000"/>
                </a:lnTo>
                <a:lnTo>
                  <a:pt x="1180156" y="1355153"/>
                </a:lnTo>
                <a:cubicBezTo>
                  <a:pt x="998624" y="1373588"/>
                  <a:pt x="827724" y="1427990"/>
                  <a:pt x="674696" y="1511120"/>
                </a:cubicBezTo>
                <a:lnTo>
                  <a:pt x="674480" y="1511251"/>
                </a:lnTo>
                <a:lnTo>
                  <a:pt x="0" y="343016"/>
                </a:lnTo>
                <a:lnTo>
                  <a:pt x="31206" y="324057"/>
                </a:lnTo>
                <a:cubicBezTo>
                  <a:pt x="337262" y="157798"/>
                  <a:pt x="679062" y="48993"/>
                  <a:pt x="1042127" y="1212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4606080" y="1948975"/>
            <a:ext cx="1282187" cy="1511251"/>
          </a:xfrm>
          <a:custGeom>
            <a:avLst/>
            <a:gdLst>
              <a:gd name="connsiteX0" fmla="*/ 0 w 1282187"/>
              <a:gd name="connsiteY0" fmla="*/ 0 h 1511251"/>
              <a:gd name="connsiteX1" fmla="*/ 240059 w 1282187"/>
              <a:gd name="connsiteY1" fmla="*/ 12122 h 1511251"/>
              <a:gd name="connsiteX2" fmla="*/ 1250981 w 1282187"/>
              <a:gd name="connsiteY2" fmla="*/ 324057 h 1511251"/>
              <a:gd name="connsiteX3" fmla="*/ 1282187 w 1282187"/>
              <a:gd name="connsiteY3" fmla="*/ 343016 h 1511251"/>
              <a:gd name="connsiteX4" fmla="*/ 607706 w 1282187"/>
              <a:gd name="connsiteY4" fmla="*/ 1511251 h 1511251"/>
              <a:gd name="connsiteX5" fmla="*/ 607491 w 1282187"/>
              <a:gd name="connsiteY5" fmla="*/ 1511120 h 1511251"/>
              <a:gd name="connsiteX6" fmla="*/ 102029 w 1282187"/>
              <a:gd name="connsiteY6" fmla="*/ 1355152 h 1511251"/>
              <a:gd name="connsiteX7" fmla="*/ 0 w 1282187"/>
              <a:gd name="connsiteY7" fmla="*/ 1350000 h 151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2187" h="1511251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1" y="324057"/>
                </a:cubicBezTo>
                <a:lnTo>
                  <a:pt x="1282187" y="343016"/>
                </a:lnTo>
                <a:lnTo>
                  <a:pt x="607706" y="1511251"/>
                </a:lnTo>
                <a:lnTo>
                  <a:pt x="607491" y="1511120"/>
                </a:lnTo>
                <a:cubicBezTo>
                  <a:pt x="454461" y="1427990"/>
                  <a:pt x="283561" y="1373588"/>
                  <a:pt x="102029" y="1355152"/>
                </a:cubicBezTo>
                <a:lnTo>
                  <a:pt x="0" y="135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5275336" y="2329382"/>
            <a:ext cx="1612519" cy="1612518"/>
          </a:xfrm>
          <a:custGeom>
            <a:avLst/>
            <a:gdLst>
              <a:gd name="connsiteX0" fmla="*/ 674481 w 1612519"/>
              <a:gd name="connsiteY0" fmla="*/ 0 h 1612518"/>
              <a:gd name="connsiteX1" fmla="*/ 804340 w 1612519"/>
              <a:gd name="connsiteY1" fmla="*/ 78891 h 1612518"/>
              <a:gd name="connsiteX2" fmla="*/ 1533627 w 1612519"/>
              <a:gd name="connsiteY2" fmla="*/ 808178 h 1612518"/>
              <a:gd name="connsiteX3" fmla="*/ 1612519 w 1612519"/>
              <a:gd name="connsiteY3" fmla="*/ 938037 h 1612518"/>
              <a:gd name="connsiteX4" fmla="*/ 444284 w 1612519"/>
              <a:gd name="connsiteY4" fmla="*/ 1612518 h 1612518"/>
              <a:gd name="connsiteX5" fmla="*/ 414186 w 1612519"/>
              <a:gd name="connsiteY5" fmla="*/ 1562975 h 1612518"/>
              <a:gd name="connsiteX6" fmla="*/ 49543 w 1612519"/>
              <a:gd name="connsiteY6" fmla="*/ 1198333 h 1612518"/>
              <a:gd name="connsiteX7" fmla="*/ 0 w 1612519"/>
              <a:gd name="connsiteY7" fmla="*/ 1168235 h 1612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2519" h="1612518">
                <a:moveTo>
                  <a:pt x="674481" y="0"/>
                </a:moveTo>
                <a:lnTo>
                  <a:pt x="804340" y="78891"/>
                </a:lnTo>
                <a:cubicBezTo>
                  <a:pt x="1091622" y="272975"/>
                  <a:pt x="1339544" y="520896"/>
                  <a:pt x="1533627" y="808178"/>
                </a:cubicBezTo>
                <a:lnTo>
                  <a:pt x="1612519" y="938037"/>
                </a:lnTo>
                <a:lnTo>
                  <a:pt x="444284" y="1612518"/>
                </a:lnTo>
                <a:lnTo>
                  <a:pt x="414186" y="1562975"/>
                </a:lnTo>
                <a:cubicBezTo>
                  <a:pt x="317143" y="1419335"/>
                  <a:pt x="193183" y="1295374"/>
                  <a:pt x="49543" y="1198333"/>
                </a:cubicBezTo>
                <a:lnTo>
                  <a:pt x="0" y="116823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5757013" y="3328968"/>
            <a:ext cx="1511105" cy="1580058"/>
          </a:xfrm>
          <a:custGeom>
            <a:avLst/>
            <a:gdLst>
              <a:gd name="connsiteX0" fmla="*/ 1168236 w 1511105"/>
              <a:gd name="connsiteY0" fmla="*/ 0 h 1580058"/>
              <a:gd name="connsiteX1" fmla="*/ 1187195 w 1511105"/>
              <a:gd name="connsiteY1" fmla="*/ 31207 h 1580058"/>
              <a:gd name="connsiteX2" fmla="*/ 1499130 w 1511105"/>
              <a:gd name="connsiteY2" fmla="*/ 1042128 h 1580058"/>
              <a:gd name="connsiteX3" fmla="*/ 1511105 w 1511105"/>
              <a:gd name="connsiteY3" fmla="*/ 1279271 h 1580058"/>
              <a:gd name="connsiteX4" fmla="*/ 837461 w 1511105"/>
              <a:gd name="connsiteY4" fmla="*/ 1580058 h 1580058"/>
              <a:gd name="connsiteX5" fmla="*/ 167742 w 1511105"/>
              <a:gd name="connsiteY5" fmla="*/ 1282188 h 1580058"/>
              <a:gd name="connsiteX6" fmla="*/ 156099 w 1511105"/>
              <a:gd name="connsiteY6" fmla="*/ 1180157 h 1580058"/>
              <a:gd name="connsiteX7" fmla="*/ 131 w 1511105"/>
              <a:gd name="connsiteY7" fmla="*/ 674696 h 1580058"/>
              <a:gd name="connsiteX8" fmla="*/ 0 w 1511105"/>
              <a:gd name="connsiteY8" fmla="*/ 674481 h 158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1105" h="1580058">
                <a:moveTo>
                  <a:pt x="1168236" y="0"/>
                </a:moveTo>
                <a:lnTo>
                  <a:pt x="1187195" y="31207"/>
                </a:lnTo>
                <a:cubicBezTo>
                  <a:pt x="1353454" y="337263"/>
                  <a:pt x="1462258" y="679063"/>
                  <a:pt x="1499130" y="1042128"/>
                </a:cubicBezTo>
                <a:lnTo>
                  <a:pt x="1511105" y="1279271"/>
                </a:lnTo>
                <a:lnTo>
                  <a:pt x="837461" y="1580058"/>
                </a:lnTo>
                <a:lnTo>
                  <a:pt x="167742" y="1282188"/>
                </a:lnTo>
                <a:lnTo>
                  <a:pt x="156099" y="1180157"/>
                </a:lnTo>
                <a:cubicBezTo>
                  <a:pt x="137664" y="998625"/>
                  <a:pt x="83261" y="827726"/>
                  <a:pt x="131" y="674696"/>
                </a:cubicBezTo>
                <a:lnTo>
                  <a:pt x="0" y="674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9" name="手繪多邊形 8"/>
          <p:cNvSpPr/>
          <p:nvPr/>
        </p:nvSpPr>
        <p:spPr>
          <a:xfrm>
            <a:off x="1873819" y="2479227"/>
            <a:ext cx="1740545" cy="2281774"/>
          </a:xfrm>
          <a:custGeom>
            <a:avLst/>
            <a:gdLst>
              <a:gd name="connsiteX0" fmla="*/ 1318445 w 1740545"/>
              <a:gd name="connsiteY0" fmla="*/ 0 h 2281774"/>
              <a:gd name="connsiteX1" fmla="*/ 1740545 w 1740545"/>
              <a:gd name="connsiteY1" fmla="*/ 731097 h 2281774"/>
              <a:gd name="connsiteX2" fmla="*/ 1665022 w 1740545"/>
              <a:gd name="connsiteY2" fmla="*/ 776977 h 2281774"/>
              <a:gd name="connsiteX3" fmla="*/ 1229386 w 1740545"/>
              <a:gd name="connsiteY3" fmla="*/ 1187304 h 2281774"/>
              <a:gd name="connsiteX4" fmla="*/ 1175323 w 1740545"/>
              <a:gd name="connsiteY4" fmla="*/ 1266314 h 2281774"/>
              <a:gd name="connsiteX5" fmla="*/ 1339772 w 1740545"/>
              <a:gd name="connsiteY5" fmla="*/ 1533496 h 2281774"/>
              <a:gd name="connsiteX6" fmla="*/ 1024151 w 1740545"/>
              <a:gd name="connsiteY6" fmla="*/ 1524613 h 2281774"/>
              <a:gd name="connsiteX7" fmla="*/ 1020791 w 1740545"/>
              <a:gd name="connsiteY7" fmla="*/ 1530890 h 2281774"/>
              <a:gd name="connsiteX8" fmla="*/ 857183 w 1740545"/>
              <a:gd name="connsiteY8" fmla="*/ 2124784 h 2281774"/>
              <a:gd name="connsiteX9" fmla="*/ 849256 w 1740545"/>
              <a:gd name="connsiteY9" fmla="*/ 2281774 h 2281774"/>
              <a:gd name="connsiteX10" fmla="*/ 0 w 1740545"/>
              <a:gd name="connsiteY10" fmla="*/ 2281774 h 2281774"/>
              <a:gd name="connsiteX11" fmla="*/ 12122 w 1740545"/>
              <a:gd name="connsiteY11" fmla="*/ 2041715 h 2281774"/>
              <a:gd name="connsiteX12" fmla="*/ 1188586 w 1740545"/>
              <a:gd name="connsiteY12" fmla="*/ 78891 h 228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0545" h="2281774">
                <a:moveTo>
                  <a:pt x="1318445" y="0"/>
                </a:moveTo>
                <a:lnTo>
                  <a:pt x="1740545" y="731097"/>
                </a:lnTo>
                <a:lnTo>
                  <a:pt x="1665022" y="776977"/>
                </a:lnTo>
                <a:cubicBezTo>
                  <a:pt x="1498578" y="889425"/>
                  <a:pt x="1351375" y="1028192"/>
                  <a:pt x="1229386" y="1187304"/>
                </a:cubicBezTo>
                <a:lnTo>
                  <a:pt x="1175323" y="1266314"/>
                </a:lnTo>
                <a:lnTo>
                  <a:pt x="1339772" y="1533496"/>
                </a:lnTo>
                <a:lnTo>
                  <a:pt x="1024151" y="1524613"/>
                </a:lnTo>
                <a:lnTo>
                  <a:pt x="1020791" y="1530890"/>
                </a:lnTo>
                <a:cubicBezTo>
                  <a:pt x="935072" y="1714479"/>
                  <a:pt x="878545" y="1914434"/>
                  <a:pt x="857183" y="2124784"/>
                </a:cubicBezTo>
                <a:lnTo>
                  <a:pt x="849256" y="2281774"/>
                </a:lnTo>
                <a:lnTo>
                  <a:pt x="0" y="2281774"/>
                </a:lnTo>
                <a:lnTo>
                  <a:pt x="12122" y="2041715"/>
                </a:lnTo>
                <a:cubicBezTo>
                  <a:pt x="95082" y="1224819"/>
                  <a:pt x="542202" y="515579"/>
                  <a:pt x="1188586" y="788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>
            <a:off x="3253812" y="2097000"/>
            <a:ext cx="2636373" cy="1131445"/>
          </a:xfrm>
          <a:custGeom>
            <a:avLst/>
            <a:gdLst>
              <a:gd name="connsiteX0" fmla="*/ 1318187 w 2636373"/>
              <a:gd name="connsiteY0" fmla="*/ 0 h 1131445"/>
              <a:gd name="connsiteX1" fmla="*/ 2605167 w 2636373"/>
              <a:gd name="connsiteY1" fmla="*/ 325875 h 1131445"/>
              <a:gd name="connsiteX2" fmla="*/ 2636373 w 2636373"/>
              <a:gd name="connsiteY2" fmla="*/ 344834 h 1131445"/>
              <a:gd name="connsiteX3" fmla="*/ 2216055 w 2636373"/>
              <a:gd name="connsiteY3" fmla="*/ 1072848 h 1131445"/>
              <a:gd name="connsiteX4" fmla="*/ 2205343 w 2636373"/>
              <a:gd name="connsiteY4" fmla="*/ 1066340 h 1131445"/>
              <a:gd name="connsiteX5" fmla="*/ 1557747 w 2636373"/>
              <a:gd name="connsiteY5" fmla="*/ 857468 h 1131445"/>
              <a:gd name="connsiteX6" fmla="*/ 1470725 w 2636373"/>
              <a:gd name="connsiteY6" fmla="*/ 849191 h 1131445"/>
              <a:gd name="connsiteX7" fmla="*/ 1318188 w 2636373"/>
              <a:gd name="connsiteY7" fmla="*/ 1131445 h 1131445"/>
              <a:gd name="connsiteX8" fmla="*/ 1165986 w 2636373"/>
              <a:gd name="connsiteY8" fmla="*/ 849811 h 1131445"/>
              <a:gd name="connsiteX9" fmla="*/ 1085484 w 2636373"/>
              <a:gd name="connsiteY9" fmla="*/ 857468 h 1131445"/>
              <a:gd name="connsiteX10" fmla="*/ 437888 w 2636373"/>
              <a:gd name="connsiteY10" fmla="*/ 1066340 h 1131445"/>
              <a:gd name="connsiteX11" fmla="*/ 422099 w 2636373"/>
              <a:gd name="connsiteY11" fmla="*/ 1075932 h 1131445"/>
              <a:gd name="connsiteX12" fmla="*/ 0 w 2636373"/>
              <a:gd name="connsiteY12" fmla="*/ 344834 h 1131445"/>
              <a:gd name="connsiteX13" fmla="*/ 31206 w 2636373"/>
              <a:gd name="connsiteY13" fmla="*/ 325875 h 1131445"/>
              <a:gd name="connsiteX14" fmla="*/ 1318187 w 2636373"/>
              <a:gd name="connsiteY14" fmla="*/ 0 h 1131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36373" h="1131445">
                <a:moveTo>
                  <a:pt x="1318187" y="0"/>
                </a:moveTo>
                <a:cubicBezTo>
                  <a:pt x="1784177" y="1"/>
                  <a:pt x="2222595" y="118051"/>
                  <a:pt x="2605167" y="325875"/>
                </a:cubicBezTo>
                <a:lnTo>
                  <a:pt x="2636373" y="344834"/>
                </a:lnTo>
                <a:lnTo>
                  <a:pt x="2216055" y="1072848"/>
                </a:lnTo>
                <a:lnTo>
                  <a:pt x="2205343" y="1066340"/>
                </a:lnTo>
                <a:cubicBezTo>
                  <a:pt x="2008318" y="959309"/>
                  <a:pt x="1789723" y="886955"/>
                  <a:pt x="1557747" y="857468"/>
                </a:cubicBezTo>
                <a:lnTo>
                  <a:pt x="1470725" y="849191"/>
                </a:lnTo>
                <a:lnTo>
                  <a:pt x="1318188" y="1131445"/>
                </a:lnTo>
                <a:lnTo>
                  <a:pt x="1165986" y="849811"/>
                </a:lnTo>
                <a:lnTo>
                  <a:pt x="1085484" y="857468"/>
                </a:lnTo>
                <a:cubicBezTo>
                  <a:pt x="853509" y="886956"/>
                  <a:pt x="634912" y="959309"/>
                  <a:pt x="437888" y="1066340"/>
                </a:cubicBezTo>
                <a:lnTo>
                  <a:pt x="422099" y="1075932"/>
                </a:lnTo>
                <a:lnTo>
                  <a:pt x="0" y="344834"/>
                </a:lnTo>
                <a:lnTo>
                  <a:pt x="31206" y="325875"/>
                </a:lnTo>
                <a:cubicBezTo>
                  <a:pt x="413777" y="118050"/>
                  <a:pt x="852196" y="0"/>
                  <a:pt x="13181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/>
        </p:nvSpPr>
        <p:spPr>
          <a:xfrm>
            <a:off x="5531417" y="2479226"/>
            <a:ext cx="1738764" cy="2281774"/>
          </a:xfrm>
          <a:custGeom>
            <a:avLst/>
            <a:gdLst>
              <a:gd name="connsiteX0" fmla="*/ 420319 w 1738764"/>
              <a:gd name="connsiteY0" fmla="*/ 0 h 2281774"/>
              <a:gd name="connsiteX1" fmla="*/ 550178 w 1738764"/>
              <a:gd name="connsiteY1" fmla="*/ 78892 h 2281774"/>
              <a:gd name="connsiteX2" fmla="*/ 1726643 w 1738764"/>
              <a:gd name="connsiteY2" fmla="*/ 2041715 h 2281774"/>
              <a:gd name="connsiteX3" fmla="*/ 1738764 w 1738764"/>
              <a:gd name="connsiteY3" fmla="*/ 2281774 h 2281774"/>
              <a:gd name="connsiteX4" fmla="*/ 896367 w 1738764"/>
              <a:gd name="connsiteY4" fmla="*/ 2281774 h 2281774"/>
              <a:gd name="connsiteX5" fmla="*/ 888439 w 1738764"/>
              <a:gd name="connsiteY5" fmla="*/ 2124784 h 2281774"/>
              <a:gd name="connsiteX6" fmla="*/ 724831 w 1738764"/>
              <a:gd name="connsiteY6" fmla="*/ 1530890 h 2281774"/>
              <a:gd name="connsiteX7" fmla="*/ 721370 w 1738764"/>
              <a:gd name="connsiteY7" fmla="*/ 1524423 h 2281774"/>
              <a:gd name="connsiteX8" fmla="*/ 398991 w 1738764"/>
              <a:gd name="connsiteY8" fmla="*/ 1533496 h 2281774"/>
              <a:gd name="connsiteX9" fmla="*/ 566688 w 1738764"/>
              <a:gd name="connsiteY9" fmla="*/ 1261036 h 2281774"/>
              <a:gd name="connsiteX10" fmla="*/ 516237 w 1738764"/>
              <a:gd name="connsiteY10" fmla="*/ 1187305 h 2281774"/>
              <a:gd name="connsiteX11" fmla="*/ 80600 w 1738764"/>
              <a:gd name="connsiteY11" fmla="*/ 776978 h 2281774"/>
              <a:gd name="connsiteX12" fmla="*/ 0 w 1738764"/>
              <a:gd name="connsiteY12" fmla="*/ 728013 h 228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8764" h="2281774">
                <a:moveTo>
                  <a:pt x="420319" y="0"/>
                </a:moveTo>
                <a:lnTo>
                  <a:pt x="550178" y="78892"/>
                </a:lnTo>
                <a:cubicBezTo>
                  <a:pt x="1196562" y="515580"/>
                  <a:pt x="1643683" y="1224820"/>
                  <a:pt x="1726643" y="2041715"/>
                </a:cubicBezTo>
                <a:lnTo>
                  <a:pt x="1738764" y="2281774"/>
                </a:lnTo>
                <a:lnTo>
                  <a:pt x="896367" y="2281774"/>
                </a:lnTo>
                <a:lnTo>
                  <a:pt x="888439" y="2124784"/>
                </a:lnTo>
                <a:cubicBezTo>
                  <a:pt x="867078" y="1914433"/>
                  <a:pt x="810551" y="1714479"/>
                  <a:pt x="724831" y="1530890"/>
                </a:cubicBezTo>
                <a:lnTo>
                  <a:pt x="721370" y="1524423"/>
                </a:lnTo>
                <a:lnTo>
                  <a:pt x="398991" y="1533496"/>
                </a:lnTo>
                <a:lnTo>
                  <a:pt x="566688" y="1261036"/>
                </a:lnTo>
                <a:lnTo>
                  <a:pt x="516237" y="1187305"/>
                </a:lnTo>
                <a:cubicBezTo>
                  <a:pt x="394247" y="1028191"/>
                  <a:pt x="247044" y="889426"/>
                  <a:pt x="80600" y="776978"/>
                </a:cubicBezTo>
                <a:lnTo>
                  <a:pt x="0" y="7280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7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84" name="手繪多邊形 183"/>
          <p:cNvSpPr/>
          <p:nvPr/>
        </p:nvSpPr>
        <p:spPr>
          <a:xfrm rot="16200000">
            <a:off x="1631962" y="3155278"/>
            <a:ext cx="1846669" cy="1362957"/>
          </a:xfrm>
          <a:custGeom>
            <a:avLst/>
            <a:gdLst>
              <a:gd name="connsiteX0" fmla="*/ 0 w 1846669"/>
              <a:gd name="connsiteY0" fmla="*/ 0 h 1362957"/>
              <a:gd name="connsiteX1" fmla="*/ 240059 w 1846669"/>
              <a:gd name="connsiteY1" fmla="*/ 12122 h 1362957"/>
              <a:gd name="connsiteX2" fmla="*/ 1706327 w 1846669"/>
              <a:gd name="connsiteY2" fmla="*/ 635512 h 1362957"/>
              <a:gd name="connsiteX3" fmla="*/ 1846669 w 1846669"/>
              <a:gd name="connsiteY3" fmla="*/ 764601 h 1362957"/>
              <a:gd name="connsiteX4" fmla="*/ 1248314 w 1846669"/>
              <a:gd name="connsiteY4" fmla="*/ 1362957 h 1362957"/>
              <a:gd name="connsiteX5" fmla="*/ 1163827 w 1846669"/>
              <a:gd name="connsiteY5" fmla="*/ 1285244 h 1362957"/>
              <a:gd name="connsiteX6" fmla="*/ 823930 w 1846669"/>
              <a:gd name="connsiteY6" fmla="*/ 1056882 h 1362957"/>
              <a:gd name="connsiteX7" fmla="*/ 794429 w 1846669"/>
              <a:gd name="connsiteY7" fmla="*/ 1042862 h 1362957"/>
              <a:gd name="connsiteX8" fmla="*/ 551590 w 1846669"/>
              <a:gd name="connsiteY8" fmla="*/ 1243842 h 1362957"/>
              <a:gd name="connsiteX9" fmla="*/ 516637 w 1846669"/>
              <a:gd name="connsiteY9" fmla="*/ 931641 h 1362957"/>
              <a:gd name="connsiteX10" fmla="*/ 436323 w 1846669"/>
              <a:gd name="connsiteY10" fmla="*/ 907417 h 1362957"/>
              <a:gd name="connsiteX11" fmla="*/ 156990 w 1846669"/>
              <a:gd name="connsiteY11" fmla="*/ 857183 h 1362957"/>
              <a:gd name="connsiteX12" fmla="*/ 0 w 1846669"/>
              <a:gd name="connsiteY12" fmla="*/ 849256 h 1362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46669" h="1362957">
                <a:moveTo>
                  <a:pt x="0" y="0"/>
                </a:moveTo>
                <a:lnTo>
                  <a:pt x="240059" y="12122"/>
                </a:lnTo>
                <a:cubicBezTo>
                  <a:pt x="796002" y="68581"/>
                  <a:pt x="1302083" y="293703"/>
                  <a:pt x="1706327" y="635512"/>
                </a:cubicBezTo>
                <a:lnTo>
                  <a:pt x="1846669" y="764601"/>
                </a:lnTo>
                <a:lnTo>
                  <a:pt x="1248314" y="1362957"/>
                </a:lnTo>
                <a:lnTo>
                  <a:pt x="1163827" y="1285244"/>
                </a:lnTo>
                <a:cubicBezTo>
                  <a:pt x="1059734" y="1197228"/>
                  <a:pt x="945808" y="1120480"/>
                  <a:pt x="823930" y="1056882"/>
                </a:cubicBezTo>
                <a:lnTo>
                  <a:pt x="794429" y="1042862"/>
                </a:lnTo>
                <a:lnTo>
                  <a:pt x="551590" y="1243842"/>
                </a:lnTo>
                <a:lnTo>
                  <a:pt x="516637" y="931641"/>
                </a:lnTo>
                <a:lnTo>
                  <a:pt x="436323" y="907417"/>
                </a:lnTo>
                <a:cubicBezTo>
                  <a:pt x="345724" y="883806"/>
                  <a:pt x="252427" y="866875"/>
                  <a:pt x="156990" y="857183"/>
                </a:cubicBezTo>
                <a:lnTo>
                  <a:pt x="0" y="8492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5" name="手繪多邊形 184"/>
          <p:cNvSpPr/>
          <p:nvPr/>
        </p:nvSpPr>
        <p:spPr>
          <a:xfrm rot="16200000">
            <a:off x="2931330" y="1855911"/>
            <a:ext cx="1362670" cy="1846669"/>
          </a:xfrm>
          <a:custGeom>
            <a:avLst/>
            <a:gdLst>
              <a:gd name="connsiteX0" fmla="*/ 598069 w 1362670"/>
              <a:gd name="connsiteY0" fmla="*/ 0 h 1846669"/>
              <a:gd name="connsiteX1" fmla="*/ 727158 w 1362670"/>
              <a:gd name="connsiteY1" fmla="*/ 140342 h 1846669"/>
              <a:gd name="connsiteX2" fmla="*/ 1350548 w 1362670"/>
              <a:gd name="connsiteY2" fmla="*/ 1606610 h 1846669"/>
              <a:gd name="connsiteX3" fmla="*/ 1362670 w 1362670"/>
              <a:gd name="connsiteY3" fmla="*/ 1846669 h 1846669"/>
              <a:gd name="connsiteX4" fmla="*/ 519926 w 1362670"/>
              <a:gd name="connsiteY4" fmla="*/ 1846669 h 1846669"/>
              <a:gd name="connsiteX5" fmla="*/ 512345 w 1362670"/>
              <a:gd name="connsiteY5" fmla="*/ 1696537 h 1846669"/>
              <a:gd name="connsiteX6" fmla="*/ 462111 w 1362670"/>
              <a:gd name="connsiteY6" fmla="*/ 1417204 h 1846669"/>
              <a:gd name="connsiteX7" fmla="*/ 426704 w 1362670"/>
              <a:gd name="connsiteY7" fmla="*/ 1299810 h 1846669"/>
              <a:gd name="connsiteX8" fmla="*/ 108351 w 1362670"/>
              <a:gd name="connsiteY8" fmla="*/ 1269785 h 1846669"/>
              <a:gd name="connsiteX9" fmla="*/ 307453 w 1362670"/>
              <a:gd name="connsiteY9" fmla="*/ 1020483 h 1846669"/>
              <a:gd name="connsiteX10" fmla="*/ 244735 w 1362670"/>
              <a:gd name="connsiteY10" fmla="*/ 910440 h 1846669"/>
              <a:gd name="connsiteX11" fmla="*/ 84284 w 1362670"/>
              <a:gd name="connsiteY11" fmla="*/ 689700 h 1846669"/>
              <a:gd name="connsiteX12" fmla="*/ 0 w 1362670"/>
              <a:gd name="connsiteY12" fmla="*/ 598069 h 184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2670" h="1846669">
                <a:moveTo>
                  <a:pt x="598069" y="0"/>
                </a:moveTo>
                <a:lnTo>
                  <a:pt x="727158" y="140342"/>
                </a:lnTo>
                <a:cubicBezTo>
                  <a:pt x="1068968" y="544586"/>
                  <a:pt x="1294089" y="1050668"/>
                  <a:pt x="1350548" y="1606610"/>
                </a:cubicBezTo>
                <a:lnTo>
                  <a:pt x="1362670" y="1846669"/>
                </a:lnTo>
                <a:lnTo>
                  <a:pt x="519926" y="1846669"/>
                </a:lnTo>
                <a:lnTo>
                  <a:pt x="512345" y="1696537"/>
                </a:lnTo>
                <a:cubicBezTo>
                  <a:pt x="502653" y="1601100"/>
                  <a:pt x="485723" y="1507803"/>
                  <a:pt x="462111" y="1417204"/>
                </a:cubicBezTo>
                <a:lnTo>
                  <a:pt x="426704" y="1299810"/>
                </a:lnTo>
                <a:lnTo>
                  <a:pt x="108351" y="1269785"/>
                </a:lnTo>
                <a:lnTo>
                  <a:pt x="307453" y="1020483"/>
                </a:lnTo>
                <a:lnTo>
                  <a:pt x="244735" y="910440"/>
                </a:lnTo>
                <a:cubicBezTo>
                  <a:pt x="196631" y="832861"/>
                  <a:pt x="142962" y="759095"/>
                  <a:pt x="84284" y="689700"/>
                </a:cubicBezTo>
                <a:lnTo>
                  <a:pt x="0" y="5980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6" name="手繪多邊形 185"/>
          <p:cNvSpPr/>
          <p:nvPr/>
        </p:nvSpPr>
        <p:spPr>
          <a:xfrm rot="16200000">
            <a:off x="4851491" y="1854419"/>
            <a:ext cx="1359536" cy="1846517"/>
          </a:xfrm>
          <a:custGeom>
            <a:avLst/>
            <a:gdLst>
              <a:gd name="connsiteX0" fmla="*/ 517139 w 1359536"/>
              <a:gd name="connsiteY0" fmla="*/ 0 h 1846517"/>
              <a:gd name="connsiteX1" fmla="*/ 1359536 w 1359536"/>
              <a:gd name="connsiteY1" fmla="*/ 0 h 1846517"/>
              <a:gd name="connsiteX2" fmla="*/ 1347414 w 1359536"/>
              <a:gd name="connsiteY2" fmla="*/ 240059 h 1846517"/>
              <a:gd name="connsiteX3" fmla="*/ 744805 w 1359536"/>
              <a:gd name="connsiteY3" fmla="*/ 1681451 h 1846517"/>
              <a:gd name="connsiteX4" fmla="*/ 594783 w 1359536"/>
              <a:gd name="connsiteY4" fmla="*/ 1846517 h 1846517"/>
              <a:gd name="connsiteX5" fmla="*/ 0 w 1359536"/>
              <a:gd name="connsiteY5" fmla="*/ 1251734 h 1846517"/>
              <a:gd name="connsiteX6" fmla="*/ 95420 w 1359536"/>
              <a:gd name="connsiteY6" fmla="*/ 1146745 h 1846517"/>
              <a:gd name="connsiteX7" fmla="*/ 315957 w 1359536"/>
              <a:gd name="connsiteY7" fmla="*/ 811466 h 1846517"/>
              <a:gd name="connsiteX8" fmla="*/ 321300 w 1359536"/>
              <a:gd name="connsiteY8" fmla="*/ 800020 h 1846517"/>
              <a:gd name="connsiteX9" fmla="*/ 115694 w 1359536"/>
              <a:gd name="connsiteY9" fmla="*/ 551590 h 1846517"/>
              <a:gd name="connsiteX10" fmla="*/ 435119 w 1359536"/>
              <a:gd name="connsiteY10" fmla="*/ 515829 h 1846517"/>
              <a:gd name="connsiteX11" fmla="*/ 460415 w 1359536"/>
              <a:gd name="connsiteY11" fmla="*/ 430773 h 1846517"/>
              <a:gd name="connsiteX12" fmla="*/ 509211 w 1359536"/>
              <a:gd name="connsiteY12" fmla="*/ 15699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59536" h="1846517">
                <a:moveTo>
                  <a:pt x="517139" y="0"/>
                </a:moveTo>
                <a:lnTo>
                  <a:pt x="1359536" y="0"/>
                </a:lnTo>
                <a:lnTo>
                  <a:pt x="1347414" y="240059"/>
                </a:lnTo>
                <a:cubicBezTo>
                  <a:pt x="1292108" y="784656"/>
                  <a:pt x="1074952" y="1281406"/>
                  <a:pt x="744805" y="1681451"/>
                </a:cubicBezTo>
                <a:lnTo>
                  <a:pt x="594783" y="1846517"/>
                </a:lnTo>
                <a:lnTo>
                  <a:pt x="0" y="1251734"/>
                </a:lnTo>
                <a:lnTo>
                  <a:pt x="95420" y="1146745"/>
                </a:lnTo>
                <a:cubicBezTo>
                  <a:pt x="180433" y="1043734"/>
                  <a:pt x="254535" y="931384"/>
                  <a:pt x="315957" y="811466"/>
                </a:cubicBezTo>
                <a:lnTo>
                  <a:pt x="321300" y="800020"/>
                </a:lnTo>
                <a:lnTo>
                  <a:pt x="115694" y="551590"/>
                </a:lnTo>
                <a:lnTo>
                  <a:pt x="435119" y="515829"/>
                </a:lnTo>
                <a:lnTo>
                  <a:pt x="460415" y="430773"/>
                </a:lnTo>
                <a:cubicBezTo>
                  <a:pt x="483277" y="341915"/>
                  <a:pt x="499717" y="250479"/>
                  <a:pt x="509211" y="1569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7" name="手繪多邊形 186"/>
          <p:cNvSpPr/>
          <p:nvPr/>
        </p:nvSpPr>
        <p:spPr>
          <a:xfrm rot="16200000">
            <a:off x="5667155" y="3157064"/>
            <a:ext cx="1846517" cy="1359536"/>
          </a:xfrm>
          <a:custGeom>
            <a:avLst/>
            <a:gdLst>
              <a:gd name="connsiteX0" fmla="*/ 1251734 w 1846517"/>
              <a:gd name="connsiteY0" fmla="*/ 0 h 1359536"/>
              <a:gd name="connsiteX1" fmla="*/ 1846517 w 1846517"/>
              <a:gd name="connsiteY1" fmla="*/ 594783 h 1359536"/>
              <a:gd name="connsiteX2" fmla="*/ 1681451 w 1846517"/>
              <a:gd name="connsiteY2" fmla="*/ 744805 h 1359536"/>
              <a:gd name="connsiteX3" fmla="*/ 240059 w 1846517"/>
              <a:gd name="connsiteY3" fmla="*/ 1347414 h 1359536"/>
              <a:gd name="connsiteX4" fmla="*/ 0 w 1846517"/>
              <a:gd name="connsiteY4" fmla="*/ 1359536 h 1359536"/>
              <a:gd name="connsiteX5" fmla="*/ 0 w 1846517"/>
              <a:gd name="connsiteY5" fmla="*/ 517139 h 1359536"/>
              <a:gd name="connsiteX6" fmla="*/ 156990 w 1846517"/>
              <a:gd name="connsiteY6" fmla="*/ 509211 h 1359536"/>
              <a:gd name="connsiteX7" fmla="*/ 430773 w 1846517"/>
              <a:gd name="connsiteY7" fmla="*/ 460415 h 1359536"/>
              <a:gd name="connsiteX8" fmla="*/ 546632 w 1846517"/>
              <a:gd name="connsiteY8" fmla="*/ 425959 h 1359536"/>
              <a:gd name="connsiteX9" fmla="*/ 576883 w 1846517"/>
              <a:gd name="connsiteY9" fmla="*/ 105218 h 1359536"/>
              <a:gd name="connsiteX10" fmla="*/ 828697 w 1846517"/>
              <a:gd name="connsiteY10" fmla="*/ 306325 h 1359536"/>
              <a:gd name="connsiteX11" fmla="*/ 928796 w 1846517"/>
              <a:gd name="connsiteY11" fmla="*/ 250374 h 1359536"/>
              <a:gd name="connsiteX12" fmla="*/ 1146745 w 1846517"/>
              <a:gd name="connsiteY12" fmla="*/ 95420 h 13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46517" h="1359536">
                <a:moveTo>
                  <a:pt x="1251734" y="0"/>
                </a:moveTo>
                <a:lnTo>
                  <a:pt x="1846517" y="594783"/>
                </a:lnTo>
                <a:lnTo>
                  <a:pt x="1681451" y="744805"/>
                </a:lnTo>
                <a:cubicBezTo>
                  <a:pt x="1281406" y="1074952"/>
                  <a:pt x="784656" y="1292108"/>
                  <a:pt x="240059" y="1347414"/>
                </a:cubicBezTo>
                <a:lnTo>
                  <a:pt x="0" y="1359536"/>
                </a:lnTo>
                <a:lnTo>
                  <a:pt x="0" y="517139"/>
                </a:lnTo>
                <a:lnTo>
                  <a:pt x="156990" y="509211"/>
                </a:lnTo>
                <a:cubicBezTo>
                  <a:pt x="250479" y="499717"/>
                  <a:pt x="341915" y="483277"/>
                  <a:pt x="430773" y="460415"/>
                </a:cubicBezTo>
                <a:lnTo>
                  <a:pt x="546632" y="425959"/>
                </a:lnTo>
                <a:lnTo>
                  <a:pt x="576883" y="105218"/>
                </a:lnTo>
                <a:lnTo>
                  <a:pt x="828697" y="306325"/>
                </a:lnTo>
                <a:lnTo>
                  <a:pt x="928796" y="250374"/>
                </a:lnTo>
                <a:cubicBezTo>
                  <a:pt x="1005246" y="203921"/>
                  <a:pt x="1078071" y="152095"/>
                  <a:pt x="1146745" y="954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38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74" name="手繪多邊形 273"/>
          <p:cNvSpPr/>
          <p:nvPr/>
        </p:nvSpPr>
        <p:spPr>
          <a:xfrm rot="16200000">
            <a:off x="1717081" y="3397132"/>
            <a:ext cx="1520606" cy="1207131"/>
          </a:xfrm>
          <a:custGeom>
            <a:avLst/>
            <a:gdLst>
              <a:gd name="connsiteX0" fmla="*/ 0 w 1520606"/>
              <a:gd name="connsiteY0" fmla="*/ 0 h 1207131"/>
              <a:gd name="connsiteX1" fmla="*/ 240059 w 1520606"/>
              <a:gd name="connsiteY1" fmla="*/ 12122 h 1207131"/>
              <a:gd name="connsiteX2" fmla="*/ 1473596 w 1520606"/>
              <a:gd name="connsiteY2" fmla="*/ 459300 h 1207131"/>
              <a:gd name="connsiteX3" fmla="*/ 1520606 w 1520606"/>
              <a:gd name="connsiteY3" fmla="*/ 494453 h 1207131"/>
              <a:gd name="connsiteX4" fmla="*/ 1023428 w 1520606"/>
              <a:gd name="connsiteY4" fmla="*/ 1178759 h 1207131"/>
              <a:gd name="connsiteX5" fmla="*/ 1004018 w 1520606"/>
              <a:gd name="connsiteY5" fmla="*/ 1164245 h 1207131"/>
              <a:gd name="connsiteX6" fmla="*/ 811466 w 1520606"/>
              <a:gd name="connsiteY6" fmla="*/ 1050438 h 1207131"/>
              <a:gd name="connsiteX7" fmla="*/ 677580 w 1520606"/>
              <a:gd name="connsiteY7" fmla="*/ 991893 h 1207131"/>
              <a:gd name="connsiteX8" fmla="*/ 450967 w 1520606"/>
              <a:gd name="connsiteY8" fmla="*/ 1207131 h 1207131"/>
              <a:gd name="connsiteX9" fmla="*/ 394716 w 1520606"/>
              <a:gd name="connsiteY9" fmla="*/ 897638 h 1207131"/>
              <a:gd name="connsiteX10" fmla="*/ 386132 w 1520606"/>
              <a:gd name="connsiteY10" fmla="*/ 895087 h 1207131"/>
              <a:gd name="connsiteX11" fmla="*/ 156990 w 1520606"/>
              <a:gd name="connsiteY11" fmla="*/ 857183 h 1207131"/>
              <a:gd name="connsiteX12" fmla="*/ 0 w 1520606"/>
              <a:gd name="connsiteY12" fmla="*/ 849256 h 120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20606" h="1207131">
                <a:moveTo>
                  <a:pt x="0" y="0"/>
                </a:moveTo>
                <a:lnTo>
                  <a:pt x="240059" y="12122"/>
                </a:lnTo>
                <a:cubicBezTo>
                  <a:pt x="693890" y="58211"/>
                  <a:pt x="1114494" y="216695"/>
                  <a:pt x="1473596" y="459300"/>
                </a:cubicBezTo>
                <a:lnTo>
                  <a:pt x="1520606" y="494453"/>
                </a:lnTo>
                <a:lnTo>
                  <a:pt x="1023428" y="1178759"/>
                </a:lnTo>
                <a:lnTo>
                  <a:pt x="1004018" y="1164245"/>
                </a:lnTo>
                <a:cubicBezTo>
                  <a:pt x="942373" y="1122598"/>
                  <a:pt x="878087" y="1084561"/>
                  <a:pt x="811466" y="1050438"/>
                </a:cubicBezTo>
                <a:lnTo>
                  <a:pt x="677580" y="991893"/>
                </a:lnTo>
                <a:lnTo>
                  <a:pt x="450967" y="1207131"/>
                </a:lnTo>
                <a:lnTo>
                  <a:pt x="394716" y="897638"/>
                </a:lnTo>
                <a:lnTo>
                  <a:pt x="386132" y="895087"/>
                </a:lnTo>
                <a:cubicBezTo>
                  <a:pt x="311379" y="877831"/>
                  <a:pt x="234898" y="865095"/>
                  <a:pt x="156990" y="857183"/>
                </a:cubicBezTo>
                <a:lnTo>
                  <a:pt x="0" y="8492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3" name="手繪多邊形 272"/>
          <p:cNvSpPr/>
          <p:nvPr/>
        </p:nvSpPr>
        <p:spPr>
          <a:xfrm rot="16200000">
            <a:off x="2469228" y="2184363"/>
            <a:ext cx="1437707" cy="1553378"/>
          </a:xfrm>
          <a:custGeom>
            <a:avLst/>
            <a:gdLst>
              <a:gd name="connsiteX0" fmla="*/ 497178 w 1437707"/>
              <a:gd name="connsiteY0" fmla="*/ 0 h 1553378"/>
              <a:gd name="connsiteX1" fmla="*/ 600357 w 1437707"/>
              <a:gd name="connsiteY1" fmla="*/ 77156 h 1553378"/>
              <a:gd name="connsiteX2" fmla="*/ 1370727 w 1437707"/>
              <a:gd name="connsiteY2" fmla="*/ 1109645 h 1553378"/>
              <a:gd name="connsiteX3" fmla="*/ 1437707 w 1437707"/>
              <a:gd name="connsiteY3" fmla="*/ 1292650 h 1553378"/>
              <a:gd name="connsiteX4" fmla="*/ 635266 w 1437707"/>
              <a:gd name="connsiteY4" fmla="*/ 1553378 h 1553378"/>
              <a:gd name="connsiteX5" fmla="*/ 594638 w 1437707"/>
              <a:gd name="connsiteY5" fmla="*/ 1442375 h 1553378"/>
              <a:gd name="connsiteX6" fmla="*/ 494702 w 1437707"/>
              <a:gd name="connsiteY6" fmla="*/ 1241195 h 1553378"/>
              <a:gd name="connsiteX7" fmla="*/ 467006 w 1437707"/>
              <a:gd name="connsiteY7" fmla="*/ 1199110 h 1553378"/>
              <a:gd name="connsiteX8" fmla="*/ 153286 w 1437707"/>
              <a:gd name="connsiteY8" fmla="*/ 1240554 h 1553378"/>
              <a:gd name="connsiteX9" fmla="*/ 289604 w 1437707"/>
              <a:gd name="connsiteY9" fmla="*/ 957291 h 1553378"/>
              <a:gd name="connsiteX10" fmla="*/ 228388 w 1437707"/>
              <a:gd name="connsiteY10" fmla="*/ 884887 h 1553378"/>
              <a:gd name="connsiteX11" fmla="*/ 65651 w 1437707"/>
              <a:gd name="connsiteY11" fmla="*/ 733399 h 1553378"/>
              <a:gd name="connsiteX12" fmla="*/ 0 w 1437707"/>
              <a:gd name="connsiteY12" fmla="*/ 684306 h 1553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37707" h="1553378">
                <a:moveTo>
                  <a:pt x="497178" y="0"/>
                </a:moveTo>
                <a:lnTo>
                  <a:pt x="600357" y="77156"/>
                </a:lnTo>
                <a:cubicBezTo>
                  <a:pt x="933728" y="352278"/>
                  <a:pt x="1199943" y="705866"/>
                  <a:pt x="1370727" y="1109645"/>
                </a:cubicBezTo>
                <a:lnTo>
                  <a:pt x="1437707" y="1292650"/>
                </a:lnTo>
                <a:lnTo>
                  <a:pt x="635266" y="1553378"/>
                </a:lnTo>
                <a:lnTo>
                  <a:pt x="594638" y="1442375"/>
                </a:lnTo>
                <a:cubicBezTo>
                  <a:pt x="565321" y="1373060"/>
                  <a:pt x="531907" y="1305899"/>
                  <a:pt x="494702" y="1241195"/>
                </a:cubicBezTo>
                <a:lnTo>
                  <a:pt x="467006" y="1199110"/>
                </a:lnTo>
                <a:lnTo>
                  <a:pt x="153286" y="1240554"/>
                </a:lnTo>
                <a:lnTo>
                  <a:pt x="289604" y="957291"/>
                </a:lnTo>
                <a:lnTo>
                  <a:pt x="228388" y="884887"/>
                </a:lnTo>
                <a:cubicBezTo>
                  <a:pt x="177227" y="831226"/>
                  <a:pt x="122880" y="780629"/>
                  <a:pt x="65651" y="733399"/>
                </a:cubicBezTo>
                <a:lnTo>
                  <a:pt x="0" y="6843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2" name="手繪多邊形 271"/>
          <p:cNvSpPr/>
          <p:nvPr/>
        </p:nvSpPr>
        <p:spPr>
          <a:xfrm rot="16200000">
            <a:off x="4006277" y="1862509"/>
            <a:ext cx="1131447" cy="1600427"/>
          </a:xfrm>
          <a:custGeom>
            <a:avLst/>
            <a:gdLst>
              <a:gd name="connsiteX0" fmla="*/ 1010750 w 1131447"/>
              <a:gd name="connsiteY0" fmla="*/ 0 h 1600427"/>
              <a:gd name="connsiteX1" fmla="*/ 1076593 w 1131447"/>
              <a:gd name="connsiteY1" fmla="*/ 256069 h 1600427"/>
              <a:gd name="connsiteX2" fmla="*/ 1131447 w 1131447"/>
              <a:gd name="connsiteY2" fmla="*/ 800213 h 1600427"/>
              <a:gd name="connsiteX3" fmla="*/ 1076593 w 1131447"/>
              <a:gd name="connsiteY3" fmla="*/ 1344357 h 1600427"/>
              <a:gd name="connsiteX4" fmla="*/ 1010750 w 1131447"/>
              <a:gd name="connsiteY4" fmla="*/ 1600427 h 1600427"/>
              <a:gd name="connsiteX5" fmla="*/ 209362 w 1131447"/>
              <a:gd name="connsiteY5" fmla="*/ 1340040 h 1600427"/>
              <a:gd name="connsiteX6" fmla="*/ 251209 w 1131447"/>
              <a:gd name="connsiteY6" fmla="*/ 1177288 h 1600427"/>
              <a:gd name="connsiteX7" fmla="*/ 279304 w 1131447"/>
              <a:gd name="connsiteY7" fmla="*/ 993203 h 1600427"/>
              <a:gd name="connsiteX8" fmla="*/ 281227 w 1131447"/>
              <a:gd name="connsiteY8" fmla="*/ 955119 h 1600427"/>
              <a:gd name="connsiteX9" fmla="*/ 0 w 1131447"/>
              <a:gd name="connsiteY9" fmla="*/ 802587 h 1600427"/>
              <a:gd name="connsiteX10" fmla="*/ 281178 w 1131447"/>
              <a:gd name="connsiteY10" fmla="*/ 651182 h 1600427"/>
              <a:gd name="connsiteX11" fmla="*/ 279304 w 1131447"/>
              <a:gd name="connsiteY11" fmla="*/ 614081 h 1600427"/>
              <a:gd name="connsiteX12" fmla="*/ 251209 w 1131447"/>
              <a:gd name="connsiteY12" fmla="*/ 429996 h 1600427"/>
              <a:gd name="connsiteX13" fmla="*/ 207734 w 1131447"/>
              <a:gd name="connsiteY13" fmla="*/ 260915 h 16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1447" h="1600427">
                <a:moveTo>
                  <a:pt x="1010750" y="0"/>
                </a:moveTo>
                <a:lnTo>
                  <a:pt x="1076593" y="256069"/>
                </a:lnTo>
                <a:cubicBezTo>
                  <a:pt x="1112559" y="431832"/>
                  <a:pt x="1131447" y="613817"/>
                  <a:pt x="1131447" y="800213"/>
                </a:cubicBezTo>
                <a:cubicBezTo>
                  <a:pt x="1131447" y="986609"/>
                  <a:pt x="1112559" y="1168594"/>
                  <a:pt x="1076593" y="1344357"/>
                </a:cubicBezTo>
                <a:lnTo>
                  <a:pt x="1010750" y="1600427"/>
                </a:lnTo>
                <a:lnTo>
                  <a:pt x="209362" y="1340040"/>
                </a:lnTo>
                <a:lnTo>
                  <a:pt x="251209" y="1177288"/>
                </a:lnTo>
                <a:cubicBezTo>
                  <a:pt x="263558" y="1116943"/>
                  <a:pt x="272975" y="1055529"/>
                  <a:pt x="279304" y="993203"/>
                </a:cubicBezTo>
                <a:lnTo>
                  <a:pt x="281227" y="955119"/>
                </a:lnTo>
                <a:lnTo>
                  <a:pt x="0" y="802587"/>
                </a:lnTo>
                <a:lnTo>
                  <a:pt x="281178" y="651182"/>
                </a:lnTo>
                <a:lnTo>
                  <a:pt x="279304" y="614081"/>
                </a:lnTo>
                <a:cubicBezTo>
                  <a:pt x="272975" y="551755"/>
                  <a:pt x="263558" y="490342"/>
                  <a:pt x="251209" y="429996"/>
                </a:cubicBezTo>
                <a:lnTo>
                  <a:pt x="207734" y="26091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1" name="手繪多邊形 270"/>
          <p:cNvSpPr/>
          <p:nvPr/>
        </p:nvSpPr>
        <p:spPr>
          <a:xfrm rot="16200000">
            <a:off x="5239044" y="2183113"/>
            <a:ext cx="1434478" cy="1552649"/>
          </a:xfrm>
          <a:custGeom>
            <a:avLst/>
            <a:gdLst>
              <a:gd name="connsiteX0" fmla="*/ 634281 w 1434478"/>
              <a:gd name="connsiteY0" fmla="*/ 0 h 1552649"/>
              <a:gd name="connsiteX1" fmla="*/ 1434478 w 1434478"/>
              <a:gd name="connsiteY1" fmla="*/ 260000 h 1552649"/>
              <a:gd name="connsiteX2" fmla="*/ 1367498 w 1434478"/>
              <a:gd name="connsiteY2" fmla="*/ 443004 h 1552649"/>
              <a:gd name="connsiteX3" fmla="*/ 597128 w 1434478"/>
              <a:gd name="connsiteY3" fmla="*/ 1475493 h 1552649"/>
              <a:gd name="connsiteX4" fmla="*/ 493949 w 1434478"/>
              <a:gd name="connsiteY4" fmla="*/ 1552649 h 1552649"/>
              <a:gd name="connsiteX5" fmla="*/ 0 w 1434478"/>
              <a:gd name="connsiteY5" fmla="*/ 872787 h 1552649"/>
              <a:gd name="connsiteX6" fmla="*/ 62422 w 1434478"/>
              <a:gd name="connsiteY6" fmla="*/ 826108 h 1552649"/>
              <a:gd name="connsiteX7" fmla="*/ 225159 w 1434478"/>
              <a:gd name="connsiteY7" fmla="*/ 674621 h 1552649"/>
              <a:gd name="connsiteX8" fmla="*/ 284841 w 1434478"/>
              <a:gd name="connsiteY8" fmla="*/ 604032 h 1552649"/>
              <a:gd name="connsiteX9" fmla="*/ 147269 w 1434478"/>
              <a:gd name="connsiteY9" fmla="*/ 315935 h 1552649"/>
              <a:gd name="connsiteX10" fmla="*/ 464791 w 1434478"/>
              <a:gd name="connsiteY10" fmla="*/ 358858 h 1552649"/>
              <a:gd name="connsiteX11" fmla="*/ 491473 w 1434478"/>
              <a:gd name="connsiteY11" fmla="*/ 318313 h 1552649"/>
              <a:gd name="connsiteX12" fmla="*/ 591409 w 1434478"/>
              <a:gd name="connsiteY12" fmla="*/ 117132 h 155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34478" h="1552649">
                <a:moveTo>
                  <a:pt x="634281" y="0"/>
                </a:moveTo>
                <a:lnTo>
                  <a:pt x="1434478" y="260000"/>
                </a:lnTo>
                <a:lnTo>
                  <a:pt x="1367498" y="443004"/>
                </a:lnTo>
                <a:cubicBezTo>
                  <a:pt x="1196714" y="846784"/>
                  <a:pt x="930499" y="1200372"/>
                  <a:pt x="597128" y="1475493"/>
                </a:cubicBezTo>
                <a:lnTo>
                  <a:pt x="493949" y="1552649"/>
                </a:lnTo>
                <a:lnTo>
                  <a:pt x="0" y="872787"/>
                </a:lnTo>
                <a:lnTo>
                  <a:pt x="62422" y="826108"/>
                </a:lnTo>
                <a:cubicBezTo>
                  <a:pt x="119651" y="778879"/>
                  <a:pt x="173998" y="728282"/>
                  <a:pt x="225159" y="674621"/>
                </a:cubicBezTo>
                <a:lnTo>
                  <a:pt x="284841" y="604032"/>
                </a:lnTo>
                <a:lnTo>
                  <a:pt x="147269" y="315935"/>
                </a:lnTo>
                <a:lnTo>
                  <a:pt x="464791" y="358858"/>
                </a:lnTo>
                <a:lnTo>
                  <a:pt x="491473" y="318313"/>
                </a:lnTo>
                <a:cubicBezTo>
                  <a:pt x="528678" y="253609"/>
                  <a:pt x="562092" y="186448"/>
                  <a:pt x="591409" y="1171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6064516" y="3240394"/>
            <a:ext cx="1205667" cy="1520606"/>
          </a:xfrm>
          <a:custGeom>
            <a:avLst/>
            <a:gdLst>
              <a:gd name="connsiteX0" fmla="*/ 711215 w 1205667"/>
              <a:gd name="connsiteY0" fmla="*/ 0 h 1520606"/>
              <a:gd name="connsiteX1" fmla="*/ 746367 w 1205667"/>
              <a:gd name="connsiteY1" fmla="*/ 47009 h 1520606"/>
              <a:gd name="connsiteX2" fmla="*/ 1193545 w 1205667"/>
              <a:gd name="connsiteY2" fmla="*/ 1280547 h 1520606"/>
              <a:gd name="connsiteX3" fmla="*/ 1205667 w 1205667"/>
              <a:gd name="connsiteY3" fmla="*/ 1520606 h 1520606"/>
              <a:gd name="connsiteX4" fmla="*/ 363270 w 1205667"/>
              <a:gd name="connsiteY4" fmla="*/ 1520605 h 1520606"/>
              <a:gd name="connsiteX5" fmla="*/ 355342 w 1205667"/>
              <a:gd name="connsiteY5" fmla="*/ 1363615 h 1520606"/>
              <a:gd name="connsiteX6" fmla="*/ 317438 w 1205667"/>
              <a:gd name="connsiteY6" fmla="*/ 1134473 h 1520606"/>
              <a:gd name="connsiteX7" fmla="*/ 316924 w 1205667"/>
              <a:gd name="connsiteY7" fmla="*/ 1132745 h 1520606"/>
              <a:gd name="connsiteX8" fmla="*/ 0 w 1205667"/>
              <a:gd name="connsiteY8" fmla="*/ 1074152 h 1520606"/>
              <a:gd name="connsiteX9" fmla="*/ 220704 w 1205667"/>
              <a:gd name="connsiteY9" fmla="*/ 843190 h 1520606"/>
              <a:gd name="connsiteX10" fmla="*/ 162087 w 1205667"/>
              <a:gd name="connsiteY10" fmla="*/ 709140 h 1520606"/>
              <a:gd name="connsiteX11" fmla="*/ 48279 w 1205667"/>
              <a:gd name="connsiteY11" fmla="*/ 516587 h 1520606"/>
              <a:gd name="connsiteX12" fmla="*/ 31352 w 1205667"/>
              <a:gd name="connsiteY12" fmla="*/ 493949 h 152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05667" h="1520606">
                <a:moveTo>
                  <a:pt x="711215" y="0"/>
                </a:moveTo>
                <a:lnTo>
                  <a:pt x="746367" y="47009"/>
                </a:lnTo>
                <a:cubicBezTo>
                  <a:pt x="988972" y="406111"/>
                  <a:pt x="1147456" y="826715"/>
                  <a:pt x="1193545" y="1280547"/>
                </a:cubicBezTo>
                <a:lnTo>
                  <a:pt x="1205667" y="1520606"/>
                </a:lnTo>
                <a:lnTo>
                  <a:pt x="363270" y="1520605"/>
                </a:lnTo>
                <a:lnTo>
                  <a:pt x="355342" y="1363615"/>
                </a:lnTo>
                <a:cubicBezTo>
                  <a:pt x="347430" y="1285708"/>
                  <a:pt x="334694" y="1209227"/>
                  <a:pt x="317438" y="1134473"/>
                </a:cubicBezTo>
                <a:lnTo>
                  <a:pt x="316924" y="1132745"/>
                </a:lnTo>
                <a:lnTo>
                  <a:pt x="0" y="1074152"/>
                </a:lnTo>
                <a:lnTo>
                  <a:pt x="220704" y="843190"/>
                </a:lnTo>
                <a:lnTo>
                  <a:pt x="162087" y="709140"/>
                </a:lnTo>
                <a:cubicBezTo>
                  <a:pt x="127964" y="642518"/>
                  <a:pt x="89927" y="578233"/>
                  <a:pt x="48279" y="516587"/>
                </a:cubicBezTo>
                <a:lnTo>
                  <a:pt x="31352" y="4939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2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48" name="手繪多邊形 347"/>
          <p:cNvSpPr/>
          <p:nvPr/>
        </p:nvSpPr>
        <p:spPr>
          <a:xfrm rot="16200000">
            <a:off x="2253652" y="2478893"/>
            <a:ext cx="1361287" cy="1360137"/>
          </a:xfrm>
          <a:custGeom>
            <a:avLst/>
            <a:gdLst>
              <a:gd name="connsiteX0" fmla="*/ 423250 w 1361287"/>
              <a:gd name="connsiteY0" fmla="*/ 0 h 1360137"/>
              <a:gd name="connsiteX1" fmla="*/ 553109 w 1361287"/>
              <a:gd name="connsiteY1" fmla="*/ 78892 h 1360137"/>
              <a:gd name="connsiteX2" fmla="*/ 1282395 w 1361287"/>
              <a:gd name="connsiteY2" fmla="*/ 808178 h 1360137"/>
              <a:gd name="connsiteX3" fmla="*/ 1361287 w 1361287"/>
              <a:gd name="connsiteY3" fmla="*/ 938038 h 1360137"/>
              <a:gd name="connsiteX4" fmla="*/ 630190 w 1361287"/>
              <a:gd name="connsiteY4" fmla="*/ 1360137 h 1360137"/>
              <a:gd name="connsiteX5" fmla="*/ 584308 w 1361287"/>
              <a:gd name="connsiteY5" fmla="*/ 1284614 h 1360137"/>
              <a:gd name="connsiteX6" fmla="*/ 477579 w 1361287"/>
              <a:gd name="connsiteY6" fmla="*/ 1141887 h 1360137"/>
              <a:gd name="connsiteX7" fmla="*/ 455994 w 1361287"/>
              <a:gd name="connsiteY7" fmla="*/ 1118137 h 1360137"/>
              <a:gd name="connsiteX8" fmla="*/ 152650 w 1361287"/>
              <a:gd name="connsiteY8" fmla="*/ 1208637 h 1360137"/>
              <a:gd name="connsiteX9" fmla="*/ 243003 w 1361287"/>
              <a:gd name="connsiteY9" fmla="*/ 905785 h 1360137"/>
              <a:gd name="connsiteX10" fmla="*/ 226258 w 1361287"/>
              <a:gd name="connsiteY10" fmla="*/ 890566 h 1360137"/>
              <a:gd name="connsiteX11" fmla="*/ 83531 w 1361287"/>
              <a:gd name="connsiteY11" fmla="*/ 783837 h 1360137"/>
              <a:gd name="connsiteX12" fmla="*/ 0 w 1361287"/>
              <a:gd name="connsiteY12" fmla="*/ 733091 h 136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1287" h="1360137">
                <a:moveTo>
                  <a:pt x="423250" y="0"/>
                </a:moveTo>
                <a:lnTo>
                  <a:pt x="553109" y="78892"/>
                </a:lnTo>
                <a:cubicBezTo>
                  <a:pt x="840391" y="272975"/>
                  <a:pt x="1088312" y="520896"/>
                  <a:pt x="1282395" y="808178"/>
                </a:cubicBezTo>
                <a:lnTo>
                  <a:pt x="1361287" y="938038"/>
                </a:lnTo>
                <a:lnTo>
                  <a:pt x="630190" y="1360137"/>
                </a:lnTo>
                <a:lnTo>
                  <a:pt x="584308" y="1284614"/>
                </a:lnTo>
                <a:cubicBezTo>
                  <a:pt x="550991" y="1235297"/>
                  <a:pt x="515362" y="1187670"/>
                  <a:pt x="477579" y="1141887"/>
                </a:cubicBezTo>
                <a:lnTo>
                  <a:pt x="455994" y="1118137"/>
                </a:lnTo>
                <a:lnTo>
                  <a:pt x="152650" y="1208637"/>
                </a:lnTo>
                <a:lnTo>
                  <a:pt x="243003" y="905785"/>
                </a:lnTo>
                <a:lnTo>
                  <a:pt x="226258" y="890566"/>
                </a:lnTo>
                <a:cubicBezTo>
                  <a:pt x="180476" y="852783"/>
                  <a:pt x="132848" y="817155"/>
                  <a:pt x="83531" y="783837"/>
                </a:cubicBezTo>
                <a:lnTo>
                  <a:pt x="0" y="73309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9" name="手繪多邊形 348"/>
          <p:cNvSpPr/>
          <p:nvPr/>
        </p:nvSpPr>
        <p:spPr>
          <a:xfrm rot="16200000">
            <a:off x="3303369" y="2048354"/>
            <a:ext cx="1183074" cy="1282186"/>
          </a:xfrm>
          <a:custGeom>
            <a:avLst/>
            <a:gdLst>
              <a:gd name="connsiteX0" fmla="*/ 840059 w 1183074"/>
              <a:gd name="connsiteY0" fmla="*/ 0 h 1282186"/>
              <a:gd name="connsiteX1" fmla="*/ 859017 w 1183074"/>
              <a:gd name="connsiteY1" fmla="*/ 31206 h 1282186"/>
              <a:gd name="connsiteX2" fmla="*/ 1170952 w 1183074"/>
              <a:gd name="connsiteY2" fmla="*/ 1042127 h 1282186"/>
              <a:gd name="connsiteX3" fmla="*/ 1183074 w 1183074"/>
              <a:gd name="connsiteY3" fmla="*/ 1282186 h 1282186"/>
              <a:gd name="connsiteX4" fmla="*/ 340330 w 1183074"/>
              <a:gd name="connsiteY4" fmla="*/ 1282186 h 1282186"/>
              <a:gd name="connsiteX5" fmla="*/ 332749 w 1183074"/>
              <a:gd name="connsiteY5" fmla="*/ 1132054 h 1282186"/>
              <a:gd name="connsiteX6" fmla="*/ 310476 w 1183074"/>
              <a:gd name="connsiteY6" fmla="*/ 986111 h 1282186"/>
              <a:gd name="connsiteX7" fmla="*/ 0 w 1183074"/>
              <a:gd name="connsiteY7" fmla="*/ 912214 h 1282186"/>
              <a:gd name="connsiteX8" fmla="*/ 230996 w 1183074"/>
              <a:gd name="connsiteY8" fmla="*/ 693865 h 1282186"/>
              <a:gd name="connsiteX9" fmla="*/ 196625 w 1183074"/>
              <a:gd name="connsiteY9" fmla="*/ 599954 h 1282186"/>
              <a:gd name="connsiteX10" fmla="*/ 118553 w 1183074"/>
              <a:gd name="connsiteY10" fmla="*/ 437888 h 1282186"/>
              <a:gd name="connsiteX11" fmla="*/ 108961 w 1183074"/>
              <a:gd name="connsiteY11" fmla="*/ 422099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3074" h="1282186">
                <a:moveTo>
                  <a:pt x="840059" y="0"/>
                </a:moveTo>
                <a:lnTo>
                  <a:pt x="859017" y="31206"/>
                </a:lnTo>
                <a:cubicBezTo>
                  <a:pt x="1025277" y="337263"/>
                  <a:pt x="1134081" y="679062"/>
                  <a:pt x="1170952" y="1042127"/>
                </a:cubicBezTo>
                <a:lnTo>
                  <a:pt x="1183074" y="1282186"/>
                </a:lnTo>
                <a:lnTo>
                  <a:pt x="340330" y="1282186"/>
                </a:lnTo>
                <a:lnTo>
                  <a:pt x="332749" y="1132054"/>
                </a:lnTo>
                <a:lnTo>
                  <a:pt x="310476" y="986111"/>
                </a:lnTo>
                <a:lnTo>
                  <a:pt x="0" y="912214"/>
                </a:lnTo>
                <a:lnTo>
                  <a:pt x="230996" y="693865"/>
                </a:lnTo>
                <a:lnTo>
                  <a:pt x="196625" y="599954"/>
                </a:lnTo>
                <a:cubicBezTo>
                  <a:pt x="173170" y="544502"/>
                  <a:pt x="147095" y="490428"/>
                  <a:pt x="118553" y="437888"/>
                </a:cubicBezTo>
                <a:lnTo>
                  <a:pt x="108961" y="4220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0" name="手繪多邊形 349"/>
          <p:cNvSpPr/>
          <p:nvPr/>
        </p:nvSpPr>
        <p:spPr>
          <a:xfrm rot="16200000">
            <a:off x="4657557" y="2048353"/>
            <a:ext cx="1183075" cy="1282187"/>
          </a:xfrm>
          <a:custGeom>
            <a:avLst/>
            <a:gdLst>
              <a:gd name="connsiteX0" fmla="*/ 340678 w 1183075"/>
              <a:gd name="connsiteY0" fmla="*/ 0 h 1282187"/>
              <a:gd name="connsiteX1" fmla="*/ 1183075 w 1183075"/>
              <a:gd name="connsiteY1" fmla="*/ 0 h 1282187"/>
              <a:gd name="connsiteX2" fmla="*/ 1170953 w 1183075"/>
              <a:gd name="connsiteY2" fmla="*/ 240059 h 1282187"/>
              <a:gd name="connsiteX3" fmla="*/ 859018 w 1183075"/>
              <a:gd name="connsiteY3" fmla="*/ 1250980 h 1282187"/>
              <a:gd name="connsiteX4" fmla="*/ 840060 w 1183075"/>
              <a:gd name="connsiteY4" fmla="*/ 1282187 h 1282187"/>
              <a:gd name="connsiteX5" fmla="*/ 112047 w 1183075"/>
              <a:gd name="connsiteY5" fmla="*/ 861868 h 1282187"/>
              <a:gd name="connsiteX6" fmla="*/ 118554 w 1183075"/>
              <a:gd name="connsiteY6" fmla="*/ 851156 h 1282187"/>
              <a:gd name="connsiteX7" fmla="*/ 196626 w 1183075"/>
              <a:gd name="connsiteY7" fmla="*/ 689090 h 1282187"/>
              <a:gd name="connsiteX8" fmla="*/ 232862 w 1183075"/>
              <a:gd name="connsiteY8" fmla="*/ 590086 h 1282187"/>
              <a:gd name="connsiteX9" fmla="*/ 0 w 1183075"/>
              <a:gd name="connsiteY9" fmla="*/ 369973 h 1282187"/>
              <a:gd name="connsiteX10" fmla="*/ 311563 w 1183075"/>
              <a:gd name="connsiteY10" fmla="*/ 295818 h 1282187"/>
              <a:gd name="connsiteX11" fmla="*/ 332750 w 1183075"/>
              <a:gd name="connsiteY11" fmla="*/ 156990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3075" h="1282187">
                <a:moveTo>
                  <a:pt x="340678" y="0"/>
                </a:moveTo>
                <a:lnTo>
                  <a:pt x="1183075" y="0"/>
                </a:lnTo>
                <a:lnTo>
                  <a:pt x="1170953" y="240059"/>
                </a:lnTo>
                <a:cubicBezTo>
                  <a:pt x="1134082" y="603124"/>
                  <a:pt x="1025278" y="944923"/>
                  <a:pt x="859018" y="1250980"/>
                </a:cubicBezTo>
                <a:lnTo>
                  <a:pt x="840060" y="1282187"/>
                </a:lnTo>
                <a:lnTo>
                  <a:pt x="112047" y="861868"/>
                </a:lnTo>
                <a:lnTo>
                  <a:pt x="118554" y="851156"/>
                </a:lnTo>
                <a:cubicBezTo>
                  <a:pt x="147096" y="798616"/>
                  <a:pt x="173171" y="744542"/>
                  <a:pt x="196626" y="689090"/>
                </a:cubicBezTo>
                <a:lnTo>
                  <a:pt x="232862" y="590086"/>
                </a:lnTo>
                <a:lnTo>
                  <a:pt x="0" y="369973"/>
                </a:lnTo>
                <a:lnTo>
                  <a:pt x="311563" y="295818"/>
                </a:lnTo>
                <a:lnTo>
                  <a:pt x="332750" y="1569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1" name="手繪多邊形 350"/>
          <p:cNvSpPr/>
          <p:nvPr/>
        </p:nvSpPr>
        <p:spPr>
          <a:xfrm rot="16200000">
            <a:off x="5531418" y="2478317"/>
            <a:ext cx="1358356" cy="1358356"/>
          </a:xfrm>
          <a:custGeom>
            <a:avLst/>
            <a:gdLst>
              <a:gd name="connsiteX0" fmla="*/ 630343 w 1358356"/>
              <a:gd name="connsiteY0" fmla="*/ 0 h 1358356"/>
              <a:gd name="connsiteX1" fmla="*/ 1358356 w 1358356"/>
              <a:gd name="connsiteY1" fmla="*/ 420319 h 1358356"/>
              <a:gd name="connsiteX2" fmla="*/ 1279464 w 1358356"/>
              <a:gd name="connsiteY2" fmla="*/ 550178 h 1358356"/>
              <a:gd name="connsiteX3" fmla="*/ 550178 w 1358356"/>
              <a:gd name="connsiteY3" fmla="*/ 1279464 h 1358356"/>
              <a:gd name="connsiteX4" fmla="*/ 420319 w 1358356"/>
              <a:gd name="connsiteY4" fmla="*/ 1358356 h 1358356"/>
              <a:gd name="connsiteX5" fmla="*/ 0 w 1358356"/>
              <a:gd name="connsiteY5" fmla="*/ 630343 h 1358356"/>
              <a:gd name="connsiteX6" fmla="*/ 80600 w 1358356"/>
              <a:gd name="connsiteY6" fmla="*/ 581377 h 1358356"/>
              <a:gd name="connsiteX7" fmla="*/ 223327 w 1358356"/>
              <a:gd name="connsiteY7" fmla="*/ 474648 h 1358356"/>
              <a:gd name="connsiteX8" fmla="*/ 241682 w 1358356"/>
              <a:gd name="connsiteY8" fmla="*/ 457966 h 1358356"/>
              <a:gd name="connsiteX9" fmla="*/ 149720 w 1358356"/>
              <a:gd name="connsiteY9" fmla="*/ 149720 h 1358356"/>
              <a:gd name="connsiteX10" fmla="*/ 457966 w 1358356"/>
              <a:gd name="connsiteY10" fmla="*/ 241682 h 1358356"/>
              <a:gd name="connsiteX11" fmla="*/ 474648 w 1358356"/>
              <a:gd name="connsiteY11" fmla="*/ 223327 h 1358356"/>
              <a:gd name="connsiteX12" fmla="*/ 581377 w 1358356"/>
              <a:gd name="connsiteY12" fmla="*/ 80600 h 135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58356" h="1358356">
                <a:moveTo>
                  <a:pt x="630343" y="0"/>
                </a:moveTo>
                <a:lnTo>
                  <a:pt x="1358356" y="420319"/>
                </a:lnTo>
                <a:lnTo>
                  <a:pt x="1279464" y="550178"/>
                </a:lnTo>
                <a:cubicBezTo>
                  <a:pt x="1085381" y="837460"/>
                  <a:pt x="837460" y="1085381"/>
                  <a:pt x="550178" y="1279464"/>
                </a:cubicBezTo>
                <a:lnTo>
                  <a:pt x="420319" y="1358356"/>
                </a:lnTo>
                <a:lnTo>
                  <a:pt x="0" y="630343"/>
                </a:lnTo>
                <a:lnTo>
                  <a:pt x="80600" y="581377"/>
                </a:lnTo>
                <a:cubicBezTo>
                  <a:pt x="129917" y="548060"/>
                  <a:pt x="177545" y="512431"/>
                  <a:pt x="223327" y="474648"/>
                </a:cubicBezTo>
                <a:lnTo>
                  <a:pt x="241682" y="457966"/>
                </a:lnTo>
                <a:lnTo>
                  <a:pt x="149720" y="149720"/>
                </a:lnTo>
                <a:lnTo>
                  <a:pt x="457966" y="241682"/>
                </a:lnTo>
                <a:lnTo>
                  <a:pt x="474648" y="223327"/>
                </a:lnTo>
                <a:cubicBezTo>
                  <a:pt x="512431" y="177545"/>
                  <a:pt x="548060" y="129917"/>
                  <a:pt x="581377" y="80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2" name="手繪多邊形 351"/>
          <p:cNvSpPr/>
          <p:nvPr/>
        </p:nvSpPr>
        <p:spPr>
          <a:xfrm rot="16200000">
            <a:off x="6037551" y="3527461"/>
            <a:ext cx="1282187" cy="1183074"/>
          </a:xfrm>
          <a:custGeom>
            <a:avLst/>
            <a:gdLst>
              <a:gd name="connsiteX0" fmla="*/ 369972 w 1282187"/>
              <a:gd name="connsiteY0" fmla="*/ 0 h 1183074"/>
              <a:gd name="connsiteX1" fmla="*/ 590085 w 1282187"/>
              <a:gd name="connsiteY1" fmla="*/ 232861 h 1183074"/>
              <a:gd name="connsiteX2" fmla="*/ 689090 w 1282187"/>
              <a:gd name="connsiteY2" fmla="*/ 196625 h 1183074"/>
              <a:gd name="connsiteX3" fmla="*/ 851156 w 1282187"/>
              <a:gd name="connsiteY3" fmla="*/ 118553 h 1183074"/>
              <a:gd name="connsiteX4" fmla="*/ 861868 w 1282187"/>
              <a:gd name="connsiteY4" fmla="*/ 112046 h 1183074"/>
              <a:gd name="connsiteX5" fmla="*/ 1282187 w 1282187"/>
              <a:gd name="connsiteY5" fmla="*/ 840059 h 1183074"/>
              <a:gd name="connsiteX6" fmla="*/ 1250980 w 1282187"/>
              <a:gd name="connsiteY6" fmla="*/ 859017 h 1183074"/>
              <a:gd name="connsiteX7" fmla="*/ 240059 w 1282187"/>
              <a:gd name="connsiteY7" fmla="*/ 1170952 h 1183074"/>
              <a:gd name="connsiteX8" fmla="*/ 0 w 1282187"/>
              <a:gd name="connsiteY8" fmla="*/ 1183074 h 1183074"/>
              <a:gd name="connsiteX9" fmla="*/ 0 w 1282187"/>
              <a:gd name="connsiteY9" fmla="*/ 340677 h 1183074"/>
              <a:gd name="connsiteX10" fmla="*/ 156990 w 1282187"/>
              <a:gd name="connsiteY10" fmla="*/ 332749 h 1183074"/>
              <a:gd name="connsiteX11" fmla="*/ 295817 w 1282187"/>
              <a:gd name="connsiteY11" fmla="*/ 311562 h 118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82187" h="1183074">
                <a:moveTo>
                  <a:pt x="369972" y="0"/>
                </a:moveTo>
                <a:lnTo>
                  <a:pt x="590085" y="232861"/>
                </a:lnTo>
                <a:lnTo>
                  <a:pt x="689090" y="196625"/>
                </a:lnTo>
                <a:cubicBezTo>
                  <a:pt x="744542" y="173170"/>
                  <a:pt x="798616" y="147095"/>
                  <a:pt x="851156" y="118553"/>
                </a:cubicBezTo>
                <a:lnTo>
                  <a:pt x="861868" y="112046"/>
                </a:lnTo>
                <a:lnTo>
                  <a:pt x="1282187" y="840059"/>
                </a:lnTo>
                <a:lnTo>
                  <a:pt x="1250980" y="859017"/>
                </a:lnTo>
                <a:cubicBezTo>
                  <a:pt x="944923" y="1025277"/>
                  <a:pt x="603124" y="1134081"/>
                  <a:pt x="240059" y="1170952"/>
                </a:cubicBezTo>
                <a:lnTo>
                  <a:pt x="0" y="1183074"/>
                </a:lnTo>
                <a:lnTo>
                  <a:pt x="0" y="340677"/>
                </a:lnTo>
                <a:lnTo>
                  <a:pt x="156990" y="332749"/>
                </a:lnTo>
                <a:lnTo>
                  <a:pt x="295817" y="3115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>
            <a:off x="1873819" y="3477904"/>
            <a:ext cx="1183074" cy="1282188"/>
          </a:xfrm>
          <a:custGeom>
            <a:avLst/>
            <a:gdLst>
              <a:gd name="connsiteX0" fmla="*/ 343015 w 1183074"/>
              <a:gd name="connsiteY0" fmla="*/ 0 h 1282188"/>
              <a:gd name="connsiteX1" fmla="*/ 1076105 w 1183074"/>
              <a:gd name="connsiteY1" fmla="*/ 423250 h 1282188"/>
              <a:gd name="connsiteX2" fmla="*/ 1071379 w 1183074"/>
              <a:gd name="connsiteY2" fmla="*/ 431031 h 1282188"/>
              <a:gd name="connsiteX3" fmla="*/ 993308 w 1183074"/>
              <a:gd name="connsiteY3" fmla="*/ 593097 h 1282188"/>
              <a:gd name="connsiteX4" fmla="*/ 955308 w 1183074"/>
              <a:gd name="connsiteY4" fmla="*/ 696918 h 1282188"/>
              <a:gd name="connsiteX5" fmla="*/ 1183074 w 1183074"/>
              <a:gd name="connsiteY5" fmla="*/ 912215 h 1282188"/>
              <a:gd name="connsiteX6" fmla="*/ 878629 w 1183074"/>
              <a:gd name="connsiteY6" fmla="*/ 984677 h 1282188"/>
              <a:gd name="connsiteX7" fmla="*/ 857183 w 1183074"/>
              <a:gd name="connsiteY7" fmla="*/ 1125198 h 1282188"/>
              <a:gd name="connsiteX8" fmla="*/ 849256 w 1183074"/>
              <a:gd name="connsiteY8" fmla="*/ 1282187 h 1282188"/>
              <a:gd name="connsiteX9" fmla="*/ 0 w 1183074"/>
              <a:gd name="connsiteY9" fmla="*/ 1282188 h 1282188"/>
              <a:gd name="connsiteX10" fmla="*/ 12122 w 1183074"/>
              <a:gd name="connsiteY10" fmla="*/ 1042128 h 1282188"/>
              <a:gd name="connsiteX11" fmla="*/ 324056 w 1183074"/>
              <a:gd name="connsiteY11" fmla="*/ 31207 h 12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3074" h="1282188">
                <a:moveTo>
                  <a:pt x="343015" y="0"/>
                </a:moveTo>
                <a:lnTo>
                  <a:pt x="1076105" y="423250"/>
                </a:lnTo>
                <a:lnTo>
                  <a:pt x="1071379" y="431031"/>
                </a:lnTo>
                <a:cubicBezTo>
                  <a:pt x="1042837" y="483571"/>
                  <a:pt x="1016762" y="537645"/>
                  <a:pt x="993308" y="593097"/>
                </a:cubicBezTo>
                <a:lnTo>
                  <a:pt x="955308" y="696918"/>
                </a:lnTo>
                <a:lnTo>
                  <a:pt x="1183074" y="912215"/>
                </a:lnTo>
                <a:lnTo>
                  <a:pt x="878629" y="984677"/>
                </a:lnTo>
                <a:lnTo>
                  <a:pt x="857183" y="1125198"/>
                </a:lnTo>
                <a:lnTo>
                  <a:pt x="849256" y="1282187"/>
                </a:lnTo>
                <a:lnTo>
                  <a:pt x="0" y="1282188"/>
                </a:lnTo>
                <a:lnTo>
                  <a:pt x="12122" y="1042128"/>
                </a:lnTo>
                <a:cubicBezTo>
                  <a:pt x="48992" y="679063"/>
                  <a:pt x="157797" y="337264"/>
                  <a:pt x="324056" y="31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1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7" name="手繪多邊形 16"/>
          <p:cNvSpPr/>
          <p:nvPr/>
        </p:nvSpPr>
        <p:spPr>
          <a:xfrm>
            <a:off x="2143819" y="2096999"/>
            <a:ext cx="2365828" cy="2048126"/>
          </a:xfrm>
          <a:custGeom>
            <a:avLst/>
            <a:gdLst>
              <a:gd name="connsiteX0" fmla="*/ 0 w 2365828"/>
              <a:gd name="connsiteY0" fmla="*/ 0 h 2048126"/>
              <a:gd name="connsiteX1" fmla="*/ 2365828 w 2365828"/>
              <a:gd name="connsiteY1" fmla="*/ 0 h 2048126"/>
              <a:gd name="connsiteX2" fmla="*/ 1183342 w 2365828"/>
              <a:gd name="connsiteY2" fmla="*/ 2048126 h 2048126"/>
              <a:gd name="connsiteX3" fmla="*/ 1069546 w 2365828"/>
              <a:gd name="connsiteY3" fmla="*/ 1978994 h 2048126"/>
              <a:gd name="connsiteX4" fmla="*/ 10728 w 2365828"/>
              <a:gd name="connsiteY4" fmla="*/ 212453 h 2048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5828" h="2048126">
                <a:moveTo>
                  <a:pt x="0" y="0"/>
                </a:moveTo>
                <a:lnTo>
                  <a:pt x="2365828" y="0"/>
                </a:lnTo>
                <a:lnTo>
                  <a:pt x="1183342" y="2048126"/>
                </a:lnTo>
                <a:lnTo>
                  <a:pt x="1069546" y="1978994"/>
                </a:lnTo>
                <a:cubicBezTo>
                  <a:pt x="487800" y="1585974"/>
                  <a:pt x="85392" y="947659"/>
                  <a:pt x="10728" y="2124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3388710" y="2133000"/>
            <a:ext cx="2366581" cy="2358000"/>
          </a:xfrm>
          <a:custGeom>
            <a:avLst/>
            <a:gdLst>
              <a:gd name="connsiteX0" fmla="*/ 1183291 w 2366581"/>
              <a:gd name="connsiteY0" fmla="*/ 0 h 2358000"/>
              <a:gd name="connsiteX1" fmla="*/ 2366581 w 2366581"/>
              <a:gd name="connsiteY1" fmla="*/ 2049518 h 2358000"/>
              <a:gd name="connsiteX2" fmla="*/ 2341573 w 2366581"/>
              <a:gd name="connsiteY2" fmla="*/ 2064712 h 2358000"/>
              <a:gd name="connsiteX3" fmla="*/ 1183291 w 2366581"/>
              <a:gd name="connsiteY3" fmla="*/ 2358000 h 2358000"/>
              <a:gd name="connsiteX4" fmla="*/ 25008 w 2366581"/>
              <a:gd name="connsiteY4" fmla="*/ 2064712 h 2358000"/>
              <a:gd name="connsiteX5" fmla="*/ 0 w 2366581"/>
              <a:gd name="connsiteY5" fmla="*/ 2049519 h 23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6581" h="2358000">
                <a:moveTo>
                  <a:pt x="1183291" y="0"/>
                </a:moveTo>
                <a:lnTo>
                  <a:pt x="2366581" y="2049518"/>
                </a:lnTo>
                <a:lnTo>
                  <a:pt x="2341573" y="2064712"/>
                </a:lnTo>
                <a:cubicBezTo>
                  <a:pt x="1997259" y="2251755"/>
                  <a:pt x="1602682" y="2358000"/>
                  <a:pt x="1183291" y="2358000"/>
                </a:cubicBezTo>
                <a:cubicBezTo>
                  <a:pt x="763900" y="2358000"/>
                  <a:pt x="369323" y="2251755"/>
                  <a:pt x="25008" y="2064712"/>
                </a:cubicBezTo>
                <a:lnTo>
                  <a:pt x="0" y="20495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4634352" y="2097000"/>
            <a:ext cx="2365828" cy="2048127"/>
          </a:xfrm>
          <a:custGeom>
            <a:avLst/>
            <a:gdLst>
              <a:gd name="connsiteX0" fmla="*/ 0 w 2365828"/>
              <a:gd name="connsiteY0" fmla="*/ 0 h 2048127"/>
              <a:gd name="connsiteX1" fmla="*/ 2365828 w 2365828"/>
              <a:gd name="connsiteY1" fmla="*/ 0 h 2048127"/>
              <a:gd name="connsiteX2" fmla="*/ 2355100 w 2365828"/>
              <a:gd name="connsiteY2" fmla="*/ 212453 h 2048127"/>
              <a:gd name="connsiteX3" fmla="*/ 1296282 w 2365828"/>
              <a:gd name="connsiteY3" fmla="*/ 1978994 h 2048127"/>
              <a:gd name="connsiteX4" fmla="*/ 1182486 w 2365828"/>
              <a:gd name="connsiteY4" fmla="*/ 2048127 h 2048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5828" h="2048127">
                <a:moveTo>
                  <a:pt x="0" y="0"/>
                </a:moveTo>
                <a:lnTo>
                  <a:pt x="2365828" y="0"/>
                </a:lnTo>
                <a:lnTo>
                  <a:pt x="2355100" y="212453"/>
                </a:lnTo>
                <a:cubicBezTo>
                  <a:pt x="2280436" y="947659"/>
                  <a:pt x="1878028" y="1585974"/>
                  <a:pt x="1296282" y="1978994"/>
                </a:cubicBezTo>
                <a:lnTo>
                  <a:pt x="1182486" y="20481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5816839" y="2097000"/>
            <a:ext cx="1453342" cy="2281774"/>
          </a:xfrm>
          <a:custGeom>
            <a:avLst/>
            <a:gdLst>
              <a:gd name="connsiteX0" fmla="*/ 1453342 w 1453342"/>
              <a:gd name="connsiteY0" fmla="*/ 0 h 2281774"/>
              <a:gd name="connsiteX1" fmla="*/ 1441220 w 1453342"/>
              <a:gd name="connsiteY1" fmla="*/ 240059 h 2281774"/>
              <a:gd name="connsiteX2" fmla="*/ 264755 w 1453342"/>
              <a:gd name="connsiteY2" fmla="*/ 2202883 h 2281774"/>
              <a:gd name="connsiteX3" fmla="*/ 134896 w 1453342"/>
              <a:gd name="connsiteY3" fmla="*/ 2281774 h 2281774"/>
              <a:gd name="connsiteX4" fmla="*/ 0 w 1453342"/>
              <a:gd name="connsiteY4" fmla="*/ 2048127 h 2281774"/>
              <a:gd name="connsiteX5" fmla="*/ 113795 w 1453342"/>
              <a:gd name="connsiteY5" fmla="*/ 1978995 h 2281774"/>
              <a:gd name="connsiteX6" fmla="*/ 1172614 w 1453342"/>
              <a:gd name="connsiteY6" fmla="*/ 212454 h 2281774"/>
              <a:gd name="connsiteX7" fmla="*/ 1183342 w 1453342"/>
              <a:gd name="connsiteY7" fmla="*/ 1 h 228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3342" h="2281774">
                <a:moveTo>
                  <a:pt x="1453342" y="0"/>
                </a:moveTo>
                <a:lnTo>
                  <a:pt x="1441220" y="240059"/>
                </a:lnTo>
                <a:cubicBezTo>
                  <a:pt x="1358259" y="1056955"/>
                  <a:pt x="911140" y="1766195"/>
                  <a:pt x="264755" y="2202883"/>
                </a:cubicBezTo>
                <a:lnTo>
                  <a:pt x="134896" y="2281774"/>
                </a:lnTo>
                <a:lnTo>
                  <a:pt x="0" y="2048127"/>
                </a:lnTo>
                <a:lnTo>
                  <a:pt x="113795" y="1978995"/>
                </a:lnTo>
                <a:cubicBezTo>
                  <a:pt x="695542" y="1585975"/>
                  <a:pt x="1097950" y="947660"/>
                  <a:pt x="1172614" y="212454"/>
                </a:cubicBezTo>
                <a:lnTo>
                  <a:pt x="1183342" y="1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3253814" y="4182518"/>
            <a:ext cx="2636373" cy="578483"/>
          </a:xfrm>
          <a:custGeom>
            <a:avLst/>
            <a:gdLst>
              <a:gd name="connsiteX0" fmla="*/ 2501476 w 2636373"/>
              <a:gd name="connsiteY0" fmla="*/ 0 h 578483"/>
              <a:gd name="connsiteX1" fmla="*/ 2636373 w 2636373"/>
              <a:gd name="connsiteY1" fmla="*/ 233648 h 578483"/>
              <a:gd name="connsiteX2" fmla="*/ 2605167 w 2636373"/>
              <a:gd name="connsiteY2" fmla="*/ 252607 h 578483"/>
              <a:gd name="connsiteX3" fmla="*/ 1318186 w 2636373"/>
              <a:gd name="connsiteY3" fmla="*/ 578483 h 578483"/>
              <a:gd name="connsiteX4" fmla="*/ 31206 w 2636373"/>
              <a:gd name="connsiteY4" fmla="*/ 252607 h 578483"/>
              <a:gd name="connsiteX5" fmla="*/ 0 w 2636373"/>
              <a:gd name="connsiteY5" fmla="*/ 233648 h 578483"/>
              <a:gd name="connsiteX6" fmla="*/ 134895 w 2636373"/>
              <a:gd name="connsiteY6" fmla="*/ 1 h 578483"/>
              <a:gd name="connsiteX7" fmla="*/ 159904 w 2636373"/>
              <a:gd name="connsiteY7" fmla="*/ 15194 h 578483"/>
              <a:gd name="connsiteX8" fmla="*/ 1318186 w 2636373"/>
              <a:gd name="connsiteY8" fmla="*/ 308482 h 578483"/>
              <a:gd name="connsiteX9" fmla="*/ 2476469 w 2636373"/>
              <a:gd name="connsiteY9" fmla="*/ 15194 h 57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36373" h="578483">
                <a:moveTo>
                  <a:pt x="2501476" y="0"/>
                </a:moveTo>
                <a:lnTo>
                  <a:pt x="2636373" y="233648"/>
                </a:lnTo>
                <a:lnTo>
                  <a:pt x="2605167" y="252607"/>
                </a:lnTo>
                <a:cubicBezTo>
                  <a:pt x="2222595" y="460432"/>
                  <a:pt x="1784176" y="578483"/>
                  <a:pt x="1318186" y="578483"/>
                </a:cubicBezTo>
                <a:cubicBezTo>
                  <a:pt x="852196" y="578482"/>
                  <a:pt x="413777" y="460432"/>
                  <a:pt x="31206" y="252607"/>
                </a:cubicBezTo>
                <a:lnTo>
                  <a:pt x="0" y="233648"/>
                </a:lnTo>
                <a:lnTo>
                  <a:pt x="134895" y="1"/>
                </a:lnTo>
                <a:lnTo>
                  <a:pt x="159904" y="15194"/>
                </a:lnTo>
                <a:cubicBezTo>
                  <a:pt x="504218" y="202237"/>
                  <a:pt x="898795" y="308481"/>
                  <a:pt x="1318186" y="308482"/>
                </a:cubicBezTo>
                <a:cubicBezTo>
                  <a:pt x="1737577" y="308482"/>
                  <a:pt x="2132154" y="202237"/>
                  <a:pt x="2476469" y="15194"/>
                </a:cubicBez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1873819" y="2096999"/>
            <a:ext cx="1453342" cy="2281775"/>
          </a:xfrm>
          <a:custGeom>
            <a:avLst/>
            <a:gdLst>
              <a:gd name="connsiteX0" fmla="*/ 0 w 1453342"/>
              <a:gd name="connsiteY0" fmla="*/ 0 h 2281775"/>
              <a:gd name="connsiteX1" fmla="*/ 270000 w 1453342"/>
              <a:gd name="connsiteY1" fmla="*/ 0 h 2281775"/>
              <a:gd name="connsiteX2" fmla="*/ 280728 w 1453342"/>
              <a:gd name="connsiteY2" fmla="*/ 212454 h 2281775"/>
              <a:gd name="connsiteX3" fmla="*/ 1339546 w 1453342"/>
              <a:gd name="connsiteY3" fmla="*/ 1978994 h 2281775"/>
              <a:gd name="connsiteX4" fmla="*/ 1453342 w 1453342"/>
              <a:gd name="connsiteY4" fmla="*/ 2048126 h 2281775"/>
              <a:gd name="connsiteX5" fmla="*/ 1318445 w 1453342"/>
              <a:gd name="connsiteY5" fmla="*/ 2281775 h 2281775"/>
              <a:gd name="connsiteX6" fmla="*/ 1188586 w 1453342"/>
              <a:gd name="connsiteY6" fmla="*/ 2202883 h 2281775"/>
              <a:gd name="connsiteX7" fmla="*/ 12121 w 1453342"/>
              <a:gd name="connsiteY7" fmla="*/ 240059 h 228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3342" h="2281775">
                <a:moveTo>
                  <a:pt x="0" y="0"/>
                </a:moveTo>
                <a:lnTo>
                  <a:pt x="270000" y="0"/>
                </a:lnTo>
                <a:lnTo>
                  <a:pt x="280728" y="212454"/>
                </a:lnTo>
                <a:cubicBezTo>
                  <a:pt x="355392" y="947660"/>
                  <a:pt x="757800" y="1585975"/>
                  <a:pt x="1339546" y="1978994"/>
                </a:cubicBezTo>
                <a:lnTo>
                  <a:pt x="1453342" y="2048126"/>
                </a:lnTo>
                <a:lnTo>
                  <a:pt x="1318445" y="2281775"/>
                </a:lnTo>
                <a:lnTo>
                  <a:pt x="1188586" y="2202883"/>
                </a:lnTo>
                <a:cubicBezTo>
                  <a:pt x="542202" y="1766195"/>
                  <a:pt x="95081" y="1056955"/>
                  <a:pt x="12121" y="240059"/>
                </a:cubicBez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66" name="手繪多邊形 65"/>
          <p:cNvSpPr/>
          <p:nvPr/>
        </p:nvSpPr>
        <p:spPr>
          <a:xfrm rot="5400000">
            <a:off x="5001747" y="1755074"/>
            <a:ext cx="1655599" cy="2341271"/>
          </a:xfrm>
          <a:custGeom>
            <a:avLst/>
            <a:gdLst>
              <a:gd name="connsiteX0" fmla="*/ 0 w 1655599"/>
              <a:gd name="connsiteY0" fmla="*/ 0 h 2341271"/>
              <a:gd name="connsiteX1" fmla="*/ 212453 w 1655599"/>
              <a:gd name="connsiteY1" fmla="*/ 10728 h 2341271"/>
              <a:gd name="connsiteX2" fmla="*/ 1509706 w 1655599"/>
              <a:gd name="connsiteY2" fmla="*/ 553076 h 2341271"/>
              <a:gd name="connsiteX3" fmla="*/ 1655599 w 1655599"/>
              <a:gd name="connsiteY3" fmla="*/ 685672 h 2341271"/>
              <a:gd name="connsiteX4" fmla="*/ 0 w 1655599"/>
              <a:gd name="connsiteY4" fmla="*/ 2341271 h 2341271"/>
              <a:gd name="connsiteX5" fmla="*/ 0 w 1655599"/>
              <a:gd name="connsiteY5" fmla="*/ 0 h 23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5599" h="2341271">
                <a:moveTo>
                  <a:pt x="0" y="0"/>
                </a:moveTo>
                <a:lnTo>
                  <a:pt x="212453" y="10728"/>
                </a:lnTo>
                <a:cubicBezTo>
                  <a:pt x="702591" y="60504"/>
                  <a:pt x="1149665" y="255944"/>
                  <a:pt x="1509706" y="553076"/>
                </a:cubicBezTo>
                <a:lnTo>
                  <a:pt x="1655599" y="685672"/>
                </a:lnTo>
                <a:lnTo>
                  <a:pt x="0" y="23412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手繪多邊形 61"/>
          <p:cNvSpPr/>
          <p:nvPr/>
        </p:nvSpPr>
        <p:spPr>
          <a:xfrm rot="5400000">
            <a:off x="4265165" y="2491657"/>
            <a:ext cx="2341270" cy="1655598"/>
          </a:xfrm>
          <a:custGeom>
            <a:avLst/>
            <a:gdLst>
              <a:gd name="connsiteX0" fmla="*/ 1655599 w 2341270"/>
              <a:gd name="connsiteY0" fmla="*/ 0 h 1655598"/>
              <a:gd name="connsiteX1" fmla="*/ 1788194 w 2341270"/>
              <a:gd name="connsiteY1" fmla="*/ 145892 h 1655598"/>
              <a:gd name="connsiteX2" fmla="*/ 2330542 w 2341270"/>
              <a:gd name="connsiteY2" fmla="*/ 1443145 h 1655598"/>
              <a:gd name="connsiteX3" fmla="*/ 2341270 w 2341270"/>
              <a:gd name="connsiteY3" fmla="*/ 1655598 h 1655598"/>
              <a:gd name="connsiteX4" fmla="*/ 0 w 2341270"/>
              <a:gd name="connsiteY4" fmla="*/ 1655598 h 1655598"/>
              <a:gd name="connsiteX5" fmla="*/ 1655599 w 2341270"/>
              <a:gd name="connsiteY5" fmla="*/ 0 h 165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41270" h="1655598">
                <a:moveTo>
                  <a:pt x="1655599" y="0"/>
                </a:moveTo>
                <a:lnTo>
                  <a:pt x="1788194" y="145892"/>
                </a:lnTo>
                <a:cubicBezTo>
                  <a:pt x="2085326" y="505933"/>
                  <a:pt x="2280766" y="953008"/>
                  <a:pt x="2330542" y="1443145"/>
                </a:cubicBezTo>
                <a:lnTo>
                  <a:pt x="2341270" y="1655598"/>
                </a:lnTo>
                <a:lnTo>
                  <a:pt x="0" y="1655598"/>
                </a:lnTo>
                <a:lnTo>
                  <a:pt x="165559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手繪多邊形 48"/>
          <p:cNvSpPr/>
          <p:nvPr/>
        </p:nvSpPr>
        <p:spPr>
          <a:xfrm rot="5400000">
            <a:off x="2537565" y="2491656"/>
            <a:ext cx="2341270" cy="1655599"/>
          </a:xfrm>
          <a:custGeom>
            <a:avLst/>
            <a:gdLst>
              <a:gd name="connsiteX0" fmla="*/ 0 w 2341270"/>
              <a:gd name="connsiteY0" fmla="*/ 0 h 1655599"/>
              <a:gd name="connsiteX1" fmla="*/ 2341270 w 2341270"/>
              <a:gd name="connsiteY1" fmla="*/ 0 h 1655599"/>
              <a:gd name="connsiteX2" fmla="*/ 2330542 w 2341270"/>
              <a:gd name="connsiteY2" fmla="*/ 212453 h 1655599"/>
              <a:gd name="connsiteX3" fmla="*/ 1788194 w 2341270"/>
              <a:gd name="connsiteY3" fmla="*/ 1509706 h 1655599"/>
              <a:gd name="connsiteX4" fmla="*/ 1655599 w 2341270"/>
              <a:gd name="connsiteY4" fmla="*/ 1655599 h 1655599"/>
              <a:gd name="connsiteX5" fmla="*/ 0 w 2341270"/>
              <a:gd name="connsiteY5" fmla="*/ 0 h 165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41270" h="1655599">
                <a:moveTo>
                  <a:pt x="0" y="0"/>
                </a:moveTo>
                <a:lnTo>
                  <a:pt x="2341270" y="0"/>
                </a:lnTo>
                <a:lnTo>
                  <a:pt x="2330542" y="212453"/>
                </a:lnTo>
                <a:cubicBezTo>
                  <a:pt x="2280766" y="702590"/>
                  <a:pt x="2085326" y="1149665"/>
                  <a:pt x="1788194" y="1509706"/>
                </a:cubicBezTo>
                <a:lnTo>
                  <a:pt x="1655599" y="1655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手繪多邊形 47"/>
          <p:cNvSpPr/>
          <p:nvPr/>
        </p:nvSpPr>
        <p:spPr>
          <a:xfrm rot="5400000">
            <a:off x="2486654" y="1755074"/>
            <a:ext cx="1655599" cy="2341270"/>
          </a:xfrm>
          <a:custGeom>
            <a:avLst/>
            <a:gdLst>
              <a:gd name="connsiteX0" fmla="*/ 0 w 1655599"/>
              <a:gd name="connsiteY0" fmla="*/ 0 h 2341270"/>
              <a:gd name="connsiteX1" fmla="*/ 1655599 w 1655599"/>
              <a:gd name="connsiteY1" fmla="*/ 1655599 h 2341270"/>
              <a:gd name="connsiteX2" fmla="*/ 1509706 w 1655599"/>
              <a:gd name="connsiteY2" fmla="*/ 1788194 h 2341270"/>
              <a:gd name="connsiteX3" fmla="*/ 212453 w 1655599"/>
              <a:gd name="connsiteY3" fmla="*/ 2330542 h 2341270"/>
              <a:gd name="connsiteX4" fmla="*/ 0 w 1655599"/>
              <a:gd name="connsiteY4" fmla="*/ 2341270 h 2341270"/>
              <a:gd name="connsiteX5" fmla="*/ 0 w 1655599"/>
              <a:gd name="connsiteY5" fmla="*/ 0 h 234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5599" h="2341270">
                <a:moveTo>
                  <a:pt x="0" y="0"/>
                </a:moveTo>
                <a:lnTo>
                  <a:pt x="1655599" y="1655599"/>
                </a:lnTo>
                <a:lnTo>
                  <a:pt x="1509706" y="1788194"/>
                </a:lnTo>
                <a:cubicBezTo>
                  <a:pt x="1149665" y="2085326"/>
                  <a:pt x="702591" y="2280766"/>
                  <a:pt x="212453" y="2330542"/>
                </a:cubicBezTo>
                <a:lnTo>
                  <a:pt x="0" y="234127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手繪多邊形 40"/>
          <p:cNvSpPr/>
          <p:nvPr/>
        </p:nvSpPr>
        <p:spPr>
          <a:xfrm rot="5400000">
            <a:off x="5869088" y="2543332"/>
            <a:ext cx="1846517" cy="955672"/>
          </a:xfrm>
          <a:custGeom>
            <a:avLst/>
            <a:gdLst>
              <a:gd name="connsiteX0" fmla="*/ 0 w 1846517"/>
              <a:gd name="connsiteY0" fmla="*/ 0 h 955672"/>
              <a:gd name="connsiteX1" fmla="*/ 240059 w 1846517"/>
              <a:gd name="connsiteY1" fmla="*/ 12122 h 955672"/>
              <a:gd name="connsiteX2" fmla="*/ 1681451 w 1846517"/>
              <a:gd name="connsiteY2" fmla="*/ 614731 h 955672"/>
              <a:gd name="connsiteX3" fmla="*/ 1846517 w 1846517"/>
              <a:gd name="connsiteY3" fmla="*/ 764753 h 955672"/>
              <a:gd name="connsiteX4" fmla="*/ 1655599 w 1846517"/>
              <a:gd name="connsiteY4" fmla="*/ 955672 h 955672"/>
              <a:gd name="connsiteX5" fmla="*/ 1509706 w 1846517"/>
              <a:gd name="connsiteY5" fmla="*/ 823076 h 955672"/>
              <a:gd name="connsiteX6" fmla="*/ 212453 w 1846517"/>
              <a:gd name="connsiteY6" fmla="*/ 280728 h 955672"/>
              <a:gd name="connsiteX7" fmla="*/ 0 w 1846517"/>
              <a:gd name="connsiteY7" fmla="*/ 270000 h 955672"/>
              <a:gd name="connsiteX8" fmla="*/ 0 w 1846517"/>
              <a:gd name="connsiteY8" fmla="*/ 0 h 955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955672">
                <a:moveTo>
                  <a:pt x="0" y="0"/>
                </a:moveTo>
                <a:lnTo>
                  <a:pt x="240059" y="12122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3"/>
                </a:lnTo>
                <a:lnTo>
                  <a:pt x="1655599" y="955672"/>
                </a:lnTo>
                <a:lnTo>
                  <a:pt x="1509706" y="823076"/>
                </a:lnTo>
                <a:cubicBezTo>
                  <a:pt x="1149665" y="525944"/>
                  <a:pt x="702591" y="330504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 rot="5400000">
            <a:off x="5053423" y="3358998"/>
            <a:ext cx="955671" cy="1846517"/>
          </a:xfrm>
          <a:custGeom>
            <a:avLst/>
            <a:gdLst>
              <a:gd name="connsiteX0" fmla="*/ 190918 w 955671"/>
              <a:gd name="connsiteY0" fmla="*/ 0 h 1846517"/>
              <a:gd name="connsiteX1" fmla="*/ 340940 w 955671"/>
              <a:gd name="connsiteY1" fmla="*/ 165066 h 1846517"/>
              <a:gd name="connsiteX2" fmla="*/ 943549 w 955671"/>
              <a:gd name="connsiteY2" fmla="*/ 1606458 h 1846517"/>
              <a:gd name="connsiteX3" fmla="*/ 955671 w 955671"/>
              <a:gd name="connsiteY3" fmla="*/ 1846517 h 1846517"/>
              <a:gd name="connsiteX4" fmla="*/ 685671 w 955671"/>
              <a:gd name="connsiteY4" fmla="*/ 1846517 h 1846517"/>
              <a:gd name="connsiteX5" fmla="*/ 674943 w 955671"/>
              <a:gd name="connsiteY5" fmla="*/ 1634064 h 1846517"/>
              <a:gd name="connsiteX6" fmla="*/ 132595 w 955671"/>
              <a:gd name="connsiteY6" fmla="*/ 336811 h 1846517"/>
              <a:gd name="connsiteX7" fmla="*/ 0 w 955671"/>
              <a:gd name="connsiteY7" fmla="*/ 190919 h 1846517"/>
              <a:gd name="connsiteX8" fmla="*/ 190918 w 95567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5671" h="1846517">
                <a:moveTo>
                  <a:pt x="190918" y="0"/>
                </a:moveTo>
                <a:lnTo>
                  <a:pt x="340940" y="165066"/>
                </a:lnTo>
                <a:cubicBezTo>
                  <a:pt x="671087" y="565111"/>
                  <a:pt x="888243" y="1061861"/>
                  <a:pt x="943549" y="1606458"/>
                </a:cubicBezTo>
                <a:lnTo>
                  <a:pt x="955671" y="1846517"/>
                </a:lnTo>
                <a:lnTo>
                  <a:pt x="685671" y="1846517"/>
                </a:lnTo>
                <a:lnTo>
                  <a:pt x="674943" y="1634064"/>
                </a:lnTo>
                <a:cubicBezTo>
                  <a:pt x="625167" y="1143927"/>
                  <a:pt x="429727" y="696852"/>
                  <a:pt x="132595" y="336811"/>
                </a:cubicBezTo>
                <a:lnTo>
                  <a:pt x="0" y="190919"/>
                </a:lnTo>
                <a:lnTo>
                  <a:pt x="190918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5400000">
            <a:off x="3134906" y="3358998"/>
            <a:ext cx="955671" cy="1846517"/>
          </a:xfrm>
          <a:custGeom>
            <a:avLst/>
            <a:gdLst>
              <a:gd name="connsiteX0" fmla="*/ 685671 w 955671"/>
              <a:gd name="connsiteY0" fmla="*/ 0 h 1846517"/>
              <a:gd name="connsiteX1" fmla="*/ 955671 w 955671"/>
              <a:gd name="connsiteY1" fmla="*/ 0 h 1846517"/>
              <a:gd name="connsiteX2" fmla="*/ 943549 w 955671"/>
              <a:gd name="connsiteY2" fmla="*/ 240059 h 1846517"/>
              <a:gd name="connsiteX3" fmla="*/ 340940 w 955671"/>
              <a:gd name="connsiteY3" fmla="*/ 1681451 h 1846517"/>
              <a:gd name="connsiteX4" fmla="*/ 190918 w 955671"/>
              <a:gd name="connsiteY4" fmla="*/ 1846517 h 1846517"/>
              <a:gd name="connsiteX5" fmla="*/ 0 w 955671"/>
              <a:gd name="connsiteY5" fmla="*/ 1655599 h 1846517"/>
              <a:gd name="connsiteX6" fmla="*/ 132595 w 955671"/>
              <a:gd name="connsiteY6" fmla="*/ 1509706 h 1846517"/>
              <a:gd name="connsiteX7" fmla="*/ 674943 w 955671"/>
              <a:gd name="connsiteY7" fmla="*/ 212453 h 1846517"/>
              <a:gd name="connsiteX8" fmla="*/ 685671 w 95567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5671" h="1846517">
                <a:moveTo>
                  <a:pt x="685671" y="0"/>
                </a:moveTo>
                <a:lnTo>
                  <a:pt x="955671" y="0"/>
                </a:lnTo>
                <a:lnTo>
                  <a:pt x="943549" y="240059"/>
                </a:lnTo>
                <a:cubicBezTo>
                  <a:pt x="888243" y="784656"/>
                  <a:pt x="671087" y="1281406"/>
                  <a:pt x="340940" y="1681451"/>
                </a:cubicBezTo>
                <a:lnTo>
                  <a:pt x="190918" y="1846517"/>
                </a:lnTo>
                <a:lnTo>
                  <a:pt x="0" y="1655599"/>
                </a:lnTo>
                <a:lnTo>
                  <a:pt x="132595" y="1509706"/>
                </a:lnTo>
                <a:cubicBezTo>
                  <a:pt x="429727" y="1149665"/>
                  <a:pt x="625167" y="702590"/>
                  <a:pt x="674943" y="212453"/>
                </a:cubicBezTo>
                <a:lnTo>
                  <a:pt x="685671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 rot="5400000">
            <a:off x="1428395" y="2543333"/>
            <a:ext cx="1846517" cy="955671"/>
          </a:xfrm>
          <a:custGeom>
            <a:avLst/>
            <a:gdLst>
              <a:gd name="connsiteX0" fmla="*/ 1655599 w 1846517"/>
              <a:gd name="connsiteY0" fmla="*/ 0 h 955671"/>
              <a:gd name="connsiteX1" fmla="*/ 1846517 w 1846517"/>
              <a:gd name="connsiteY1" fmla="*/ 190918 h 955671"/>
              <a:gd name="connsiteX2" fmla="*/ 1681451 w 1846517"/>
              <a:gd name="connsiteY2" fmla="*/ 340940 h 955671"/>
              <a:gd name="connsiteX3" fmla="*/ 240059 w 1846517"/>
              <a:gd name="connsiteY3" fmla="*/ 943549 h 955671"/>
              <a:gd name="connsiteX4" fmla="*/ 0 w 1846517"/>
              <a:gd name="connsiteY4" fmla="*/ 955671 h 955671"/>
              <a:gd name="connsiteX5" fmla="*/ 0 w 1846517"/>
              <a:gd name="connsiteY5" fmla="*/ 685671 h 955671"/>
              <a:gd name="connsiteX6" fmla="*/ 212453 w 1846517"/>
              <a:gd name="connsiteY6" fmla="*/ 674943 h 955671"/>
              <a:gd name="connsiteX7" fmla="*/ 1509706 w 1846517"/>
              <a:gd name="connsiteY7" fmla="*/ 132595 h 955671"/>
              <a:gd name="connsiteX8" fmla="*/ 1655599 w 1846517"/>
              <a:gd name="connsiteY8" fmla="*/ 0 h 95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955671">
                <a:moveTo>
                  <a:pt x="1655599" y="0"/>
                </a:moveTo>
                <a:lnTo>
                  <a:pt x="1846517" y="190918"/>
                </a:lnTo>
                <a:lnTo>
                  <a:pt x="1681451" y="340940"/>
                </a:lnTo>
                <a:cubicBezTo>
                  <a:pt x="1281406" y="671087"/>
                  <a:pt x="784656" y="888243"/>
                  <a:pt x="240059" y="943549"/>
                </a:cubicBezTo>
                <a:lnTo>
                  <a:pt x="0" y="955671"/>
                </a:lnTo>
                <a:lnTo>
                  <a:pt x="0" y="685671"/>
                </a:lnTo>
                <a:lnTo>
                  <a:pt x="212453" y="674943"/>
                </a:lnTo>
                <a:cubicBezTo>
                  <a:pt x="702591" y="625167"/>
                  <a:pt x="1149665" y="429727"/>
                  <a:pt x="1509706" y="132595"/>
                </a:cubicBezTo>
                <a:lnTo>
                  <a:pt x="1655599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5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92" name="手繪多邊形 91"/>
          <p:cNvSpPr/>
          <p:nvPr/>
        </p:nvSpPr>
        <p:spPr>
          <a:xfrm rot="5400000">
            <a:off x="5160457" y="1619337"/>
            <a:ext cx="1362062" cy="2317387"/>
          </a:xfrm>
          <a:custGeom>
            <a:avLst/>
            <a:gdLst>
              <a:gd name="connsiteX0" fmla="*/ 0 w 1362062"/>
              <a:gd name="connsiteY0" fmla="*/ 0 h 2317387"/>
              <a:gd name="connsiteX1" fmla="*/ 212453 w 1362062"/>
              <a:gd name="connsiteY1" fmla="*/ 10728 h 2317387"/>
              <a:gd name="connsiteX2" fmla="*/ 1322636 w 1362062"/>
              <a:gd name="connsiteY2" fmla="*/ 413188 h 2317387"/>
              <a:gd name="connsiteX3" fmla="*/ 1362062 w 1362062"/>
              <a:gd name="connsiteY3" fmla="*/ 442670 h 2317387"/>
              <a:gd name="connsiteX4" fmla="*/ 0 w 1362062"/>
              <a:gd name="connsiteY4" fmla="*/ 2317387 h 2317387"/>
              <a:gd name="connsiteX5" fmla="*/ 0 w 1362062"/>
              <a:gd name="connsiteY5" fmla="*/ 0 h 2317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62" h="2317387">
                <a:moveTo>
                  <a:pt x="0" y="0"/>
                </a:moveTo>
                <a:lnTo>
                  <a:pt x="212453" y="10728"/>
                </a:lnTo>
                <a:cubicBezTo>
                  <a:pt x="620901" y="52208"/>
                  <a:pt x="999444" y="194844"/>
                  <a:pt x="1322636" y="413188"/>
                </a:cubicBezTo>
                <a:lnTo>
                  <a:pt x="1362062" y="442670"/>
                </a:lnTo>
                <a:lnTo>
                  <a:pt x="0" y="23173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手繪多邊形 87"/>
          <p:cNvSpPr/>
          <p:nvPr/>
        </p:nvSpPr>
        <p:spPr>
          <a:xfrm rot="5400000">
            <a:off x="4475517" y="2320210"/>
            <a:ext cx="2203833" cy="1873914"/>
          </a:xfrm>
          <a:custGeom>
            <a:avLst/>
            <a:gdLst>
              <a:gd name="connsiteX0" fmla="*/ 1361478 w 2203833"/>
              <a:gd name="connsiteY0" fmla="*/ 0 h 1873914"/>
              <a:gd name="connsiteX1" fmla="*/ 1451456 w 2203833"/>
              <a:gd name="connsiteY1" fmla="*/ 67284 h 1873914"/>
              <a:gd name="connsiteX2" fmla="*/ 2144789 w 2203833"/>
              <a:gd name="connsiteY2" fmla="*/ 996524 h 1873914"/>
              <a:gd name="connsiteX3" fmla="*/ 2203833 w 2203833"/>
              <a:gd name="connsiteY3" fmla="*/ 1157845 h 1873914"/>
              <a:gd name="connsiteX4" fmla="*/ 0 w 2203833"/>
              <a:gd name="connsiteY4" fmla="*/ 1873914 h 1873914"/>
              <a:gd name="connsiteX5" fmla="*/ 1361478 w 2203833"/>
              <a:gd name="connsiteY5" fmla="*/ 0 h 1873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3833" h="1873914">
                <a:moveTo>
                  <a:pt x="1361478" y="0"/>
                </a:moveTo>
                <a:lnTo>
                  <a:pt x="1451456" y="67284"/>
                </a:lnTo>
                <a:cubicBezTo>
                  <a:pt x="1751490" y="314894"/>
                  <a:pt x="1991083" y="633123"/>
                  <a:pt x="2144789" y="996524"/>
                </a:cubicBezTo>
                <a:lnTo>
                  <a:pt x="2203833" y="1157845"/>
                </a:lnTo>
                <a:lnTo>
                  <a:pt x="0" y="1873914"/>
                </a:lnTo>
                <a:lnTo>
                  <a:pt x="136147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手繪多邊形 83"/>
          <p:cNvSpPr/>
          <p:nvPr/>
        </p:nvSpPr>
        <p:spPr>
          <a:xfrm rot="5400000">
            <a:off x="3415250" y="2617551"/>
            <a:ext cx="2313501" cy="1433398"/>
          </a:xfrm>
          <a:custGeom>
            <a:avLst/>
            <a:gdLst>
              <a:gd name="connsiteX0" fmla="*/ 2205773 w 2313501"/>
              <a:gd name="connsiteY0" fmla="*/ 0 h 1433398"/>
              <a:gd name="connsiteX1" fmla="*/ 2264132 w 2313501"/>
              <a:gd name="connsiteY1" fmla="*/ 226969 h 1433398"/>
              <a:gd name="connsiteX2" fmla="*/ 2313501 w 2313501"/>
              <a:gd name="connsiteY2" fmla="*/ 716699 h 1433398"/>
              <a:gd name="connsiteX3" fmla="*/ 2264132 w 2313501"/>
              <a:gd name="connsiteY3" fmla="*/ 1206429 h 1433398"/>
              <a:gd name="connsiteX4" fmla="*/ 2205773 w 2313501"/>
              <a:gd name="connsiteY4" fmla="*/ 1433398 h 1433398"/>
              <a:gd name="connsiteX5" fmla="*/ 0 w 2313501"/>
              <a:gd name="connsiteY5" fmla="*/ 716699 h 1433398"/>
              <a:gd name="connsiteX6" fmla="*/ 2205773 w 2313501"/>
              <a:gd name="connsiteY6" fmla="*/ 0 h 143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3501" h="1433398">
                <a:moveTo>
                  <a:pt x="2205773" y="0"/>
                </a:moveTo>
                <a:lnTo>
                  <a:pt x="2264132" y="226969"/>
                </a:lnTo>
                <a:cubicBezTo>
                  <a:pt x="2296502" y="385157"/>
                  <a:pt x="2313501" y="548943"/>
                  <a:pt x="2313501" y="716699"/>
                </a:cubicBezTo>
                <a:cubicBezTo>
                  <a:pt x="2313501" y="884456"/>
                  <a:pt x="2296502" y="1048242"/>
                  <a:pt x="2264132" y="1206429"/>
                </a:cubicBezTo>
                <a:lnTo>
                  <a:pt x="2205773" y="1433398"/>
                </a:lnTo>
                <a:lnTo>
                  <a:pt x="0" y="716699"/>
                </a:lnTo>
                <a:lnTo>
                  <a:pt x="22057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手繪多邊形 61"/>
          <p:cNvSpPr/>
          <p:nvPr/>
        </p:nvSpPr>
        <p:spPr>
          <a:xfrm rot="5400000">
            <a:off x="2464651" y="2320210"/>
            <a:ext cx="2203833" cy="1873914"/>
          </a:xfrm>
          <a:custGeom>
            <a:avLst/>
            <a:gdLst>
              <a:gd name="connsiteX0" fmla="*/ 0 w 2203833"/>
              <a:gd name="connsiteY0" fmla="*/ 0 h 1873914"/>
              <a:gd name="connsiteX1" fmla="*/ 2203833 w 2203833"/>
              <a:gd name="connsiteY1" fmla="*/ 716069 h 1873914"/>
              <a:gd name="connsiteX2" fmla="*/ 2144789 w 2203833"/>
              <a:gd name="connsiteY2" fmla="*/ 877390 h 1873914"/>
              <a:gd name="connsiteX3" fmla="*/ 1451456 w 2203833"/>
              <a:gd name="connsiteY3" fmla="*/ 1806630 h 1873914"/>
              <a:gd name="connsiteX4" fmla="*/ 1361478 w 2203833"/>
              <a:gd name="connsiteY4" fmla="*/ 1873914 h 1873914"/>
              <a:gd name="connsiteX5" fmla="*/ 0 w 2203833"/>
              <a:gd name="connsiteY5" fmla="*/ 0 h 1873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3833" h="1873914">
                <a:moveTo>
                  <a:pt x="0" y="0"/>
                </a:moveTo>
                <a:lnTo>
                  <a:pt x="2203833" y="716069"/>
                </a:lnTo>
                <a:lnTo>
                  <a:pt x="2144789" y="877390"/>
                </a:lnTo>
                <a:cubicBezTo>
                  <a:pt x="1991083" y="1240791"/>
                  <a:pt x="1751490" y="1559021"/>
                  <a:pt x="1451456" y="1806630"/>
                </a:cubicBezTo>
                <a:lnTo>
                  <a:pt x="1361478" y="18739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手繪多邊形 60"/>
          <p:cNvSpPr/>
          <p:nvPr/>
        </p:nvSpPr>
        <p:spPr>
          <a:xfrm rot="5400000">
            <a:off x="2621481" y="1619338"/>
            <a:ext cx="1362061" cy="2317386"/>
          </a:xfrm>
          <a:custGeom>
            <a:avLst/>
            <a:gdLst>
              <a:gd name="connsiteX0" fmla="*/ 0 w 1362061"/>
              <a:gd name="connsiteY0" fmla="*/ 0 h 2317386"/>
              <a:gd name="connsiteX1" fmla="*/ 1362061 w 1362061"/>
              <a:gd name="connsiteY1" fmla="*/ 1874717 h 2317386"/>
              <a:gd name="connsiteX2" fmla="*/ 1322636 w 1362061"/>
              <a:gd name="connsiteY2" fmla="*/ 1904198 h 2317386"/>
              <a:gd name="connsiteX3" fmla="*/ 212453 w 1362061"/>
              <a:gd name="connsiteY3" fmla="*/ 2306658 h 2317386"/>
              <a:gd name="connsiteX4" fmla="*/ 0 w 1362061"/>
              <a:gd name="connsiteY4" fmla="*/ 2317386 h 2317386"/>
              <a:gd name="connsiteX5" fmla="*/ 0 w 1362061"/>
              <a:gd name="connsiteY5" fmla="*/ 0 h 2317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2061" h="2317386">
                <a:moveTo>
                  <a:pt x="0" y="0"/>
                </a:moveTo>
                <a:lnTo>
                  <a:pt x="1362061" y="1874717"/>
                </a:lnTo>
                <a:lnTo>
                  <a:pt x="1322636" y="1904198"/>
                </a:lnTo>
                <a:cubicBezTo>
                  <a:pt x="999444" y="2122543"/>
                  <a:pt x="620901" y="2265178"/>
                  <a:pt x="212453" y="2306658"/>
                </a:cubicBezTo>
                <a:lnTo>
                  <a:pt x="0" y="23173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手繪多邊形 51"/>
          <p:cNvSpPr/>
          <p:nvPr/>
        </p:nvSpPr>
        <p:spPr>
          <a:xfrm rot="5400000">
            <a:off x="6153545" y="2500968"/>
            <a:ext cx="1520606" cy="712670"/>
          </a:xfrm>
          <a:custGeom>
            <a:avLst/>
            <a:gdLst>
              <a:gd name="connsiteX0" fmla="*/ 0 w 1520606"/>
              <a:gd name="connsiteY0" fmla="*/ 0 h 712670"/>
              <a:gd name="connsiteX1" fmla="*/ 240059 w 1520606"/>
              <a:gd name="connsiteY1" fmla="*/ 12122 h 712670"/>
              <a:gd name="connsiteX2" fmla="*/ 1473596 w 1520606"/>
              <a:gd name="connsiteY2" fmla="*/ 459300 h 712670"/>
              <a:gd name="connsiteX3" fmla="*/ 1520606 w 1520606"/>
              <a:gd name="connsiteY3" fmla="*/ 494453 h 712670"/>
              <a:gd name="connsiteX4" fmla="*/ 1362062 w 1520606"/>
              <a:gd name="connsiteY4" fmla="*/ 712670 h 712670"/>
              <a:gd name="connsiteX5" fmla="*/ 1322636 w 1520606"/>
              <a:gd name="connsiteY5" fmla="*/ 683188 h 712670"/>
              <a:gd name="connsiteX6" fmla="*/ 212453 w 1520606"/>
              <a:gd name="connsiteY6" fmla="*/ 280728 h 712670"/>
              <a:gd name="connsiteX7" fmla="*/ 0 w 1520606"/>
              <a:gd name="connsiteY7" fmla="*/ 270000 h 712670"/>
              <a:gd name="connsiteX8" fmla="*/ 0 w 1520606"/>
              <a:gd name="connsiteY8" fmla="*/ 0 h 71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6" h="712670">
                <a:moveTo>
                  <a:pt x="0" y="0"/>
                </a:moveTo>
                <a:lnTo>
                  <a:pt x="240059" y="12122"/>
                </a:lnTo>
                <a:cubicBezTo>
                  <a:pt x="693890" y="58211"/>
                  <a:pt x="1114494" y="216695"/>
                  <a:pt x="1473596" y="459300"/>
                </a:cubicBezTo>
                <a:lnTo>
                  <a:pt x="1520606" y="494453"/>
                </a:lnTo>
                <a:lnTo>
                  <a:pt x="1362062" y="712670"/>
                </a:lnTo>
                <a:lnTo>
                  <a:pt x="1322636" y="683188"/>
                </a:lnTo>
                <a:cubicBezTo>
                  <a:pt x="999444" y="464844"/>
                  <a:pt x="620901" y="322208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手繪多邊形 46"/>
          <p:cNvSpPr/>
          <p:nvPr/>
        </p:nvSpPr>
        <p:spPr>
          <a:xfrm rot="5400000">
            <a:off x="5495040" y="3378234"/>
            <a:ext cx="1099073" cy="1376062"/>
          </a:xfrm>
          <a:custGeom>
            <a:avLst/>
            <a:gdLst>
              <a:gd name="connsiteX0" fmla="*/ 158544 w 1099073"/>
              <a:gd name="connsiteY0" fmla="*/ 0 h 1376062"/>
              <a:gd name="connsiteX1" fmla="*/ 261723 w 1099073"/>
              <a:gd name="connsiteY1" fmla="*/ 77156 h 1376062"/>
              <a:gd name="connsiteX2" fmla="*/ 1032093 w 1099073"/>
              <a:gd name="connsiteY2" fmla="*/ 1109645 h 1376062"/>
              <a:gd name="connsiteX3" fmla="*/ 1099073 w 1099073"/>
              <a:gd name="connsiteY3" fmla="*/ 1292650 h 1376062"/>
              <a:gd name="connsiteX4" fmla="*/ 842355 w 1099073"/>
              <a:gd name="connsiteY4" fmla="*/ 1376062 h 1376062"/>
              <a:gd name="connsiteX5" fmla="*/ 783311 w 1099073"/>
              <a:gd name="connsiteY5" fmla="*/ 1214741 h 1376062"/>
              <a:gd name="connsiteX6" fmla="*/ 89978 w 1099073"/>
              <a:gd name="connsiteY6" fmla="*/ 285501 h 1376062"/>
              <a:gd name="connsiteX7" fmla="*/ 0 w 1099073"/>
              <a:gd name="connsiteY7" fmla="*/ 218217 h 1376062"/>
              <a:gd name="connsiteX8" fmla="*/ 158544 w 1099073"/>
              <a:gd name="connsiteY8" fmla="*/ 0 h 137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073" h="1376062">
                <a:moveTo>
                  <a:pt x="158544" y="0"/>
                </a:moveTo>
                <a:lnTo>
                  <a:pt x="261723" y="77156"/>
                </a:lnTo>
                <a:cubicBezTo>
                  <a:pt x="595094" y="352278"/>
                  <a:pt x="861309" y="705866"/>
                  <a:pt x="1032093" y="1109645"/>
                </a:cubicBezTo>
                <a:lnTo>
                  <a:pt x="1099073" y="1292650"/>
                </a:lnTo>
                <a:lnTo>
                  <a:pt x="842355" y="1376062"/>
                </a:lnTo>
                <a:lnTo>
                  <a:pt x="783311" y="1214741"/>
                </a:lnTo>
                <a:cubicBezTo>
                  <a:pt x="629605" y="851340"/>
                  <a:pt x="390012" y="533111"/>
                  <a:pt x="89978" y="285501"/>
                </a:cubicBezTo>
                <a:lnTo>
                  <a:pt x="0" y="218217"/>
                </a:lnTo>
                <a:lnTo>
                  <a:pt x="158544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手繪多邊形 40"/>
          <p:cNvSpPr/>
          <p:nvPr/>
        </p:nvSpPr>
        <p:spPr>
          <a:xfrm rot="5400000">
            <a:off x="4383135" y="3771922"/>
            <a:ext cx="377728" cy="1600427"/>
          </a:xfrm>
          <a:custGeom>
            <a:avLst/>
            <a:gdLst>
              <a:gd name="connsiteX0" fmla="*/ 257031 w 377728"/>
              <a:gd name="connsiteY0" fmla="*/ 0 h 1600427"/>
              <a:gd name="connsiteX1" fmla="*/ 322874 w 377728"/>
              <a:gd name="connsiteY1" fmla="*/ 256069 h 1600427"/>
              <a:gd name="connsiteX2" fmla="*/ 377728 w 377728"/>
              <a:gd name="connsiteY2" fmla="*/ 800213 h 1600427"/>
              <a:gd name="connsiteX3" fmla="*/ 322874 w 377728"/>
              <a:gd name="connsiteY3" fmla="*/ 1344357 h 1600427"/>
              <a:gd name="connsiteX4" fmla="*/ 257031 w 377728"/>
              <a:gd name="connsiteY4" fmla="*/ 1600427 h 1600427"/>
              <a:gd name="connsiteX5" fmla="*/ 0 w 377728"/>
              <a:gd name="connsiteY5" fmla="*/ 1516912 h 1600427"/>
              <a:gd name="connsiteX6" fmla="*/ 58359 w 377728"/>
              <a:gd name="connsiteY6" fmla="*/ 1289943 h 1600427"/>
              <a:gd name="connsiteX7" fmla="*/ 107728 w 377728"/>
              <a:gd name="connsiteY7" fmla="*/ 800213 h 1600427"/>
              <a:gd name="connsiteX8" fmla="*/ 58359 w 377728"/>
              <a:gd name="connsiteY8" fmla="*/ 310483 h 1600427"/>
              <a:gd name="connsiteX9" fmla="*/ 0 w 377728"/>
              <a:gd name="connsiteY9" fmla="*/ 83514 h 1600427"/>
              <a:gd name="connsiteX10" fmla="*/ 257031 w 377728"/>
              <a:gd name="connsiteY10" fmla="*/ 0 h 16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728" h="1600427">
                <a:moveTo>
                  <a:pt x="257031" y="0"/>
                </a:moveTo>
                <a:lnTo>
                  <a:pt x="322874" y="256069"/>
                </a:lnTo>
                <a:cubicBezTo>
                  <a:pt x="358840" y="431832"/>
                  <a:pt x="377728" y="613817"/>
                  <a:pt x="377728" y="800213"/>
                </a:cubicBezTo>
                <a:cubicBezTo>
                  <a:pt x="377728" y="986609"/>
                  <a:pt x="358840" y="1168594"/>
                  <a:pt x="322874" y="1344357"/>
                </a:cubicBezTo>
                <a:lnTo>
                  <a:pt x="257031" y="1600427"/>
                </a:lnTo>
                <a:lnTo>
                  <a:pt x="0" y="1516912"/>
                </a:lnTo>
                <a:lnTo>
                  <a:pt x="58359" y="1289943"/>
                </a:lnTo>
                <a:cubicBezTo>
                  <a:pt x="90729" y="1131756"/>
                  <a:pt x="107728" y="967970"/>
                  <a:pt x="107728" y="800213"/>
                </a:cubicBezTo>
                <a:cubicBezTo>
                  <a:pt x="107728" y="632457"/>
                  <a:pt x="90729" y="468671"/>
                  <a:pt x="58359" y="310483"/>
                </a:cubicBezTo>
                <a:lnTo>
                  <a:pt x="0" y="83514"/>
                </a:lnTo>
                <a:lnTo>
                  <a:pt x="257031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rot="5400000">
            <a:off x="2549888" y="3378234"/>
            <a:ext cx="1099073" cy="1376062"/>
          </a:xfrm>
          <a:custGeom>
            <a:avLst/>
            <a:gdLst>
              <a:gd name="connsiteX0" fmla="*/ 842355 w 1099073"/>
              <a:gd name="connsiteY0" fmla="*/ 0 h 1376062"/>
              <a:gd name="connsiteX1" fmla="*/ 1099073 w 1099073"/>
              <a:gd name="connsiteY1" fmla="*/ 83413 h 1376062"/>
              <a:gd name="connsiteX2" fmla="*/ 1032093 w 1099073"/>
              <a:gd name="connsiteY2" fmla="*/ 266417 h 1376062"/>
              <a:gd name="connsiteX3" fmla="*/ 261723 w 1099073"/>
              <a:gd name="connsiteY3" fmla="*/ 1298906 h 1376062"/>
              <a:gd name="connsiteX4" fmla="*/ 158544 w 1099073"/>
              <a:gd name="connsiteY4" fmla="*/ 1376062 h 1376062"/>
              <a:gd name="connsiteX5" fmla="*/ 0 w 1099073"/>
              <a:gd name="connsiteY5" fmla="*/ 1157845 h 1376062"/>
              <a:gd name="connsiteX6" fmla="*/ 89978 w 1099073"/>
              <a:gd name="connsiteY6" fmla="*/ 1090561 h 1376062"/>
              <a:gd name="connsiteX7" fmla="*/ 783311 w 1099073"/>
              <a:gd name="connsiteY7" fmla="*/ 161321 h 1376062"/>
              <a:gd name="connsiteX8" fmla="*/ 842355 w 1099073"/>
              <a:gd name="connsiteY8" fmla="*/ 0 h 137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073" h="1376062">
                <a:moveTo>
                  <a:pt x="842355" y="0"/>
                </a:moveTo>
                <a:lnTo>
                  <a:pt x="1099073" y="83413"/>
                </a:lnTo>
                <a:lnTo>
                  <a:pt x="1032093" y="266417"/>
                </a:lnTo>
                <a:cubicBezTo>
                  <a:pt x="861309" y="670197"/>
                  <a:pt x="595094" y="1023785"/>
                  <a:pt x="261723" y="1298906"/>
                </a:cubicBezTo>
                <a:lnTo>
                  <a:pt x="158544" y="1376062"/>
                </a:lnTo>
                <a:lnTo>
                  <a:pt x="0" y="1157845"/>
                </a:lnTo>
                <a:lnTo>
                  <a:pt x="89978" y="1090561"/>
                </a:lnTo>
                <a:cubicBezTo>
                  <a:pt x="390012" y="842952"/>
                  <a:pt x="629605" y="524722"/>
                  <a:pt x="783311" y="161321"/>
                </a:cubicBezTo>
                <a:lnTo>
                  <a:pt x="842355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5400000">
            <a:off x="1469850" y="2500969"/>
            <a:ext cx="1520605" cy="712669"/>
          </a:xfrm>
          <a:custGeom>
            <a:avLst/>
            <a:gdLst>
              <a:gd name="connsiteX0" fmla="*/ 1362061 w 1520605"/>
              <a:gd name="connsiteY0" fmla="*/ 0 h 712669"/>
              <a:gd name="connsiteX1" fmla="*/ 1520605 w 1520605"/>
              <a:gd name="connsiteY1" fmla="*/ 218217 h 712669"/>
              <a:gd name="connsiteX2" fmla="*/ 1473596 w 1520605"/>
              <a:gd name="connsiteY2" fmla="*/ 253369 h 712669"/>
              <a:gd name="connsiteX3" fmla="*/ 240059 w 1520605"/>
              <a:gd name="connsiteY3" fmla="*/ 700547 h 712669"/>
              <a:gd name="connsiteX4" fmla="*/ 0 w 1520605"/>
              <a:gd name="connsiteY4" fmla="*/ 712669 h 712669"/>
              <a:gd name="connsiteX5" fmla="*/ 0 w 1520605"/>
              <a:gd name="connsiteY5" fmla="*/ 442669 h 712669"/>
              <a:gd name="connsiteX6" fmla="*/ 212453 w 1520605"/>
              <a:gd name="connsiteY6" fmla="*/ 431941 h 712669"/>
              <a:gd name="connsiteX7" fmla="*/ 1322636 w 1520605"/>
              <a:gd name="connsiteY7" fmla="*/ 29481 h 712669"/>
              <a:gd name="connsiteX8" fmla="*/ 1362061 w 1520605"/>
              <a:gd name="connsiteY8" fmla="*/ 0 h 712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5" h="712669">
                <a:moveTo>
                  <a:pt x="1362061" y="0"/>
                </a:moveTo>
                <a:lnTo>
                  <a:pt x="1520605" y="218217"/>
                </a:lnTo>
                <a:lnTo>
                  <a:pt x="1473596" y="253369"/>
                </a:lnTo>
                <a:cubicBezTo>
                  <a:pt x="1114494" y="495974"/>
                  <a:pt x="693890" y="654458"/>
                  <a:pt x="240059" y="700547"/>
                </a:cubicBezTo>
                <a:lnTo>
                  <a:pt x="0" y="712669"/>
                </a:lnTo>
                <a:lnTo>
                  <a:pt x="0" y="442669"/>
                </a:lnTo>
                <a:lnTo>
                  <a:pt x="212453" y="431941"/>
                </a:lnTo>
                <a:cubicBezTo>
                  <a:pt x="620901" y="390461"/>
                  <a:pt x="999444" y="247826"/>
                  <a:pt x="1322636" y="29481"/>
                </a:cubicBezTo>
                <a:lnTo>
                  <a:pt x="1362061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9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20" name="手繪多邊形 119"/>
          <p:cNvSpPr/>
          <p:nvPr/>
        </p:nvSpPr>
        <p:spPr>
          <a:xfrm rot="5400000">
            <a:off x="5279624" y="1524640"/>
            <a:ext cx="1147290" cy="2293828"/>
          </a:xfrm>
          <a:custGeom>
            <a:avLst/>
            <a:gdLst>
              <a:gd name="connsiteX0" fmla="*/ 0 w 1147290"/>
              <a:gd name="connsiteY0" fmla="*/ 0 h 2293828"/>
              <a:gd name="connsiteX1" fmla="*/ 212453 w 1147290"/>
              <a:gd name="connsiteY1" fmla="*/ 10728 h 2293828"/>
              <a:gd name="connsiteX2" fmla="*/ 1122282 w 1147290"/>
              <a:gd name="connsiteY2" fmla="*/ 291470 h 2293828"/>
              <a:gd name="connsiteX3" fmla="*/ 1147290 w 1147290"/>
              <a:gd name="connsiteY3" fmla="*/ 306663 h 2293828"/>
              <a:gd name="connsiteX4" fmla="*/ 0 w 1147290"/>
              <a:gd name="connsiteY4" fmla="*/ 2293828 h 2293828"/>
              <a:gd name="connsiteX5" fmla="*/ 0 w 1147290"/>
              <a:gd name="connsiteY5" fmla="*/ 0 h 229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7290" h="2293828">
                <a:moveTo>
                  <a:pt x="0" y="0"/>
                </a:moveTo>
                <a:lnTo>
                  <a:pt x="212453" y="10728"/>
                </a:lnTo>
                <a:cubicBezTo>
                  <a:pt x="539212" y="43912"/>
                  <a:pt x="846831" y="141836"/>
                  <a:pt x="1122282" y="291470"/>
                </a:cubicBezTo>
                <a:lnTo>
                  <a:pt x="1147290" y="306663"/>
                </a:lnTo>
                <a:lnTo>
                  <a:pt x="0" y="22938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6" name="手繪多邊形 115"/>
          <p:cNvSpPr/>
          <p:nvPr/>
        </p:nvSpPr>
        <p:spPr>
          <a:xfrm rot="5400000">
            <a:off x="4670354" y="2160264"/>
            <a:ext cx="1985773" cy="1985773"/>
          </a:xfrm>
          <a:custGeom>
            <a:avLst/>
            <a:gdLst>
              <a:gd name="connsiteX0" fmla="*/ 1146486 w 1985773"/>
              <a:gd name="connsiteY0" fmla="*/ 0 h 1985773"/>
              <a:gd name="connsiteX1" fmla="*/ 1260282 w 1985773"/>
              <a:gd name="connsiteY1" fmla="*/ 69133 h 1985773"/>
              <a:gd name="connsiteX2" fmla="*/ 1916640 w 1985773"/>
              <a:gd name="connsiteY2" fmla="*/ 725491 h 1985773"/>
              <a:gd name="connsiteX3" fmla="*/ 1985773 w 1985773"/>
              <a:gd name="connsiteY3" fmla="*/ 839287 h 1985773"/>
              <a:gd name="connsiteX4" fmla="*/ 0 w 1985773"/>
              <a:gd name="connsiteY4" fmla="*/ 1985773 h 1985773"/>
              <a:gd name="connsiteX5" fmla="*/ 1146486 w 1985773"/>
              <a:gd name="connsiteY5" fmla="*/ 0 h 1985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5773" h="1985773">
                <a:moveTo>
                  <a:pt x="1146486" y="0"/>
                </a:moveTo>
                <a:lnTo>
                  <a:pt x="1260282" y="69133"/>
                </a:lnTo>
                <a:cubicBezTo>
                  <a:pt x="1518836" y="243808"/>
                  <a:pt x="1741965" y="466937"/>
                  <a:pt x="1916640" y="725491"/>
                </a:cubicBezTo>
                <a:lnTo>
                  <a:pt x="1985773" y="839287"/>
                </a:lnTo>
                <a:lnTo>
                  <a:pt x="0" y="1985773"/>
                </a:lnTo>
                <a:lnTo>
                  <a:pt x="114648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手繪多邊形 111"/>
          <p:cNvSpPr/>
          <p:nvPr/>
        </p:nvSpPr>
        <p:spPr>
          <a:xfrm rot="5400000">
            <a:off x="4034732" y="2769532"/>
            <a:ext cx="2293828" cy="1147290"/>
          </a:xfrm>
          <a:custGeom>
            <a:avLst/>
            <a:gdLst>
              <a:gd name="connsiteX0" fmla="*/ 1987165 w 2293828"/>
              <a:gd name="connsiteY0" fmla="*/ 0 h 1147290"/>
              <a:gd name="connsiteX1" fmla="*/ 2002358 w 2293828"/>
              <a:gd name="connsiteY1" fmla="*/ 25008 h 1147290"/>
              <a:gd name="connsiteX2" fmla="*/ 2283100 w 2293828"/>
              <a:gd name="connsiteY2" fmla="*/ 934837 h 1147290"/>
              <a:gd name="connsiteX3" fmla="*/ 2293828 w 2293828"/>
              <a:gd name="connsiteY3" fmla="*/ 1147290 h 1147290"/>
              <a:gd name="connsiteX4" fmla="*/ 0 w 2293828"/>
              <a:gd name="connsiteY4" fmla="*/ 1147290 h 1147290"/>
              <a:gd name="connsiteX5" fmla="*/ 1987165 w 2293828"/>
              <a:gd name="connsiteY5" fmla="*/ 0 h 114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3828" h="1147290">
                <a:moveTo>
                  <a:pt x="1987165" y="0"/>
                </a:moveTo>
                <a:lnTo>
                  <a:pt x="2002358" y="25008"/>
                </a:lnTo>
                <a:cubicBezTo>
                  <a:pt x="2151993" y="300460"/>
                  <a:pt x="2249916" y="608079"/>
                  <a:pt x="2283100" y="934837"/>
                </a:cubicBezTo>
                <a:lnTo>
                  <a:pt x="2293828" y="1147290"/>
                </a:lnTo>
                <a:lnTo>
                  <a:pt x="0" y="1147290"/>
                </a:lnTo>
                <a:lnTo>
                  <a:pt x="198716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手繪多邊形 84"/>
          <p:cNvSpPr/>
          <p:nvPr/>
        </p:nvSpPr>
        <p:spPr>
          <a:xfrm rot="5400000">
            <a:off x="2815442" y="2769532"/>
            <a:ext cx="2293828" cy="1147290"/>
          </a:xfrm>
          <a:custGeom>
            <a:avLst/>
            <a:gdLst>
              <a:gd name="connsiteX0" fmla="*/ 0 w 2293828"/>
              <a:gd name="connsiteY0" fmla="*/ 0 h 1147290"/>
              <a:gd name="connsiteX1" fmla="*/ 2293828 w 2293828"/>
              <a:gd name="connsiteY1" fmla="*/ 0 h 1147290"/>
              <a:gd name="connsiteX2" fmla="*/ 2283100 w 2293828"/>
              <a:gd name="connsiteY2" fmla="*/ 212453 h 1147290"/>
              <a:gd name="connsiteX3" fmla="*/ 2002358 w 2293828"/>
              <a:gd name="connsiteY3" fmla="*/ 1122282 h 1147290"/>
              <a:gd name="connsiteX4" fmla="*/ 1987165 w 2293828"/>
              <a:gd name="connsiteY4" fmla="*/ 1147290 h 1147290"/>
              <a:gd name="connsiteX5" fmla="*/ 0 w 2293828"/>
              <a:gd name="connsiteY5" fmla="*/ 0 h 114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3828" h="1147290">
                <a:moveTo>
                  <a:pt x="0" y="0"/>
                </a:moveTo>
                <a:lnTo>
                  <a:pt x="2293828" y="0"/>
                </a:lnTo>
                <a:lnTo>
                  <a:pt x="2283100" y="212453"/>
                </a:lnTo>
                <a:cubicBezTo>
                  <a:pt x="2249916" y="539211"/>
                  <a:pt x="2151993" y="846831"/>
                  <a:pt x="2002358" y="1122282"/>
                </a:cubicBezTo>
                <a:lnTo>
                  <a:pt x="1987165" y="11472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手繪多邊形 80"/>
          <p:cNvSpPr/>
          <p:nvPr/>
        </p:nvSpPr>
        <p:spPr>
          <a:xfrm rot="5400000">
            <a:off x="2487873" y="2160264"/>
            <a:ext cx="1985773" cy="1985773"/>
          </a:xfrm>
          <a:custGeom>
            <a:avLst/>
            <a:gdLst>
              <a:gd name="connsiteX0" fmla="*/ 0 w 1985773"/>
              <a:gd name="connsiteY0" fmla="*/ 0 h 1985773"/>
              <a:gd name="connsiteX1" fmla="*/ 1985773 w 1985773"/>
              <a:gd name="connsiteY1" fmla="*/ 1146486 h 1985773"/>
              <a:gd name="connsiteX2" fmla="*/ 1916640 w 1985773"/>
              <a:gd name="connsiteY2" fmla="*/ 1260282 h 1985773"/>
              <a:gd name="connsiteX3" fmla="*/ 1260282 w 1985773"/>
              <a:gd name="connsiteY3" fmla="*/ 1916640 h 1985773"/>
              <a:gd name="connsiteX4" fmla="*/ 1146486 w 1985773"/>
              <a:gd name="connsiteY4" fmla="*/ 1985773 h 1985773"/>
              <a:gd name="connsiteX5" fmla="*/ 0 w 1985773"/>
              <a:gd name="connsiteY5" fmla="*/ 0 h 1985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5773" h="1985773">
                <a:moveTo>
                  <a:pt x="0" y="0"/>
                </a:moveTo>
                <a:lnTo>
                  <a:pt x="1985773" y="1146486"/>
                </a:lnTo>
                <a:lnTo>
                  <a:pt x="1916640" y="1260282"/>
                </a:lnTo>
                <a:cubicBezTo>
                  <a:pt x="1741965" y="1518836"/>
                  <a:pt x="1518836" y="1741965"/>
                  <a:pt x="1260282" y="1916640"/>
                </a:cubicBezTo>
                <a:lnTo>
                  <a:pt x="1146486" y="19857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手繪多邊形 78"/>
          <p:cNvSpPr/>
          <p:nvPr/>
        </p:nvSpPr>
        <p:spPr>
          <a:xfrm rot="5400000">
            <a:off x="2717088" y="1524640"/>
            <a:ext cx="1147290" cy="2293828"/>
          </a:xfrm>
          <a:custGeom>
            <a:avLst/>
            <a:gdLst>
              <a:gd name="connsiteX0" fmla="*/ 0 w 1147290"/>
              <a:gd name="connsiteY0" fmla="*/ 0 h 2293828"/>
              <a:gd name="connsiteX1" fmla="*/ 1147290 w 1147290"/>
              <a:gd name="connsiteY1" fmla="*/ 1987165 h 2293828"/>
              <a:gd name="connsiteX2" fmla="*/ 1122282 w 1147290"/>
              <a:gd name="connsiteY2" fmla="*/ 2002358 h 2293828"/>
              <a:gd name="connsiteX3" fmla="*/ 212453 w 1147290"/>
              <a:gd name="connsiteY3" fmla="*/ 2283100 h 2293828"/>
              <a:gd name="connsiteX4" fmla="*/ 0 w 1147290"/>
              <a:gd name="connsiteY4" fmla="*/ 2293828 h 2293828"/>
              <a:gd name="connsiteX5" fmla="*/ 0 w 1147290"/>
              <a:gd name="connsiteY5" fmla="*/ 0 h 229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7290" h="2293828">
                <a:moveTo>
                  <a:pt x="0" y="0"/>
                </a:moveTo>
                <a:lnTo>
                  <a:pt x="1147290" y="1987165"/>
                </a:lnTo>
                <a:lnTo>
                  <a:pt x="1122282" y="2002358"/>
                </a:lnTo>
                <a:cubicBezTo>
                  <a:pt x="846831" y="2151993"/>
                  <a:pt x="539212" y="2249916"/>
                  <a:pt x="212453" y="2283100"/>
                </a:cubicBezTo>
                <a:lnTo>
                  <a:pt x="0" y="22938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手繪多邊形 70"/>
          <p:cNvSpPr/>
          <p:nvPr/>
        </p:nvSpPr>
        <p:spPr>
          <a:xfrm rot="5400000">
            <a:off x="6340757" y="2450672"/>
            <a:ext cx="1282187" cy="576663"/>
          </a:xfrm>
          <a:custGeom>
            <a:avLst/>
            <a:gdLst>
              <a:gd name="connsiteX0" fmla="*/ 0 w 1282187"/>
              <a:gd name="connsiteY0" fmla="*/ 0 h 576663"/>
              <a:gd name="connsiteX1" fmla="*/ 240059 w 1282187"/>
              <a:gd name="connsiteY1" fmla="*/ 12122 h 576663"/>
              <a:gd name="connsiteX2" fmla="*/ 1250980 w 1282187"/>
              <a:gd name="connsiteY2" fmla="*/ 324057 h 576663"/>
              <a:gd name="connsiteX3" fmla="*/ 1282187 w 1282187"/>
              <a:gd name="connsiteY3" fmla="*/ 343016 h 576663"/>
              <a:gd name="connsiteX4" fmla="*/ 1147290 w 1282187"/>
              <a:gd name="connsiteY4" fmla="*/ 576663 h 576663"/>
              <a:gd name="connsiteX5" fmla="*/ 1122282 w 1282187"/>
              <a:gd name="connsiteY5" fmla="*/ 561470 h 576663"/>
              <a:gd name="connsiteX6" fmla="*/ 212453 w 1282187"/>
              <a:gd name="connsiteY6" fmla="*/ 280728 h 576663"/>
              <a:gd name="connsiteX7" fmla="*/ 0 w 1282187"/>
              <a:gd name="connsiteY7" fmla="*/ 270000 h 576663"/>
              <a:gd name="connsiteX8" fmla="*/ 0 w 1282187"/>
              <a:gd name="connsiteY8" fmla="*/ 0 h 57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576663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0" y="324057"/>
                </a:cubicBezTo>
                <a:lnTo>
                  <a:pt x="1282187" y="343016"/>
                </a:lnTo>
                <a:lnTo>
                  <a:pt x="1147290" y="576663"/>
                </a:lnTo>
                <a:lnTo>
                  <a:pt x="1122282" y="561470"/>
                </a:lnTo>
                <a:cubicBezTo>
                  <a:pt x="846831" y="411836"/>
                  <a:pt x="539212" y="313912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手繪多邊形 65"/>
          <p:cNvSpPr/>
          <p:nvPr/>
        </p:nvSpPr>
        <p:spPr>
          <a:xfrm rot="5400000">
            <a:off x="5816841" y="3306749"/>
            <a:ext cx="1072934" cy="1072934"/>
          </a:xfrm>
          <a:custGeom>
            <a:avLst/>
            <a:gdLst>
              <a:gd name="connsiteX0" fmla="*/ 134897 w 1072934"/>
              <a:gd name="connsiteY0" fmla="*/ 0 h 1072934"/>
              <a:gd name="connsiteX1" fmla="*/ 264756 w 1072934"/>
              <a:gd name="connsiteY1" fmla="*/ 78892 h 1072934"/>
              <a:gd name="connsiteX2" fmla="*/ 994042 w 1072934"/>
              <a:gd name="connsiteY2" fmla="*/ 808178 h 1072934"/>
              <a:gd name="connsiteX3" fmla="*/ 1072934 w 1072934"/>
              <a:gd name="connsiteY3" fmla="*/ 938038 h 1072934"/>
              <a:gd name="connsiteX4" fmla="*/ 839287 w 1072934"/>
              <a:gd name="connsiteY4" fmla="*/ 1072934 h 1072934"/>
              <a:gd name="connsiteX5" fmla="*/ 770154 w 1072934"/>
              <a:gd name="connsiteY5" fmla="*/ 959138 h 1072934"/>
              <a:gd name="connsiteX6" fmla="*/ 113796 w 1072934"/>
              <a:gd name="connsiteY6" fmla="*/ 302780 h 1072934"/>
              <a:gd name="connsiteX7" fmla="*/ 0 w 1072934"/>
              <a:gd name="connsiteY7" fmla="*/ 233647 h 1072934"/>
              <a:gd name="connsiteX8" fmla="*/ 134897 w 1072934"/>
              <a:gd name="connsiteY8" fmla="*/ 0 h 10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2934" h="1072934">
                <a:moveTo>
                  <a:pt x="134897" y="0"/>
                </a:moveTo>
                <a:lnTo>
                  <a:pt x="264756" y="78892"/>
                </a:lnTo>
                <a:cubicBezTo>
                  <a:pt x="552038" y="272975"/>
                  <a:pt x="799959" y="520896"/>
                  <a:pt x="994042" y="808178"/>
                </a:cubicBezTo>
                <a:lnTo>
                  <a:pt x="1072934" y="938038"/>
                </a:lnTo>
                <a:lnTo>
                  <a:pt x="839287" y="1072934"/>
                </a:lnTo>
                <a:lnTo>
                  <a:pt x="770154" y="959138"/>
                </a:lnTo>
                <a:cubicBezTo>
                  <a:pt x="595479" y="700584"/>
                  <a:pt x="372350" y="477455"/>
                  <a:pt x="113796" y="302780"/>
                </a:cubicBezTo>
                <a:lnTo>
                  <a:pt x="0" y="233647"/>
                </a:lnTo>
                <a:lnTo>
                  <a:pt x="134897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手繪多邊形 59"/>
          <p:cNvSpPr/>
          <p:nvPr/>
        </p:nvSpPr>
        <p:spPr>
          <a:xfrm rot="5400000">
            <a:off x="4960762" y="3830667"/>
            <a:ext cx="576663" cy="1282186"/>
          </a:xfrm>
          <a:custGeom>
            <a:avLst/>
            <a:gdLst>
              <a:gd name="connsiteX0" fmla="*/ 233648 w 576663"/>
              <a:gd name="connsiteY0" fmla="*/ 0 h 1282186"/>
              <a:gd name="connsiteX1" fmla="*/ 252606 w 576663"/>
              <a:gd name="connsiteY1" fmla="*/ 31206 h 1282186"/>
              <a:gd name="connsiteX2" fmla="*/ 564541 w 576663"/>
              <a:gd name="connsiteY2" fmla="*/ 1042127 h 1282186"/>
              <a:gd name="connsiteX3" fmla="*/ 576663 w 576663"/>
              <a:gd name="connsiteY3" fmla="*/ 1282186 h 1282186"/>
              <a:gd name="connsiteX4" fmla="*/ 306663 w 576663"/>
              <a:gd name="connsiteY4" fmla="*/ 1282186 h 1282186"/>
              <a:gd name="connsiteX5" fmla="*/ 295935 w 576663"/>
              <a:gd name="connsiteY5" fmla="*/ 1069733 h 1282186"/>
              <a:gd name="connsiteX6" fmla="*/ 15193 w 576663"/>
              <a:gd name="connsiteY6" fmla="*/ 159904 h 1282186"/>
              <a:gd name="connsiteX7" fmla="*/ 0 w 576663"/>
              <a:gd name="connsiteY7" fmla="*/ 134896 h 1282186"/>
              <a:gd name="connsiteX8" fmla="*/ 233648 w 576663"/>
              <a:gd name="connsiteY8" fmla="*/ 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663" h="1282186">
                <a:moveTo>
                  <a:pt x="233648" y="0"/>
                </a:moveTo>
                <a:lnTo>
                  <a:pt x="252606" y="31206"/>
                </a:lnTo>
                <a:cubicBezTo>
                  <a:pt x="418866" y="337263"/>
                  <a:pt x="527670" y="679062"/>
                  <a:pt x="564541" y="1042127"/>
                </a:cubicBezTo>
                <a:lnTo>
                  <a:pt x="576663" y="1282186"/>
                </a:lnTo>
                <a:lnTo>
                  <a:pt x="306663" y="1282186"/>
                </a:lnTo>
                <a:lnTo>
                  <a:pt x="295935" y="1069733"/>
                </a:lnTo>
                <a:cubicBezTo>
                  <a:pt x="262751" y="742975"/>
                  <a:pt x="164828" y="435356"/>
                  <a:pt x="15193" y="159904"/>
                </a:cubicBezTo>
                <a:lnTo>
                  <a:pt x="0" y="134896"/>
                </a:lnTo>
                <a:lnTo>
                  <a:pt x="233648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手繪多邊形 26"/>
          <p:cNvSpPr/>
          <p:nvPr/>
        </p:nvSpPr>
        <p:spPr>
          <a:xfrm rot="5400000">
            <a:off x="3606575" y="3830667"/>
            <a:ext cx="576663" cy="1282187"/>
          </a:xfrm>
          <a:custGeom>
            <a:avLst/>
            <a:gdLst>
              <a:gd name="connsiteX0" fmla="*/ 306663 w 576663"/>
              <a:gd name="connsiteY0" fmla="*/ 0 h 1282187"/>
              <a:gd name="connsiteX1" fmla="*/ 576663 w 576663"/>
              <a:gd name="connsiteY1" fmla="*/ 0 h 1282187"/>
              <a:gd name="connsiteX2" fmla="*/ 564541 w 576663"/>
              <a:gd name="connsiteY2" fmla="*/ 240059 h 1282187"/>
              <a:gd name="connsiteX3" fmla="*/ 252606 w 576663"/>
              <a:gd name="connsiteY3" fmla="*/ 1250980 h 1282187"/>
              <a:gd name="connsiteX4" fmla="*/ 233648 w 576663"/>
              <a:gd name="connsiteY4" fmla="*/ 1282187 h 1282187"/>
              <a:gd name="connsiteX5" fmla="*/ 0 w 576663"/>
              <a:gd name="connsiteY5" fmla="*/ 1147290 h 1282187"/>
              <a:gd name="connsiteX6" fmla="*/ 15193 w 576663"/>
              <a:gd name="connsiteY6" fmla="*/ 1122282 h 1282187"/>
              <a:gd name="connsiteX7" fmla="*/ 295935 w 576663"/>
              <a:gd name="connsiteY7" fmla="*/ 212453 h 1282187"/>
              <a:gd name="connsiteX8" fmla="*/ 306663 w 576663"/>
              <a:gd name="connsiteY8" fmla="*/ 0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663" h="1282187">
                <a:moveTo>
                  <a:pt x="306663" y="0"/>
                </a:moveTo>
                <a:lnTo>
                  <a:pt x="576663" y="0"/>
                </a:lnTo>
                <a:lnTo>
                  <a:pt x="564541" y="240059"/>
                </a:lnTo>
                <a:cubicBezTo>
                  <a:pt x="527670" y="603124"/>
                  <a:pt x="418866" y="944923"/>
                  <a:pt x="252606" y="1250980"/>
                </a:cubicBezTo>
                <a:lnTo>
                  <a:pt x="233648" y="1282187"/>
                </a:lnTo>
                <a:lnTo>
                  <a:pt x="0" y="1147290"/>
                </a:lnTo>
                <a:lnTo>
                  <a:pt x="15193" y="1122282"/>
                </a:lnTo>
                <a:cubicBezTo>
                  <a:pt x="164828" y="846831"/>
                  <a:pt x="262751" y="539211"/>
                  <a:pt x="295935" y="212453"/>
                </a:cubicBezTo>
                <a:lnTo>
                  <a:pt x="306663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rot="5400000">
            <a:off x="2254227" y="3306749"/>
            <a:ext cx="1072934" cy="1072934"/>
          </a:xfrm>
          <a:custGeom>
            <a:avLst/>
            <a:gdLst>
              <a:gd name="connsiteX0" fmla="*/ 839287 w 1072934"/>
              <a:gd name="connsiteY0" fmla="*/ 0 h 1072934"/>
              <a:gd name="connsiteX1" fmla="*/ 1072934 w 1072934"/>
              <a:gd name="connsiteY1" fmla="*/ 134897 h 1072934"/>
              <a:gd name="connsiteX2" fmla="*/ 994042 w 1072934"/>
              <a:gd name="connsiteY2" fmla="*/ 264756 h 1072934"/>
              <a:gd name="connsiteX3" fmla="*/ 264756 w 1072934"/>
              <a:gd name="connsiteY3" fmla="*/ 994042 h 1072934"/>
              <a:gd name="connsiteX4" fmla="*/ 134897 w 1072934"/>
              <a:gd name="connsiteY4" fmla="*/ 1072934 h 1072934"/>
              <a:gd name="connsiteX5" fmla="*/ 0 w 1072934"/>
              <a:gd name="connsiteY5" fmla="*/ 839287 h 1072934"/>
              <a:gd name="connsiteX6" fmla="*/ 113796 w 1072934"/>
              <a:gd name="connsiteY6" fmla="*/ 770154 h 1072934"/>
              <a:gd name="connsiteX7" fmla="*/ 770154 w 1072934"/>
              <a:gd name="connsiteY7" fmla="*/ 113796 h 1072934"/>
              <a:gd name="connsiteX8" fmla="*/ 839287 w 1072934"/>
              <a:gd name="connsiteY8" fmla="*/ 0 h 10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2934" h="1072934">
                <a:moveTo>
                  <a:pt x="839287" y="0"/>
                </a:moveTo>
                <a:lnTo>
                  <a:pt x="1072934" y="134897"/>
                </a:lnTo>
                <a:lnTo>
                  <a:pt x="994042" y="264756"/>
                </a:lnTo>
                <a:cubicBezTo>
                  <a:pt x="799959" y="552038"/>
                  <a:pt x="552038" y="799959"/>
                  <a:pt x="264756" y="994042"/>
                </a:cubicBezTo>
                <a:lnTo>
                  <a:pt x="134897" y="1072934"/>
                </a:lnTo>
                <a:lnTo>
                  <a:pt x="0" y="839287"/>
                </a:lnTo>
                <a:lnTo>
                  <a:pt x="113796" y="770154"/>
                </a:lnTo>
                <a:cubicBezTo>
                  <a:pt x="372350" y="595479"/>
                  <a:pt x="595479" y="372350"/>
                  <a:pt x="770154" y="113796"/>
                </a:cubicBezTo>
                <a:lnTo>
                  <a:pt x="839287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 rot="5400000">
            <a:off x="1521056" y="2450672"/>
            <a:ext cx="1282187" cy="576663"/>
          </a:xfrm>
          <a:custGeom>
            <a:avLst/>
            <a:gdLst>
              <a:gd name="connsiteX0" fmla="*/ 1147290 w 1282187"/>
              <a:gd name="connsiteY0" fmla="*/ 0 h 576663"/>
              <a:gd name="connsiteX1" fmla="*/ 1282187 w 1282187"/>
              <a:gd name="connsiteY1" fmla="*/ 233648 h 576663"/>
              <a:gd name="connsiteX2" fmla="*/ 1250980 w 1282187"/>
              <a:gd name="connsiteY2" fmla="*/ 252606 h 576663"/>
              <a:gd name="connsiteX3" fmla="*/ 240059 w 1282187"/>
              <a:gd name="connsiteY3" fmla="*/ 564541 h 576663"/>
              <a:gd name="connsiteX4" fmla="*/ 0 w 1282187"/>
              <a:gd name="connsiteY4" fmla="*/ 576663 h 576663"/>
              <a:gd name="connsiteX5" fmla="*/ 0 w 1282187"/>
              <a:gd name="connsiteY5" fmla="*/ 306663 h 576663"/>
              <a:gd name="connsiteX6" fmla="*/ 212453 w 1282187"/>
              <a:gd name="connsiteY6" fmla="*/ 295935 h 576663"/>
              <a:gd name="connsiteX7" fmla="*/ 1122282 w 1282187"/>
              <a:gd name="connsiteY7" fmla="*/ 15193 h 576663"/>
              <a:gd name="connsiteX8" fmla="*/ 1147290 w 1282187"/>
              <a:gd name="connsiteY8" fmla="*/ 0 h 57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576663">
                <a:moveTo>
                  <a:pt x="1147290" y="0"/>
                </a:moveTo>
                <a:lnTo>
                  <a:pt x="1282187" y="233648"/>
                </a:lnTo>
                <a:lnTo>
                  <a:pt x="1250980" y="252606"/>
                </a:lnTo>
                <a:cubicBezTo>
                  <a:pt x="944923" y="418866"/>
                  <a:pt x="603124" y="527670"/>
                  <a:pt x="240059" y="564541"/>
                </a:cubicBezTo>
                <a:lnTo>
                  <a:pt x="0" y="576663"/>
                </a:lnTo>
                <a:lnTo>
                  <a:pt x="0" y="306663"/>
                </a:lnTo>
                <a:lnTo>
                  <a:pt x="212453" y="295935"/>
                </a:lnTo>
                <a:cubicBezTo>
                  <a:pt x="539212" y="262751"/>
                  <a:pt x="846831" y="164828"/>
                  <a:pt x="1122282" y="15193"/>
                </a:cubicBezTo>
                <a:lnTo>
                  <a:pt x="114729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1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50" name="手繪多邊形 49"/>
          <p:cNvSpPr/>
          <p:nvPr/>
        </p:nvSpPr>
        <p:spPr>
          <a:xfrm>
            <a:off x="5032454" y="2194392"/>
            <a:ext cx="1967726" cy="2048126"/>
          </a:xfrm>
          <a:custGeom>
            <a:avLst/>
            <a:gdLst>
              <a:gd name="connsiteX0" fmla="*/ 784385 w 1967726"/>
              <a:gd name="connsiteY0" fmla="*/ 0 h 2048126"/>
              <a:gd name="connsiteX1" fmla="*/ 784386 w 1967726"/>
              <a:gd name="connsiteY1" fmla="*/ 0 h 2048126"/>
              <a:gd name="connsiteX2" fmla="*/ 784385 w 1967726"/>
              <a:gd name="connsiteY2" fmla="*/ 1 h 2048126"/>
              <a:gd name="connsiteX3" fmla="*/ 898181 w 1967726"/>
              <a:gd name="connsiteY3" fmla="*/ 69133 h 2048126"/>
              <a:gd name="connsiteX4" fmla="*/ 1107639 w 1967726"/>
              <a:gd name="connsiteY4" fmla="*/ 227724 h 2048126"/>
              <a:gd name="connsiteX5" fmla="*/ 1118698 w 1967726"/>
              <a:gd name="connsiteY5" fmla="*/ 238142 h 2048126"/>
              <a:gd name="connsiteX6" fmla="*/ 1298545 w 1967726"/>
              <a:gd name="connsiteY6" fmla="*/ 407571 h 2048126"/>
              <a:gd name="connsiteX7" fmla="*/ 1956998 w 1967726"/>
              <a:gd name="connsiteY7" fmla="*/ 1835673 h 2048126"/>
              <a:gd name="connsiteX8" fmla="*/ 1967726 w 1967726"/>
              <a:gd name="connsiteY8" fmla="*/ 2048126 h 2048126"/>
              <a:gd name="connsiteX9" fmla="*/ 688278 w 1967726"/>
              <a:gd name="connsiteY9" fmla="*/ 2048126 h 2048126"/>
              <a:gd name="connsiteX10" fmla="*/ 688905 w 1967726"/>
              <a:gd name="connsiteY10" fmla="*/ 2047499 h 2048126"/>
              <a:gd name="connsiteX11" fmla="*/ 0 w 1967726"/>
              <a:gd name="connsiteY11" fmla="*/ 1358594 h 2048126"/>
              <a:gd name="connsiteX12" fmla="*/ 784385 w 1967726"/>
              <a:gd name="connsiteY12" fmla="*/ 0 h 2048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67726" h="2048126">
                <a:moveTo>
                  <a:pt x="784385" y="0"/>
                </a:moveTo>
                <a:lnTo>
                  <a:pt x="784386" y="0"/>
                </a:lnTo>
                <a:lnTo>
                  <a:pt x="784385" y="1"/>
                </a:lnTo>
                <a:lnTo>
                  <a:pt x="898181" y="69133"/>
                </a:lnTo>
                <a:cubicBezTo>
                  <a:pt x="970899" y="118260"/>
                  <a:pt x="1040816" y="171220"/>
                  <a:pt x="1107639" y="227724"/>
                </a:cubicBezTo>
                <a:lnTo>
                  <a:pt x="1118698" y="238142"/>
                </a:lnTo>
                <a:lnTo>
                  <a:pt x="1298545" y="407571"/>
                </a:lnTo>
                <a:cubicBezTo>
                  <a:pt x="1660646" y="787365"/>
                  <a:pt x="1901000" y="1284269"/>
                  <a:pt x="1956998" y="1835673"/>
                </a:cubicBezTo>
                <a:lnTo>
                  <a:pt x="1967726" y="2048126"/>
                </a:lnTo>
                <a:lnTo>
                  <a:pt x="688278" y="2048126"/>
                </a:lnTo>
                <a:lnTo>
                  <a:pt x="688905" y="2047499"/>
                </a:lnTo>
                <a:lnTo>
                  <a:pt x="0" y="1358594"/>
                </a:lnTo>
                <a:lnTo>
                  <a:pt x="78438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手繪多邊形 53"/>
          <p:cNvSpPr/>
          <p:nvPr/>
        </p:nvSpPr>
        <p:spPr>
          <a:xfrm>
            <a:off x="3388708" y="1848518"/>
            <a:ext cx="2366581" cy="1651760"/>
          </a:xfrm>
          <a:custGeom>
            <a:avLst/>
            <a:gdLst>
              <a:gd name="connsiteX0" fmla="*/ 1183291 w 2366581"/>
              <a:gd name="connsiteY0" fmla="*/ 0 h 1651760"/>
              <a:gd name="connsiteX1" fmla="*/ 1339350 w 2366581"/>
              <a:gd name="connsiteY1" fmla="*/ 4931 h 1651760"/>
              <a:gd name="connsiteX2" fmla="*/ 1478191 w 2366581"/>
              <a:gd name="connsiteY2" fmla="*/ 18135 h 1651760"/>
              <a:gd name="connsiteX3" fmla="*/ 1492783 w 2366581"/>
              <a:gd name="connsiteY3" fmla="*/ 19523 h 1651760"/>
              <a:gd name="connsiteX4" fmla="*/ 1643294 w 2366581"/>
              <a:gd name="connsiteY4" fmla="*/ 43480 h 1651760"/>
              <a:gd name="connsiteX5" fmla="*/ 1676317 w 2366581"/>
              <a:gd name="connsiteY5" fmla="*/ 50884 h 1651760"/>
              <a:gd name="connsiteX6" fmla="*/ 1790586 w 2366581"/>
              <a:gd name="connsiteY6" fmla="*/ 76503 h 1651760"/>
              <a:gd name="connsiteX7" fmla="*/ 2341573 w 2366581"/>
              <a:gd name="connsiteY7" fmla="*/ 293288 h 1651760"/>
              <a:gd name="connsiteX8" fmla="*/ 2357130 w 2366581"/>
              <a:gd name="connsiteY8" fmla="*/ 302739 h 1651760"/>
              <a:gd name="connsiteX9" fmla="*/ 2366581 w 2366581"/>
              <a:gd name="connsiteY9" fmla="*/ 308481 h 1651760"/>
              <a:gd name="connsiteX10" fmla="*/ 1591038 w 2366581"/>
              <a:gd name="connsiteY10" fmla="*/ 1651760 h 1651760"/>
              <a:gd name="connsiteX11" fmla="*/ 1175137 w 2366581"/>
              <a:gd name="connsiteY11" fmla="*/ 1235859 h 1651760"/>
              <a:gd name="connsiteX12" fmla="*/ 769574 w 2366581"/>
              <a:gd name="connsiteY12" fmla="*/ 1641422 h 1651760"/>
              <a:gd name="connsiteX13" fmla="*/ 0 w 2366581"/>
              <a:gd name="connsiteY13" fmla="*/ 308481 h 1651760"/>
              <a:gd name="connsiteX14" fmla="*/ 0 w 2366581"/>
              <a:gd name="connsiteY14" fmla="*/ 308481 h 1651760"/>
              <a:gd name="connsiteX15" fmla="*/ 1 w 2366581"/>
              <a:gd name="connsiteY15" fmla="*/ 308482 h 1651760"/>
              <a:gd name="connsiteX16" fmla="*/ 25009 w 2366581"/>
              <a:gd name="connsiteY16" fmla="*/ 293288 h 1651760"/>
              <a:gd name="connsiteX17" fmla="*/ 1183291 w 2366581"/>
              <a:gd name="connsiteY17" fmla="*/ 0 h 165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66581" h="1651760">
                <a:moveTo>
                  <a:pt x="1183291" y="0"/>
                </a:moveTo>
                <a:cubicBezTo>
                  <a:pt x="1235715" y="0"/>
                  <a:pt x="1287751" y="1660"/>
                  <a:pt x="1339350" y="4931"/>
                </a:cubicBezTo>
                <a:lnTo>
                  <a:pt x="1478191" y="18135"/>
                </a:lnTo>
                <a:lnTo>
                  <a:pt x="1492783" y="19523"/>
                </a:lnTo>
                <a:cubicBezTo>
                  <a:pt x="1543457" y="25964"/>
                  <a:pt x="1593644" y="33966"/>
                  <a:pt x="1643294" y="43480"/>
                </a:cubicBezTo>
                <a:lnTo>
                  <a:pt x="1676317" y="50884"/>
                </a:lnTo>
                <a:lnTo>
                  <a:pt x="1790586" y="76503"/>
                </a:lnTo>
                <a:cubicBezTo>
                  <a:pt x="1984693" y="126444"/>
                  <a:pt x="2169416" y="199766"/>
                  <a:pt x="2341573" y="293288"/>
                </a:cubicBezTo>
                <a:lnTo>
                  <a:pt x="2357130" y="302739"/>
                </a:lnTo>
                <a:lnTo>
                  <a:pt x="2366581" y="308481"/>
                </a:lnTo>
                <a:lnTo>
                  <a:pt x="1591038" y="1651760"/>
                </a:lnTo>
                <a:lnTo>
                  <a:pt x="1175137" y="1235859"/>
                </a:lnTo>
                <a:lnTo>
                  <a:pt x="769574" y="1641422"/>
                </a:lnTo>
                <a:lnTo>
                  <a:pt x="0" y="308481"/>
                </a:lnTo>
                <a:lnTo>
                  <a:pt x="0" y="308481"/>
                </a:lnTo>
                <a:lnTo>
                  <a:pt x="1" y="308482"/>
                </a:lnTo>
                <a:lnTo>
                  <a:pt x="25009" y="293288"/>
                </a:lnTo>
                <a:cubicBezTo>
                  <a:pt x="369323" y="106245"/>
                  <a:pt x="763900" y="0"/>
                  <a:pt x="118329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手繪多邊形 50"/>
          <p:cNvSpPr/>
          <p:nvPr/>
        </p:nvSpPr>
        <p:spPr>
          <a:xfrm>
            <a:off x="2143819" y="2194391"/>
            <a:ext cx="1961756" cy="2048126"/>
          </a:xfrm>
          <a:custGeom>
            <a:avLst/>
            <a:gdLst>
              <a:gd name="connsiteX0" fmla="*/ 1183341 w 1961756"/>
              <a:gd name="connsiteY0" fmla="*/ 0 h 2048126"/>
              <a:gd name="connsiteX1" fmla="*/ 1961756 w 1961756"/>
              <a:gd name="connsiteY1" fmla="*/ 1348256 h 2048126"/>
              <a:gd name="connsiteX2" fmla="*/ 1262512 w 1961756"/>
              <a:gd name="connsiteY2" fmla="*/ 2047500 h 2048126"/>
              <a:gd name="connsiteX3" fmla="*/ 1263138 w 1961756"/>
              <a:gd name="connsiteY3" fmla="*/ 2048126 h 2048126"/>
              <a:gd name="connsiteX4" fmla="*/ 0 w 1961756"/>
              <a:gd name="connsiteY4" fmla="*/ 2048126 h 2048126"/>
              <a:gd name="connsiteX5" fmla="*/ 10727 w 1961756"/>
              <a:gd name="connsiteY5" fmla="*/ 1835673 h 2048126"/>
              <a:gd name="connsiteX6" fmla="*/ 1069546 w 1961756"/>
              <a:gd name="connsiteY6" fmla="*/ 69133 h 2048126"/>
              <a:gd name="connsiteX7" fmla="*/ 1183341 w 1961756"/>
              <a:gd name="connsiteY7" fmla="*/ 0 h 2048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61756" h="2048126">
                <a:moveTo>
                  <a:pt x="1183341" y="0"/>
                </a:moveTo>
                <a:lnTo>
                  <a:pt x="1961756" y="1348256"/>
                </a:lnTo>
                <a:lnTo>
                  <a:pt x="1262512" y="2047500"/>
                </a:lnTo>
                <a:lnTo>
                  <a:pt x="1263138" y="2048126"/>
                </a:lnTo>
                <a:lnTo>
                  <a:pt x="0" y="2048126"/>
                </a:lnTo>
                <a:lnTo>
                  <a:pt x="10727" y="1835673"/>
                </a:lnTo>
                <a:cubicBezTo>
                  <a:pt x="85391" y="1100467"/>
                  <a:pt x="487799" y="462152"/>
                  <a:pt x="1069546" y="69133"/>
                </a:cubicBezTo>
                <a:lnTo>
                  <a:pt x="11833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手繪多邊形 54"/>
          <p:cNvSpPr/>
          <p:nvPr/>
        </p:nvSpPr>
        <p:spPr>
          <a:xfrm>
            <a:off x="3253812" y="1578519"/>
            <a:ext cx="2636373" cy="578481"/>
          </a:xfrm>
          <a:custGeom>
            <a:avLst/>
            <a:gdLst>
              <a:gd name="connsiteX0" fmla="*/ 1318187 w 2636373"/>
              <a:gd name="connsiteY0" fmla="*/ 0 h 578481"/>
              <a:gd name="connsiteX1" fmla="*/ 2605167 w 2636373"/>
              <a:gd name="connsiteY1" fmla="*/ 325875 h 578481"/>
              <a:gd name="connsiteX2" fmla="*/ 2636373 w 2636373"/>
              <a:gd name="connsiteY2" fmla="*/ 344834 h 578481"/>
              <a:gd name="connsiteX3" fmla="*/ 2501478 w 2636373"/>
              <a:gd name="connsiteY3" fmla="*/ 578481 h 578481"/>
              <a:gd name="connsiteX4" fmla="*/ 2492026 w 2636373"/>
              <a:gd name="connsiteY4" fmla="*/ 572739 h 578481"/>
              <a:gd name="connsiteX5" fmla="*/ 2476469 w 2636373"/>
              <a:gd name="connsiteY5" fmla="*/ 563287 h 578481"/>
              <a:gd name="connsiteX6" fmla="*/ 1925481 w 2636373"/>
              <a:gd name="connsiteY6" fmla="*/ 346502 h 578481"/>
              <a:gd name="connsiteX7" fmla="*/ 1811213 w 2636373"/>
              <a:gd name="connsiteY7" fmla="*/ 320884 h 578481"/>
              <a:gd name="connsiteX8" fmla="*/ 1778191 w 2636373"/>
              <a:gd name="connsiteY8" fmla="*/ 313480 h 578481"/>
              <a:gd name="connsiteX9" fmla="*/ 1627680 w 2636373"/>
              <a:gd name="connsiteY9" fmla="*/ 289523 h 578481"/>
              <a:gd name="connsiteX10" fmla="*/ 1613087 w 2636373"/>
              <a:gd name="connsiteY10" fmla="*/ 288135 h 578481"/>
              <a:gd name="connsiteX11" fmla="*/ 1474245 w 2636373"/>
              <a:gd name="connsiteY11" fmla="*/ 274930 h 578481"/>
              <a:gd name="connsiteX12" fmla="*/ 1318186 w 2636373"/>
              <a:gd name="connsiteY12" fmla="*/ 269999 h 578481"/>
              <a:gd name="connsiteX13" fmla="*/ 159904 w 2636373"/>
              <a:gd name="connsiteY13" fmla="*/ 563287 h 578481"/>
              <a:gd name="connsiteX14" fmla="*/ 134896 w 2636373"/>
              <a:gd name="connsiteY14" fmla="*/ 578481 h 578481"/>
              <a:gd name="connsiteX15" fmla="*/ 0 w 2636373"/>
              <a:gd name="connsiteY15" fmla="*/ 344834 h 578481"/>
              <a:gd name="connsiteX16" fmla="*/ 31207 w 2636373"/>
              <a:gd name="connsiteY16" fmla="*/ 325875 h 578481"/>
              <a:gd name="connsiteX17" fmla="*/ 1318187 w 2636373"/>
              <a:gd name="connsiteY17" fmla="*/ 0 h 57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36373" h="578481">
                <a:moveTo>
                  <a:pt x="1318187" y="0"/>
                </a:moveTo>
                <a:cubicBezTo>
                  <a:pt x="1784177" y="1"/>
                  <a:pt x="2222596" y="118050"/>
                  <a:pt x="2605167" y="325875"/>
                </a:cubicBezTo>
                <a:lnTo>
                  <a:pt x="2636373" y="344834"/>
                </a:lnTo>
                <a:lnTo>
                  <a:pt x="2501478" y="578481"/>
                </a:lnTo>
                <a:lnTo>
                  <a:pt x="2492026" y="572739"/>
                </a:lnTo>
                <a:lnTo>
                  <a:pt x="2476469" y="563287"/>
                </a:lnTo>
                <a:cubicBezTo>
                  <a:pt x="2304312" y="469765"/>
                  <a:pt x="2119589" y="396444"/>
                  <a:pt x="1925481" y="346502"/>
                </a:cubicBezTo>
                <a:lnTo>
                  <a:pt x="1811213" y="320884"/>
                </a:lnTo>
                <a:lnTo>
                  <a:pt x="1778191" y="313480"/>
                </a:lnTo>
                <a:cubicBezTo>
                  <a:pt x="1728541" y="303967"/>
                  <a:pt x="1678354" y="295965"/>
                  <a:pt x="1627680" y="289523"/>
                </a:cubicBezTo>
                <a:lnTo>
                  <a:pt x="1613087" y="288135"/>
                </a:lnTo>
                <a:lnTo>
                  <a:pt x="1474245" y="274930"/>
                </a:lnTo>
                <a:cubicBezTo>
                  <a:pt x="1422646" y="271659"/>
                  <a:pt x="1370610" y="269999"/>
                  <a:pt x="1318186" y="269999"/>
                </a:cubicBezTo>
                <a:cubicBezTo>
                  <a:pt x="898796" y="269999"/>
                  <a:pt x="504219" y="376244"/>
                  <a:pt x="159904" y="563287"/>
                </a:cubicBezTo>
                <a:lnTo>
                  <a:pt x="134896" y="578481"/>
                </a:lnTo>
                <a:lnTo>
                  <a:pt x="0" y="344834"/>
                </a:lnTo>
                <a:lnTo>
                  <a:pt x="31207" y="325875"/>
                </a:lnTo>
                <a:cubicBezTo>
                  <a:pt x="413778" y="118050"/>
                  <a:pt x="852197" y="0"/>
                  <a:pt x="1318187" y="0"/>
                </a:cubicBez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手繪多邊形 52"/>
          <p:cNvSpPr/>
          <p:nvPr/>
        </p:nvSpPr>
        <p:spPr>
          <a:xfrm>
            <a:off x="1873818" y="1960744"/>
            <a:ext cx="1453342" cy="2281774"/>
          </a:xfrm>
          <a:custGeom>
            <a:avLst/>
            <a:gdLst>
              <a:gd name="connsiteX0" fmla="*/ 1318446 w 1453342"/>
              <a:gd name="connsiteY0" fmla="*/ 0 h 2281774"/>
              <a:gd name="connsiteX1" fmla="*/ 1453342 w 1453342"/>
              <a:gd name="connsiteY1" fmla="*/ 233647 h 2281774"/>
              <a:gd name="connsiteX2" fmla="*/ 1453342 w 1453342"/>
              <a:gd name="connsiteY2" fmla="*/ 233647 h 2281774"/>
              <a:gd name="connsiteX3" fmla="*/ 1453341 w 1453342"/>
              <a:gd name="connsiteY3" fmla="*/ 233646 h 2281774"/>
              <a:gd name="connsiteX4" fmla="*/ 1339545 w 1453342"/>
              <a:gd name="connsiteY4" fmla="*/ 302779 h 2281774"/>
              <a:gd name="connsiteX5" fmla="*/ 280727 w 1453342"/>
              <a:gd name="connsiteY5" fmla="*/ 2069320 h 2281774"/>
              <a:gd name="connsiteX6" fmla="*/ 269999 w 1453342"/>
              <a:gd name="connsiteY6" fmla="*/ 2281773 h 2281774"/>
              <a:gd name="connsiteX7" fmla="*/ 270001 w 1453342"/>
              <a:gd name="connsiteY7" fmla="*/ 2281773 h 2281774"/>
              <a:gd name="connsiteX8" fmla="*/ 270001 w 1453342"/>
              <a:gd name="connsiteY8" fmla="*/ 2281774 h 2281774"/>
              <a:gd name="connsiteX9" fmla="*/ 0 w 1453342"/>
              <a:gd name="connsiteY9" fmla="*/ 2281774 h 2281774"/>
              <a:gd name="connsiteX10" fmla="*/ 12122 w 1453342"/>
              <a:gd name="connsiteY10" fmla="*/ 2041715 h 2281774"/>
              <a:gd name="connsiteX11" fmla="*/ 1188587 w 1453342"/>
              <a:gd name="connsiteY11" fmla="*/ 78891 h 2281774"/>
              <a:gd name="connsiteX12" fmla="*/ 1318446 w 1453342"/>
              <a:gd name="connsiteY12" fmla="*/ 0 h 228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3342" h="2281774">
                <a:moveTo>
                  <a:pt x="1318446" y="0"/>
                </a:moveTo>
                <a:lnTo>
                  <a:pt x="1453342" y="233647"/>
                </a:lnTo>
                <a:lnTo>
                  <a:pt x="1453342" y="233647"/>
                </a:lnTo>
                <a:lnTo>
                  <a:pt x="1453341" y="233646"/>
                </a:lnTo>
                <a:lnTo>
                  <a:pt x="1339545" y="302779"/>
                </a:lnTo>
                <a:cubicBezTo>
                  <a:pt x="757799" y="695799"/>
                  <a:pt x="355391" y="1334114"/>
                  <a:pt x="280727" y="2069320"/>
                </a:cubicBezTo>
                <a:lnTo>
                  <a:pt x="269999" y="2281773"/>
                </a:lnTo>
                <a:lnTo>
                  <a:pt x="270001" y="2281773"/>
                </a:lnTo>
                <a:lnTo>
                  <a:pt x="270001" y="2281774"/>
                </a:lnTo>
                <a:lnTo>
                  <a:pt x="0" y="2281774"/>
                </a:lnTo>
                <a:lnTo>
                  <a:pt x="12122" y="2041715"/>
                </a:lnTo>
                <a:cubicBezTo>
                  <a:pt x="95083" y="1224819"/>
                  <a:pt x="542203" y="515579"/>
                  <a:pt x="1188587" y="78891"/>
                </a:cubicBezTo>
                <a:lnTo>
                  <a:pt x="1318446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手繪多邊形 51"/>
          <p:cNvSpPr/>
          <p:nvPr/>
        </p:nvSpPr>
        <p:spPr>
          <a:xfrm>
            <a:off x="5816841" y="1960745"/>
            <a:ext cx="1453341" cy="2281775"/>
          </a:xfrm>
          <a:custGeom>
            <a:avLst/>
            <a:gdLst>
              <a:gd name="connsiteX0" fmla="*/ 134895 w 1453341"/>
              <a:gd name="connsiteY0" fmla="*/ 0 h 2281775"/>
              <a:gd name="connsiteX1" fmla="*/ 264754 w 1453341"/>
              <a:gd name="connsiteY1" fmla="*/ 78893 h 2281775"/>
              <a:gd name="connsiteX2" fmla="*/ 1441219 w 1453341"/>
              <a:gd name="connsiteY2" fmla="*/ 2041716 h 2281775"/>
              <a:gd name="connsiteX3" fmla="*/ 1453341 w 1453341"/>
              <a:gd name="connsiteY3" fmla="*/ 2281775 h 2281775"/>
              <a:gd name="connsiteX4" fmla="*/ 1183341 w 1453341"/>
              <a:gd name="connsiteY4" fmla="*/ 2281775 h 2281775"/>
              <a:gd name="connsiteX5" fmla="*/ 1172613 w 1453341"/>
              <a:gd name="connsiteY5" fmla="*/ 2069321 h 2281775"/>
              <a:gd name="connsiteX6" fmla="*/ 514160 w 1453341"/>
              <a:gd name="connsiteY6" fmla="*/ 641219 h 2281775"/>
              <a:gd name="connsiteX7" fmla="*/ 334312 w 1453341"/>
              <a:gd name="connsiteY7" fmla="*/ 471790 h 2281775"/>
              <a:gd name="connsiteX8" fmla="*/ 323252 w 1453341"/>
              <a:gd name="connsiteY8" fmla="*/ 461371 h 2281775"/>
              <a:gd name="connsiteX9" fmla="*/ 113794 w 1453341"/>
              <a:gd name="connsiteY9" fmla="*/ 302780 h 2281775"/>
              <a:gd name="connsiteX10" fmla="*/ 0 w 1453341"/>
              <a:gd name="connsiteY10" fmla="*/ 233648 h 2281775"/>
              <a:gd name="connsiteX11" fmla="*/ 134895 w 1453341"/>
              <a:gd name="connsiteY11" fmla="*/ 0 h 228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53341" h="2281775">
                <a:moveTo>
                  <a:pt x="134895" y="0"/>
                </a:moveTo>
                <a:lnTo>
                  <a:pt x="264754" y="78893"/>
                </a:lnTo>
                <a:cubicBezTo>
                  <a:pt x="911138" y="515581"/>
                  <a:pt x="1358259" y="1224820"/>
                  <a:pt x="1441219" y="2041716"/>
                </a:cubicBezTo>
                <a:lnTo>
                  <a:pt x="1453341" y="2281775"/>
                </a:lnTo>
                <a:lnTo>
                  <a:pt x="1183341" y="2281775"/>
                </a:lnTo>
                <a:lnTo>
                  <a:pt x="1172613" y="2069321"/>
                </a:lnTo>
                <a:cubicBezTo>
                  <a:pt x="1116615" y="1517917"/>
                  <a:pt x="876261" y="1021013"/>
                  <a:pt x="514160" y="641219"/>
                </a:cubicBezTo>
                <a:lnTo>
                  <a:pt x="334312" y="471790"/>
                </a:lnTo>
                <a:lnTo>
                  <a:pt x="323252" y="461371"/>
                </a:lnTo>
                <a:cubicBezTo>
                  <a:pt x="256429" y="404868"/>
                  <a:pt x="186512" y="351907"/>
                  <a:pt x="113794" y="302780"/>
                </a:cubicBezTo>
                <a:lnTo>
                  <a:pt x="0" y="233648"/>
                </a:lnTo>
                <a:lnTo>
                  <a:pt x="134895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菱形 23"/>
          <p:cNvSpPr/>
          <p:nvPr/>
        </p:nvSpPr>
        <p:spPr>
          <a:xfrm>
            <a:off x="3541484" y="3218454"/>
            <a:ext cx="2061028" cy="2061028"/>
          </a:xfrm>
          <a:prstGeom prst="diamond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8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3" name="手繪多邊形 22"/>
          <p:cNvSpPr/>
          <p:nvPr/>
        </p:nvSpPr>
        <p:spPr>
          <a:xfrm>
            <a:off x="2689483" y="1579061"/>
            <a:ext cx="1846517" cy="955671"/>
          </a:xfrm>
          <a:custGeom>
            <a:avLst/>
            <a:gdLst>
              <a:gd name="connsiteX0" fmla="*/ 1846517 w 1846517"/>
              <a:gd name="connsiteY0" fmla="*/ 0 h 955671"/>
              <a:gd name="connsiteX1" fmla="*/ 1846517 w 1846517"/>
              <a:gd name="connsiteY1" fmla="*/ 270000 h 955671"/>
              <a:gd name="connsiteX2" fmla="*/ 1634064 w 1846517"/>
              <a:gd name="connsiteY2" fmla="*/ 280728 h 955671"/>
              <a:gd name="connsiteX3" fmla="*/ 336811 w 1846517"/>
              <a:gd name="connsiteY3" fmla="*/ 823076 h 955671"/>
              <a:gd name="connsiteX4" fmla="*/ 190919 w 1846517"/>
              <a:gd name="connsiteY4" fmla="*/ 955671 h 955671"/>
              <a:gd name="connsiteX5" fmla="*/ 0 w 1846517"/>
              <a:gd name="connsiteY5" fmla="*/ 764753 h 955671"/>
              <a:gd name="connsiteX6" fmla="*/ 165066 w 1846517"/>
              <a:gd name="connsiteY6" fmla="*/ 614731 h 955671"/>
              <a:gd name="connsiteX7" fmla="*/ 1606458 w 1846517"/>
              <a:gd name="connsiteY7" fmla="*/ 12122 h 955671"/>
              <a:gd name="connsiteX8" fmla="*/ 1846517 w 1846517"/>
              <a:gd name="connsiteY8" fmla="*/ 0 h 95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955671">
                <a:moveTo>
                  <a:pt x="1846517" y="0"/>
                </a:moveTo>
                <a:lnTo>
                  <a:pt x="1846517" y="270000"/>
                </a:lnTo>
                <a:lnTo>
                  <a:pt x="1634064" y="280728"/>
                </a:lnTo>
                <a:cubicBezTo>
                  <a:pt x="1143927" y="330504"/>
                  <a:pt x="696852" y="525944"/>
                  <a:pt x="336811" y="823076"/>
                </a:cubicBezTo>
                <a:lnTo>
                  <a:pt x="190919" y="955671"/>
                </a:lnTo>
                <a:lnTo>
                  <a:pt x="0" y="764753"/>
                </a:lnTo>
                <a:lnTo>
                  <a:pt x="165066" y="614731"/>
                </a:lnTo>
                <a:cubicBezTo>
                  <a:pt x="565111" y="284584"/>
                  <a:pt x="1061861" y="67428"/>
                  <a:pt x="1606458" y="12122"/>
                </a:cubicBezTo>
                <a:lnTo>
                  <a:pt x="1846517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4608001" y="1579061"/>
            <a:ext cx="1846517" cy="955671"/>
          </a:xfrm>
          <a:custGeom>
            <a:avLst/>
            <a:gdLst>
              <a:gd name="connsiteX0" fmla="*/ 0 w 1846517"/>
              <a:gd name="connsiteY0" fmla="*/ 0 h 955671"/>
              <a:gd name="connsiteX1" fmla="*/ 240059 w 1846517"/>
              <a:gd name="connsiteY1" fmla="*/ 12122 h 955671"/>
              <a:gd name="connsiteX2" fmla="*/ 1681451 w 1846517"/>
              <a:gd name="connsiteY2" fmla="*/ 614731 h 955671"/>
              <a:gd name="connsiteX3" fmla="*/ 1846517 w 1846517"/>
              <a:gd name="connsiteY3" fmla="*/ 764753 h 955671"/>
              <a:gd name="connsiteX4" fmla="*/ 1655599 w 1846517"/>
              <a:gd name="connsiteY4" fmla="*/ 955671 h 955671"/>
              <a:gd name="connsiteX5" fmla="*/ 1509706 w 1846517"/>
              <a:gd name="connsiteY5" fmla="*/ 823076 h 955671"/>
              <a:gd name="connsiteX6" fmla="*/ 212453 w 1846517"/>
              <a:gd name="connsiteY6" fmla="*/ 280728 h 955671"/>
              <a:gd name="connsiteX7" fmla="*/ 0 w 1846517"/>
              <a:gd name="connsiteY7" fmla="*/ 270000 h 955671"/>
              <a:gd name="connsiteX8" fmla="*/ 0 w 1846517"/>
              <a:gd name="connsiteY8" fmla="*/ 0 h 955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955671">
                <a:moveTo>
                  <a:pt x="0" y="0"/>
                </a:moveTo>
                <a:lnTo>
                  <a:pt x="240059" y="12122"/>
                </a:lnTo>
                <a:cubicBezTo>
                  <a:pt x="784656" y="67428"/>
                  <a:pt x="1281406" y="284584"/>
                  <a:pt x="1681451" y="614731"/>
                </a:cubicBezTo>
                <a:lnTo>
                  <a:pt x="1846517" y="764753"/>
                </a:lnTo>
                <a:lnTo>
                  <a:pt x="1655599" y="955671"/>
                </a:lnTo>
                <a:lnTo>
                  <a:pt x="1509706" y="823076"/>
                </a:lnTo>
                <a:cubicBezTo>
                  <a:pt x="1149665" y="525944"/>
                  <a:pt x="702590" y="330504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2880401" y="1849062"/>
            <a:ext cx="1655598" cy="1798765"/>
          </a:xfrm>
          <a:custGeom>
            <a:avLst/>
            <a:gdLst>
              <a:gd name="connsiteX0" fmla="*/ 1655598 w 1655598"/>
              <a:gd name="connsiteY0" fmla="*/ 0 h 1798765"/>
              <a:gd name="connsiteX1" fmla="*/ 1655598 w 1655598"/>
              <a:gd name="connsiteY1" fmla="*/ 1256260 h 1798765"/>
              <a:gd name="connsiteX2" fmla="*/ 1113093 w 1655598"/>
              <a:gd name="connsiteY2" fmla="*/ 1798765 h 1798765"/>
              <a:gd name="connsiteX3" fmla="*/ 0 w 1655598"/>
              <a:gd name="connsiteY3" fmla="*/ 685671 h 1798765"/>
              <a:gd name="connsiteX4" fmla="*/ 145892 w 1655598"/>
              <a:gd name="connsiteY4" fmla="*/ 553076 h 1798765"/>
              <a:gd name="connsiteX5" fmla="*/ 1443145 w 1655598"/>
              <a:gd name="connsiteY5" fmla="*/ 10728 h 1798765"/>
              <a:gd name="connsiteX6" fmla="*/ 1655598 w 1655598"/>
              <a:gd name="connsiteY6" fmla="*/ 0 h 1798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5598" h="1798765">
                <a:moveTo>
                  <a:pt x="1655598" y="0"/>
                </a:moveTo>
                <a:lnTo>
                  <a:pt x="1655598" y="1256260"/>
                </a:lnTo>
                <a:lnTo>
                  <a:pt x="1113093" y="1798765"/>
                </a:lnTo>
                <a:lnTo>
                  <a:pt x="0" y="685671"/>
                </a:lnTo>
                <a:lnTo>
                  <a:pt x="145892" y="553076"/>
                </a:lnTo>
                <a:cubicBezTo>
                  <a:pt x="505933" y="255944"/>
                  <a:pt x="953008" y="60504"/>
                  <a:pt x="1443145" y="10728"/>
                </a:cubicBezTo>
                <a:lnTo>
                  <a:pt x="165559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4608001" y="1849061"/>
            <a:ext cx="1655599" cy="1813280"/>
          </a:xfrm>
          <a:custGeom>
            <a:avLst/>
            <a:gdLst>
              <a:gd name="connsiteX0" fmla="*/ 0 w 1655599"/>
              <a:gd name="connsiteY0" fmla="*/ 0 h 1813280"/>
              <a:gd name="connsiteX1" fmla="*/ 212453 w 1655599"/>
              <a:gd name="connsiteY1" fmla="*/ 10728 h 1813280"/>
              <a:gd name="connsiteX2" fmla="*/ 1509706 w 1655599"/>
              <a:gd name="connsiteY2" fmla="*/ 553076 h 1813280"/>
              <a:gd name="connsiteX3" fmla="*/ 1655599 w 1655599"/>
              <a:gd name="connsiteY3" fmla="*/ 685671 h 1813280"/>
              <a:gd name="connsiteX4" fmla="*/ 527991 w 1655599"/>
              <a:gd name="connsiteY4" fmla="*/ 1813280 h 1813280"/>
              <a:gd name="connsiteX5" fmla="*/ 0 w 1655599"/>
              <a:gd name="connsiteY5" fmla="*/ 1285289 h 1813280"/>
              <a:gd name="connsiteX6" fmla="*/ 0 w 1655599"/>
              <a:gd name="connsiteY6" fmla="*/ 0 h 18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5599" h="1813280">
                <a:moveTo>
                  <a:pt x="0" y="0"/>
                </a:moveTo>
                <a:lnTo>
                  <a:pt x="212453" y="10728"/>
                </a:lnTo>
                <a:cubicBezTo>
                  <a:pt x="702590" y="60504"/>
                  <a:pt x="1149665" y="255944"/>
                  <a:pt x="1509706" y="553076"/>
                </a:cubicBezTo>
                <a:lnTo>
                  <a:pt x="1655599" y="685671"/>
                </a:lnTo>
                <a:lnTo>
                  <a:pt x="527991" y="1813280"/>
                </a:lnTo>
                <a:lnTo>
                  <a:pt x="0" y="12852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1873817" y="2394726"/>
            <a:ext cx="955672" cy="1846517"/>
          </a:xfrm>
          <a:custGeom>
            <a:avLst/>
            <a:gdLst>
              <a:gd name="connsiteX0" fmla="*/ 764753 w 955672"/>
              <a:gd name="connsiteY0" fmla="*/ 0 h 1846517"/>
              <a:gd name="connsiteX1" fmla="*/ 955672 w 955672"/>
              <a:gd name="connsiteY1" fmla="*/ 190918 h 1846517"/>
              <a:gd name="connsiteX2" fmla="*/ 823076 w 955672"/>
              <a:gd name="connsiteY2" fmla="*/ 336811 h 1846517"/>
              <a:gd name="connsiteX3" fmla="*/ 280728 w 955672"/>
              <a:gd name="connsiteY3" fmla="*/ 1634064 h 1846517"/>
              <a:gd name="connsiteX4" fmla="*/ 270000 w 955672"/>
              <a:gd name="connsiteY4" fmla="*/ 1846517 h 1846517"/>
              <a:gd name="connsiteX5" fmla="*/ 0 w 955672"/>
              <a:gd name="connsiteY5" fmla="*/ 1846517 h 1846517"/>
              <a:gd name="connsiteX6" fmla="*/ 12122 w 955672"/>
              <a:gd name="connsiteY6" fmla="*/ 1606458 h 1846517"/>
              <a:gd name="connsiteX7" fmla="*/ 614731 w 955672"/>
              <a:gd name="connsiteY7" fmla="*/ 165066 h 1846517"/>
              <a:gd name="connsiteX8" fmla="*/ 764753 w 955672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5672" h="1846517">
                <a:moveTo>
                  <a:pt x="764753" y="0"/>
                </a:moveTo>
                <a:lnTo>
                  <a:pt x="955672" y="190918"/>
                </a:lnTo>
                <a:lnTo>
                  <a:pt x="823076" y="336811"/>
                </a:lnTo>
                <a:cubicBezTo>
                  <a:pt x="525944" y="696852"/>
                  <a:pt x="330504" y="1143926"/>
                  <a:pt x="280728" y="1634064"/>
                </a:cubicBezTo>
                <a:lnTo>
                  <a:pt x="270000" y="1846517"/>
                </a:lnTo>
                <a:lnTo>
                  <a:pt x="0" y="1846517"/>
                </a:lnTo>
                <a:lnTo>
                  <a:pt x="12122" y="1606458"/>
                </a:lnTo>
                <a:cubicBezTo>
                  <a:pt x="67429" y="1061861"/>
                  <a:pt x="284584" y="565111"/>
                  <a:pt x="614731" y="165066"/>
                </a:cubicBezTo>
                <a:lnTo>
                  <a:pt x="764753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>
            <a:off x="6314512" y="2394726"/>
            <a:ext cx="955671" cy="1846517"/>
          </a:xfrm>
          <a:custGeom>
            <a:avLst/>
            <a:gdLst>
              <a:gd name="connsiteX0" fmla="*/ 190918 w 955671"/>
              <a:gd name="connsiteY0" fmla="*/ 0 h 1846517"/>
              <a:gd name="connsiteX1" fmla="*/ 340940 w 955671"/>
              <a:gd name="connsiteY1" fmla="*/ 165066 h 1846517"/>
              <a:gd name="connsiteX2" fmla="*/ 943549 w 955671"/>
              <a:gd name="connsiteY2" fmla="*/ 1606458 h 1846517"/>
              <a:gd name="connsiteX3" fmla="*/ 955671 w 955671"/>
              <a:gd name="connsiteY3" fmla="*/ 1846517 h 1846517"/>
              <a:gd name="connsiteX4" fmla="*/ 685671 w 955671"/>
              <a:gd name="connsiteY4" fmla="*/ 1846517 h 1846517"/>
              <a:gd name="connsiteX5" fmla="*/ 674943 w 955671"/>
              <a:gd name="connsiteY5" fmla="*/ 1634064 h 1846517"/>
              <a:gd name="connsiteX6" fmla="*/ 132595 w 955671"/>
              <a:gd name="connsiteY6" fmla="*/ 336811 h 1846517"/>
              <a:gd name="connsiteX7" fmla="*/ 0 w 955671"/>
              <a:gd name="connsiteY7" fmla="*/ 190918 h 1846517"/>
              <a:gd name="connsiteX8" fmla="*/ 190918 w 955671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5671" h="1846517">
                <a:moveTo>
                  <a:pt x="190918" y="0"/>
                </a:moveTo>
                <a:lnTo>
                  <a:pt x="340940" y="165066"/>
                </a:lnTo>
                <a:cubicBezTo>
                  <a:pt x="671087" y="565111"/>
                  <a:pt x="888243" y="1061861"/>
                  <a:pt x="943549" y="1606458"/>
                </a:cubicBezTo>
                <a:lnTo>
                  <a:pt x="955671" y="1846517"/>
                </a:lnTo>
                <a:lnTo>
                  <a:pt x="685671" y="1846517"/>
                </a:lnTo>
                <a:lnTo>
                  <a:pt x="674943" y="1634064"/>
                </a:lnTo>
                <a:cubicBezTo>
                  <a:pt x="625167" y="1143926"/>
                  <a:pt x="429727" y="696852"/>
                  <a:pt x="132595" y="336811"/>
                </a:cubicBezTo>
                <a:lnTo>
                  <a:pt x="0" y="190918"/>
                </a:lnTo>
                <a:lnTo>
                  <a:pt x="190918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2143818" y="2585644"/>
            <a:ext cx="1798766" cy="1655599"/>
          </a:xfrm>
          <a:custGeom>
            <a:avLst/>
            <a:gdLst>
              <a:gd name="connsiteX0" fmla="*/ 685672 w 1798766"/>
              <a:gd name="connsiteY0" fmla="*/ 0 h 1655599"/>
              <a:gd name="connsiteX1" fmla="*/ 1798766 w 1798766"/>
              <a:gd name="connsiteY1" fmla="*/ 1113094 h 1655599"/>
              <a:gd name="connsiteX2" fmla="*/ 1256260 w 1798766"/>
              <a:gd name="connsiteY2" fmla="*/ 1655599 h 1655599"/>
              <a:gd name="connsiteX3" fmla="*/ 0 w 1798766"/>
              <a:gd name="connsiteY3" fmla="*/ 1655599 h 1655599"/>
              <a:gd name="connsiteX4" fmla="*/ 10728 w 1798766"/>
              <a:gd name="connsiteY4" fmla="*/ 1443146 h 1655599"/>
              <a:gd name="connsiteX5" fmla="*/ 553076 w 1798766"/>
              <a:gd name="connsiteY5" fmla="*/ 145893 h 1655599"/>
              <a:gd name="connsiteX6" fmla="*/ 685672 w 1798766"/>
              <a:gd name="connsiteY6" fmla="*/ 0 h 165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8766" h="1655599">
                <a:moveTo>
                  <a:pt x="685672" y="0"/>
                </a:moveTo>
                <a:lnTo>
                  <a:pt x="1798766" y="1113094"/>
                </a:lnTo>
                <a:lnTo>
                  <a:pt x="1256260" y="1655599"/>
                </a:lnTo>
                <a:lnTo>
                  <a:pt x="0" y="1655599"/>
                </a:lnTo>
                <a:lnTo>
                  <a:pt x="10728" y="1443146"/>
                </a:lnTo>
                <a:cubicBezTo>
                  <a:pt x="60504" y="953008"/>
                  <a:pt x="255944" y="505934"/>
                  <a:pt x="553076" y="145893"/>
                </a:cubicBezTo>
                <a:lnTo>
                  <a:pt x="68567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5186903" y="2585644"/>
            <a:ext cx="1813279" cy="1655599"/>
          </a:xfrm>
          <a:custGeom>
            <a:avLst/>
            <a:gdLst>
              <a:gd name="connsiteX0" fmla="*/ 1127608 w 1813279"/>
              <a:gd name="connsiteY0" fmla="*/ 0 h 1655599"/>
              <a:gd name="connsiteX1" fmla="*/ 1260203 w 1813279"/>
              <a:gd name="connsiteY1" fmla="*/ 145893 h 1655599"/>
              <a:gd name="connsiteX2" fmla="*/ 1802551 w 1813279"/>
              <a:gd name="connsiteY2" fmla="*/ 1443146 h 1655599"/>
              <a:gd name="connsiteX3" fmla="*/ 1813279 w 1813279"/>
              <a:gd name="connsiteY3" fmla="*/ 1655599 h 1655599"/>
              <a:gd name="connsiteX4" fmla="*/ 527990 w 1813279"/>
              <a:gd name="connsiteY4" fmla="*/ 1655599 h 1655599"/>
              <a:gd name="connsiteX5" fmla="*/ 0 w 1813279"/>
              <a:gd name="connsiteY5" fmla="*/ 1127609 h 1655599"/>
              <a:gd name="connsiteX6" fmla="*/ 1127608 w 1813279"/>
              <a:gd name="connsiteY6" fmla="*/ 0 h 1655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13279" h="1655599">
                <a:moveTo>
                  <a:pt x="1127608" y="0"/>
                </a:moveTo>
                <a:lnTo>
                  <a:pt x="1260203" y="145893"/>
                </a:lnTo>
                <a:cubicBezTo>
                  <a:pt x="1557335" y="505934"/>
                  <a:pt x="1752775" y="953008"/>
                  <a:pt x="1802551" y="1443146"/>
                </a:cubicBezTo>
                <a:lnTo>
                  <a:pt x="1813279" y="1655599"/>
                </a:lnTo>
                <a:lnTo>
                  <a:pt x="527990" y="1655599"/>
                </a:lnTo>
                <a:lnTo>
                  <a:pt x="0" y="1127609"/>
                </a:lnTo>
                <a:lnTo>
                  <a:pt x="11276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菱形 27"/>
          <p:cNvSpPr/>
          <p:nvPr/>
        </p:nvSpPr>
        <p:spPr>
          <a:xfrm>
            <a:off x="3535124" y="3217912"/>
            <a:ext cx="2061028" cy="2061028"/>
          </a:xfrm>
          <a:prstGeom prst="diamond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0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3247800" cy="365125"/>
          </a:xfrm>
        </p:spPr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7" name="手繪多邊形 36"/>
          <p:cNvSpPr/>
          <p:nvPr/>
        </p:nvSpPr>
        <p:spPr>
          <a:xfrm rot="16200000">
            <a:off x="3816219" y="1887288"/>
            <a:ext cx="1511565" cy="1433398"/>
          </a:xfrm>
          <a:custGeom>
            <a:avLst/>
            <a:gdLst>
              <a:gd name="connsiteX0" fmla="*/ 1511565 w 1511565"/>
              <a:gd name="connsiteY0" fmla="*/ 716699 h 1433398"/>
              <a:gd name="connsiteX1" fmla="*/ 1462196 w 1511565"/>
              <a:gd name="connsiteY1" fmla="*/ 1206429 h 1433398"/>
              <a:gd name="connsiteX2" fmla="*/ 1403837 w 1511565"/>
              <a:gd name="connsiteY2" fmla="*/ 1433398 h 1433398"/>
              <a:gd name="connsiteX3" fmla="*/ 0 w 1511565"/>
              <a:gd name="connsiteY3" fmla="*/ 977263 h 1433398"/>
              <a:gd name="connsiteX4" fmla="*/ 275078 w 1511565"/>
              <a:gd name="connsiteY4" fmla="*/ 702185 h 1433398"/>
              <a:gd name="connsiteX5" fmla="*/ 21909 w 1511565"/>
              <a:gd name="connsiteY5" fmla="*/ 449015 h 1433398"/>
              <a:gd name="connsiteX6" fmla="*/ 1403838 w 1511565"/>
              <a:gd name="connsiteY6" fmla="*/ 0 h 1433398"/>
              <a:gd name="connsiteX7" fmla="*/ 1462197 w 1511565"/>
              <a:gd name="connsiteY7" fmla="*/ 226969 h 1433398"/>
              <a:gd name="connsiteX8" fmla="*/ 1511565 w 1511565"/>
              <a:gd name="connsiteY8" fmla="*/ 716699 h 143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1565" h="1433398">
                <a:moveTo>
                  <a:pt x="1511565" y="716699"/>
                </a:moveTo>
                <a:cubicBezTo>
                  <a:pt x="1511565" y="884456"/>
                  <a:pt x="1494566" y="1048242"/>
                  <a:pt x="1462196" y="1206429"/>
                </a:cubicBezTo>
                <a:lnTo>
                  <a:pt x="1403837" y="1433398"/>
                </a:lnTo>
                <a:lnTo>
                  <a:pt x="0" y="977263"/>
                </a:lnTo>
                <a:lnTo>
                  <a:pt x="275078" y="702185"/>
                </a:lnTo>
                <a:lnTo>
                  <a:pt x="21909" y="449015"/>
                </a:lnTo>
                <a:lnTo>
                  <a:pt x="1403838" y="0"/>
                </a:lnTo>
                <a:lnTo>
                  <a:pt x="1462197" y="226969"/>
                </a:lnTo>
                <a:cubicBezTo>
                  <a:pt x="1494567" y="385157"/>
                  <a:pt x="1511565" y="548943"/>
                  <a:pt x="1511565" y="7166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 rot="16200000">
            <a:off x="2556413" y="2053319"/>
            <a:ext cx="1763963" cy="1617566"/>
          </a:xfrm>
          <a:custGeom>
            <a:avLst/>
            <a:gdLst>
              <a:gd name="connsiteX0" fmla="*/ 1763963 w 1763963"/>
              <a:gd name="connsiteY0" fmla="*/ 1157845 h 1617566"/>
              <a:gd name="connsiteX1" fmla="*/ 349084 w 1763963"/>
              <a:gd name="connsiteY1" fmla="*/ 1617566 h 1617566"/>
              <a:gd name="connsiteX2" fmla="*/ 0 w 1763963"/>
              <a:gd name="connsiteY2" fmla="*/ 1268483 h 1617566"/>
              <a:gd name="connsiteX3" fmla="*/ 921608 w 1763963"/>
              <a:gd name="connsiteY3" fmla="*/ 0 h 1617566"/>
              <a:gd name="connsiteX4" fmla="*/ 1011586 w 1763963"/>
              <a:gd name="connsiteY4" fmla="*/ 67284 h 1617566"/>
              <a:gd name="connsiteX5" fmla="*/ 1704919 w 1763963"/>
              <a:gd name="connsiteY5" fmla="*/ 996524 h 1617566"/>
              <a:gd name="connsiteX6" fmla="*/ 1763963 w 1763963"/>
              <a:gd name="connsiteY6" fmla="*/ 1157845 h 161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3963" h="1617566">
                <a:moveTo>
                  <a:pt x="1763963" y="1157845"/>
                </a:moveTo>
                <a:lnTo>
                  <a:pt x="349084" y="1617566"/>
                </a:lnTo>
                <a:lnTo>
                  <a:pt x="0" y="1268483"/>
                </a:lnTo>
                <a:lnTo>
                  <a:pt x="921608" y="0"/>
                </a:lnTo>
                <a:lnTo>
                  <a:pt x="1011586" y="67284"/>
                </a:lnTo>
                <a:cubicBezTo>
                  <a:pt x="1311620" y="314894"/>
                  <a:pt x="1551212" y="633123"/>
                  <a:pt x="1704919" y="996524"/>
                </a:cubicBezTo>
                <a:lnTo>
                  <a:pt x="1763963" y="11578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手繪多邊形 34"/>
          <p:cNvSpPr/>
          <p:nvPr/>
        </p:nvSpPr>
        <p:spPr>
          <a:xfrm rot="16200000">
            <a:off x="4813959" y="2055867"/>
            <a:ext cx="1776177" cy="1624687"/>
          </a:xfrm>
          <a:custGeom>
            <a:avLst/>
            <a:gdLst>
              <a:gd name="connsiteX0" fmla="*/ 1776177 w 1776177"/>
              <a:gd name="connsiteY0" fmla="*/ 466842 h 1624687"/>
              <a:gd name="connsiteX1" fmla="*/ 1717133 w 1776177"/>
              <a:gd name="connsiteY1" fmla="*/ 628163 h 1624687"/>
              <a:gd name="connsiteX2" fmla="*/ 1023800 w 1776177"/>
              <a:gd name="connsiteY2" fmla="*/ 1557403 h 1624687"/>
              <a:gd name="connsiteX3" fmla="*/ 933822 w 1776177"/>
              <a:gd name="connsiteY3" fmla="*/ 1624687 h 1624687"/>
              <a:gd name="connsiteX4" fmla="*/ 0 w 1776177"/>
              <a:gd name="connsiteY4" fmla="*/ 339390 h 1624687"/>
              <a:gd name="connsiteX5" fmla="*/ 339389 w 1776177"/>
              <a:gd name="connsiteY5" fmla="*/ 0 h 1624687"/>
              <a:gd name="connsiteX6" fmla="*/ 1776177 w 1776177"/>
              <a:gd name="connsiteY6" fmla="*/ 466842 h 162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6177" h="1624687">
                <a:moveTo>
                  <a:pt x="1776177" y="466842"/>
                </a:moveTo>
                <a:lnTo>
                  <a:pt x="1717133" y="628163"/>
                </a:lnTo>
                <a:cubicBezTo>
                  <a:pt x="1563427" y="991564"/>
                  <a:pt x="1323834" y="1309794"/>
                  <a:pt x="1023800" y="1557403"/>
                </a:cubicBezTo>
                <a:lnTo>
                  <a:pt x="933822" y="1624687"/>
                </a:lnTo>
                <a:lnTo>
                  <a:pt x="0" y="339390"/>
                </a:lnTo>
                <a:lnTo>
                  <a:pt x="339389" y="0"/>
                </a:lnTo>
                <a:lnTo>
                  <a:pt x="1776177" y="4668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手繪多邊形 33"/>
          <p:cNvSpPr/>
          <p:nvPr/>
        </p:nvSpPr>
        <p:spPr>
          <a:xfrm rot="16200000">
            <a:off x="2314153" y="2709810"/>
            <a:ext cx="1362063" cy="1702728"/>
          </a:xfrm>
          <a:custGeom>
            <a:avLst/>
            <a:gdLst>
              <a:gd name="connsiteX0" fmla="*/ 1362063 w 1362063"/>
              <a:gd name="connsiteY0" fmla="*/ 442670 h 1702728"/>
              <a:gd name="connsiteX1" fmla="*/ 446576 w 1362063"/>
              <a:gd name="connsiteY1" fmla="*/ 1702728 h 1702728"/>
              <a:gd name="connsiteX2" fmla="*/ 0 w 1362063"/>
              <a:gd name="connsiteY2" fmla="*/ 1256153 h 1702728"/>
              <a:gd name="connsiteX3" fmla="*/ 0 w 1362063"/>
              <a:gd name="connsiteY3" fmla="*/ 0 h 1702728"/>
              <a:gd name="connsiteX4" fmla="*/ 212454 w 1362063"/>
              <a:gd name="connsiteY4" fmla="*/ 10728 h 1702728"/>
              <a:gd name="connsiteX5" fmla="*/ 1322637 w 1362063"/>
              <a:gd name="connsiteY5" fmla="*/ 413188 h 1702728"/>
              <a:gd name="connsiteX6" fmla="*/ 1362063 w 1362063"/>
              <a:gd name="connsiteY6" fmla="*/ 442670 h 1702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2063" h="1702728">
                <a:moveTo>
                  <a:pt x="1362063" y="442670"/>
                </a:moveTo>
                <a:lnTo>
                  <a:pt x="446576" y="1702728"/>
                </a:lnTo>
                <a:lnTo>
                  <a:pt x="0" y="1256153"/>
                </a:lnTo>
                <a:lnTo>
                  <a:pt x="0" y="0"/>
                </a:lnTo>
                <a:lnTo>
                  <a:pt x="212454" y="10728"/>
                </a:lnTo>
                <a:cubicBezTo>
                  <a:pt x="620902" y="52208"/>
                  <a:pt x="999445" y="194844"/>
                  <a:pt x="1322637" y="413188"/>
                </a:cubicBezTo>
                <a:lnTo>
                  <a:pt x="1362063" y="4426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手繪多邊形 32"/>
          <p:cNvSpPr/>
          <p:nvPr/>
        </p:nvSpPr>
        <p:spPr>
          <a:xfrm rot="16200000">
            <a:off x="5459381" y="2701402"/>
            <a:ext cx="1362061" cy="1719543"/>
          </a:xfrm>
          <a:custGeom>
            <a:avLst/>
            <a:gdLst>
              <a:gd name="connsiteX0" fmla="*/ 1362061 w 1362061"/>
              <a:gd name="connsiteY0" fmla="*/ 1276874 h 1719543"/>
              <a:gd name="connsiteX1" fmla="*/ 1322636 w 1362061"/>
              <a:gd name="connsiteY1" fmla="*/ 1306355 h 1719543"/>
              <a:gd name="connsiteX2" fmla="*/ 212453 w 1362061"/>
              <a:gd name="connsiteY2" fmla="*/ 1708815 h 1719543"/>
              <a:gd name="connsiteX3" fmla="*/ 0 w 1362061"/>
              <a:gd name="connsiteY3" fmla="*/ 1719543 h 1719543"/>
              <a:gd name="connsiteX4" fmla="*/ 0 w 1362061"/>
              <a:gd name="connsiteY4" fmla="*/ 434359 h 1719543"/>
              <a:gd name="connsiteX5" fmla="*/ 434359 w 1362061"/>
              <a:gd name="connsiteY5" fmla="*/ 0 h 1719543"/>
              <a:gd name="connsiteX6" fmla="*/ 1362061 w 1362061"/>
              <a:gd name="connsiteY6" fmla="*/ 1276874 h 1719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2061" h="1719543">
                <a:moveTo>
                  <a:pt x="1362061" y="1276874"/>
                </a:moveTo>
                <a:lnTo>
                  <a:pt x="1322636" y="1306355"/>
                </a:lnTo>
                <a:cubicBezTo>
                  <a:pt x="999444" y="1524700"/>
                  <a:pt x="620901" y="1667335"/>
                  <a:pt x="212453" y="1708815"/>
                </a:cubicBezTo>
                <a:lnTo>
                  <a:pt x="0" y="1719543"/>
                </a:lnTo>
                <a:lnTo>
                  <a:pt x="0" y="434359"/>
                </a:lnTo>
                <a:lnTo>
                  <a:pt x="434359" y="0"/>
                </a:lnTo>
                <a:lnTo>
                  <a:pt x="1362061" y="127687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手繪多邊形 51"/>
          <p:cNvSpPr/>
          <p:nvPr/>
        </p:nvSpPr>
        <p:spPr>
          <a:xfrm rot="16200000">
            <a:off x="1469850" y="3125567"/>
            <a:ext cx="1520606" cy="712670"/>
          </a:xfrm>
          <a:custGeom>
            <a:avLst/>
            <a:gdLst>
              <a:gd name="connsiteX0" fmla="*/ 0 w 1520606"/>
              <a:gd name="connsiteY0" fmla="*/ 0 h 712670"/>
              <a:gd name="connsiteX1" fmla="*/ 240059 w 1520606"/>
              <a:gd name="connsiteY1" fmla="*/ 12122 h 712670"/>
              <a:gd name="connsiteX2" fmla="*/ 1473596 w 1520606"/>
              <a:gd name="connsiteY2" fmla="*/ 459300 h 712670"/>
              <a:gd name="connsiteX3" fmla="*/ 1520606 w 1520606"/>
              <a:gd name="connsiteY3" fmla="*/ 494453 h 712670"/>
              <a:gd name="connsiteX4" fmla="*/ 1362062 w 1520606"/>
              <a:gd name="connsiteY4" fmla="*/ 712670 h 712670"/>
              <a:gd name="connsiteX5" fmla="*/ 1322636 w 1520606"/>
              <a:gd name="connsiteY5" fmla="*/ 683188 h 712670"/>
              <a:gd name="connsiteX6" fmla="*/ 212453 w 1520606"/>
              <a:gd name="connsiteY6" fmla="*/ 280728 h 712670"/>
              <a:gd name="connsiteX7" fmla="*/ 0 w 1520606"/>
              <a:gd name="connsiteY7" fmla="*/ 270000 h 712670"/>
              <a:gd name="connsiteX8" fmla="*/ 0 w 1520606"/>
              <a:gd name="connsiteY8" fmla="*/ 0 h 71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6" h="712670">
                <a:moveTo>
                  <a:pt x="0" y="0"/>
                </a:moveTo>
                <a:lnTo>
                  <a:pt x="240059" y="12122"/>
                </a:lnTo>
                <a:cubicBezTo>
                  <a:pt x="693890" y="58211"/>
                  <a:pt x="1114494" y="216695"/>
                  <a:pt x="1473596" y="459300"/>
                </a:cubicBezTo>
                <a:lnTo>
                  <a:pt x="1520606" y="494453"/>
                </a:lnTo>
                <a:lnTo>
                  <a:pt x="1362062" y="712670"/>
                </a:lnTo>
                <a:lnTo>
                  <a:pt x="1322636" y="683188"/>
                </a:lnTo>
                <a:cubicBezTo>
                  <a:pt x="999444" y="464844"/>
                  <a:pt x="620901" y="322208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手繪多邊形 46"/>
          <p:cNvSpPr/>
          <p:nvPr/>
        </p:nvSpPr>
        <p:spPr>
          <a:xfrm rot="16200000">
            <a:off x="2549887" y="1584908"/>
            <a:ext cx="1099073" cy="1376062"/>
          </a:xfrm>
          <a:custGeom>
            <a:avLst/>
            <a:gdLst>
              <a:gd name="connsiteX0" fmla="*/ 158544 w 1099073"/>
              <a:gd name="connsiteY0" fmla="*/ 0 h 1376062"/>
              <a:gd name="connsiteX1" fmla="*/ 261723 w 1099073"/>
              <a:gd name="connsiteY1" fmla="*/ 77156 h 1376062"/>
              <a:gd name="connsiteX2" fmla="*/ 1032093 w 1099073"/>
              <a:gd name="connsiteY2" fmla="*/ 1109645 h 1376062"/>
              <a:gd name="connsiteX3" fmla="*/ 1099073 w 1099073"/>
              <a:gd name="connsiteY3" fmla="*/ 1292650 h 1376062"/>
              <a:gd name="connsiteX4" fmla="*/ 842355 w 1099073"/>
              <a:gd name="connsiteY4" fmla="*/ 1376062 h 1376062"/>
              <a:gd name="connsiteX5" fmla="*/ 783311 w 1099073"/>
              <a:gd name="connsiteY5" fmla="*/ 1214741 h 1376062"/>
              <a:gd name="connsiteX6" fmla="*/ 89978 w 1099073"/>
              <a:gd name="connsiteY6" fmla="*/ 285501 h 1376062"/>
              <a:gd name="connsiteX7" fmla="*/ 0 w 1099073"/>
              <a:gd name="connsiteY7" fmla="*/ 218217 h 1376062"/>
              <a:gd name="connsiteX8" fmla="*/ 158544 w 1099073"/>
              <a:gd name="connsiteY8" fmla="*/ 0 h 137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073" h="1376062">
                <a:moveTo>
                  <a:pt x="158544" y="0"/>
                </a:moveTo>
                <a:lnTo>
                  <a:pt x="261723" y="77156"/>
                </a:lnTo>
                <a:cubicBezTo>
                  <a:pt x="595094" y="352278"/>
                  <a:pt x="861309" y="705866"/>
                  <a:pt x="1032093" y="1109645"/>
                </a:cubicBezTo>
                <a:lnTo>
                  <a:pt x="1099073" y="1292650"/>
                </a:lnTo>
                <a:lnTo>
                  <a:pt x="842355" y="1376062"/>
                </a:lnTo>
                <a:lnTo>
                  <a:pt x="783311" y="1214741"/>
                </a:lnTo>
                <a:cubicBezTo>
                  <a:pt x="629605" y="851340"/>
                  <a:pt x="390012" y="533111"/>
                  <a:pt x="89978" y="285501"/>
                </a:cubicBezTo>
                <a:lnTo>
                  <a:pt x="0" y="218217"/>
                </a:lnTo>
                <a:lnTo>
                  <a:pt x="158544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手繪多邊形 40"/>
          <p:cNvSpPr/>
          <p:nvPr/>
        </p:nvSpPr>
        <p:spPr>
          <a:xfrm rot="16200000">
            <a:off x="4383137" y="966855"/>
            <a:ext cx="377728" cy="1600427"/>
          </a:xfrm>
          <a:custGeom>
            <a:avLst/>
            <a:gdLst>
              <a:gd name="connsiteX0" fmla="*/ 257031 w 377728"/>
              <a:gd name="connsiteY0" fmla="*/ 0 h 1600427"/>
              <a:gd name="connsiteX1" fmla="*/ 322874 w 377728"/>
              <a:gd name="connsiteY1" fmla="*/ 256069 h 1600427"/>
              <a:gd name="connsiteX2" fmla="*/ 377728 w 377728"/>
              <a:gd name="connsiteY2" fmla="*/ 800213 h 1600427"/>
              <a:gd name="connsiteX3" fmla="*/ 322874 w 377728"/>
              <a:gd name="connsiteY3" fmla="*/ 1344357 h 1600427"/>
              <a:gd name="connsiteX4" fmla="*/ 257031 w 377728"/>
              <a:gd name="connsiteY4" fmla="*/ 1600427 h 1600427"/>
              <a:gd name="connsiteX5" fmla="*/ 0 w 377728"/>
              <a:gd name="connsiteY5" fmla="*/ 1516912 h 1600427"/>
              <a:gd name="connsiteX6" fmla="*/ 58359 w 377728"/>
              <a:gd name="connsiteY6" fmla="*/ 1289943 h 1600427"/>
              <a:gd name="connsiteX7" fmla="*/ 107728 w 377728"/>
              <a:gd name="connsiteY7" fmla="*/ 800213 h 1600427"/>
              <a:gd name="connsiteX8" fmla="*/ 58359 w 377728"/>
              <a:gd name="connsiteY8" fmla="*/ 310483 h 1600427"/>
              <a:gd name="connsiteX9" fmla="*/ 0 w 377728"/>
              <a:gd name="connsiteY9" fmla="*/ 83514 h 1600427"/>
              <a:gd name="connsiteX10" fmla="*/ 257031 w 377728"/>
              <a:gd name="connsiteY10" fmla="*/ 0 h 16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7728" h="1600427">
                <a:moveTo>
                  <a:pt x="257031" y="0"/>
                </a:moveTo>
                <a:lnTo>
                  <a:pt x="322874" y="256069"/>
                </a:lnTo>
                <a:cubicBezTo>
                  <a:pt x="358840" y="431832"/>
                  <a:pt x="377728" y="613817"/>
                  <a:pt x="377728" y="800213"/>
                </a:cubicBezTo>
                <a:cubicBezTo>
                  <a:pt x="377728" y="986609"/>
                  <a:pt x="358840" y="1168594"/>
                  <a:pt x="322874" y="1344357"/>
                </a:cubicBezTo>
                <a:lnTo>
                  <a:pt x="257031" y="1600427"/>
                </a:lnTo>
                <a:lnTo>
                  <a:pt x="0" y="1516912"/>
                </a:lnTo>
                <a:lnTo>
                  <a:pt x="58359" y="1289943"/>
                </a:lnTo>
                <a:cubicBezTo>
                  <a:pt x="90729" y="1131756"/>
                  <a:pt x="107728" y="967970"/>
                  <a:pt x="107728" y="800213"/>
                </a:cubicBezTo>
                <a:cubicBezTo>
                  <a:pt x="107728" y="632457"/>
                  <a:pt x="90729" y="468671"/>
                  <a:pt x="58359" y="310483"/>
                </a:cubicBezTo>
                <a:lnTo>
                  <a:pt x="0" y="83514"/>
                </a:lnTo>
                <a:lnTo>
                  <a:pt x="257031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rot="16200000">
            <a:off x="5495039" y="1584908"/>
            <a:ext cx="1099073" cy="1376062"/>
          </a:xfrm>
          <a:custGeom>
            <a:avLst/>
            <a:gdLst>
              <a:gd name="connsiteX0" fmla="*/ 842355 w 1099073"/>
              <a:gd name="connsiteY0" fmla="*/ 0 h 1376062"/>
              <a:gd name="connsiteX1" fmla="*/ 1099073 w 1099073"/>
              <a:gd name="connsiteY1" fmla="*/ 83413 h 1376062"/>
              <a:gd name="connsiteX2" fmla="*/ 1032093 w 1099073"/>
              <a:gd name="connsiteY2" fmla="*/ 266417 h 1376062"/>
              <a:gd name="connsiteX3" fmla="*/ 261723 w 1099073"/>
              <a:gd name="connsiteY3" fmla="*/ 1298906 h 1376062"/>
              <a:gd name="connsiteX4" fmla="*/ 158544 w 1099073"/>
              <a:gd name="connsiteY4" fmla="*/ 1376062 h 1376062"/>
              <a:gd name="connsiteX5" fmla="*/ 0 w 1099073"/>
              <a:gd name="connsiteY5" fmla="*/ 1157845 h 1376062"/>
              <a:gd name="connsiteX6" fmla="*/ 89978 w 1099073"/>
              <a:gd name="connsiteY6" fmla="*/ 1090561 h 1376062"/>
              <a:gd name="connsiteX7" fmla="*/ 783311 w 1099073"/>
              <a:gd name="connsiteY7" fmla="*/ 161321 h 1376062"/>
              <a:gd name="connsiteX8" fmla="*/ 842355 w 1099073"/>
              <a:gd name="connsiteY8" fmla="*/ 0 h 137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073" h="1376062">
                <a:moveTo>
                  <a:pt x="842355" y="0"/>
                </a:moveTo>
                <a:lnTo>
                  <a:pt x="1099073" y="83413"/>
                </a:lnTo>
                <a:lnTo>
                  <a:pt x="1032093" y="266417"/>
                </a:lnTo>
                <a:cubicBezTo>
                  <a:pt x="861309" y="670197"/>
                  <a:pt x="595094" y="1023785"/>
                  <a:pt x="261723" y="1298906"/>
                </a:cubicBezTo>
                <a:lnTo>
                  <a:pt x="158544" y="1376062"/>
                </a:lnTo>
                <a:lnTo>
                  <a:pt x="0" y="1157845"/>
                </a:lnTo>
                <a:lnTo>
                  <a:pt x="89978" y="1090561"/>
                </a:lnTo>
                <a:cubicBezTo>
                  <a:pt x="390012" y="842952"/>
                  <a:pt x="629605" y="524722"/>
                  <a:pt x="783311" y="161321"/>
                </a:cubicBezTo>
                <a:lnTo>
                  <a:pt x="842355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16200000">
            <a:off x="6153546" y="3125567"/>
            <a:ext cx="1520605" cy="712669"/>
          </a:xfrm>
          <a:custGeom>
            <a:avLst/>
            <a:gdLst>
              <a:gd name="connsiteX0" fmla="*/ 1362061 w 1520605"/>
              <a:gd name="connsiteY0" fmla="*/ 0 h 712669"/>
              <a:gd name="connsiteX1" fmla="*/ 1520605 w 1520605"/>
              <a:gd name="connsiteY1" fmla="*/ 218217 h 712669"/>
              <a:gd name="connsiteX2" fmla="*/ 1473596 w 1520605"/>
              <a:gd name="connsiteY2" fmla="*/ 253369 h 712669"/>
              <a:gd name="connsiteX3" fmla="*/ 240059 w 1520605"/>
              <a:gd name="connsiteY3" fmla="*/ 700547 h 712669"/>
              <a:gd name="connsiteX4" fmla="*/ 0 w 1520605"/>
              <a:gd name="connsiteY4" fmla="*/ 712669 h 712669"/>
              <a:gd name="connsiteX5" fmla="*/ 0 w 1520605"/>
              <a:gd name="connsiteY5" fmla="*/ 442669 h 712669"/>
              <a:gd name="connsiteX6" fmla="*/ 212453 w 1520605"/>
              <a:gd name="connsiteY6" fmla="*/ 431941 h 712669"/>
              <a:gd name="connsiteX7" fmla="*/ 1322636 w 1520605"/>
              <a:gd name="connsiteY7" fmla="*/ 29481 h 712669"/>
              <a:gd name="connsiteX8" fmla="*/ 1362061 w 1520605"/>
              <a:gd name="connsiteY8" fmla="*/ 0 h 712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5" h="712669">
                <a:moveTo>
                  <a:pt x="1362061" y="0"/>
                </a:moveTo>
                <a:lnTo>
                  <a:pt x="1520605" y="218217"/>
                </a:lnTo>
                <a:lnTo>
                  <a:pt x="1473596" y="253369"/>
                </a:lnTo>
                <a:cubicBezTo>
                  <a:pt x="1114494" y="495974"/>
                  <a:pt x="693890" y="654458"/>
                  <a:pt x="240059" y="700547"/>
                </a:cubicBezTo>
                <a:lnTo>
                  <a:pt x="0" y="712669"/>
                </a:lnTo>
                <a:lnTo>
                  <a:pt x="0" y="442669"/>
                </a:lnTo>
                <a:lnTo>
                  <a:pt x="212453" y="431941"/>
                </a:lnTo>
                <a:cubicBezTo>
                  <a:pt x="620901" y="390461"/>
                  <a:pt x="999444" y="247826"/>
                  <a:pt x="1322636" y="29481"/>
                </a:cubicBezTo>
                <a:lnTo>
                  <a:pt x="1362061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菱形 43"/>
          <p:cNvSpPr/>
          <p:nvPr/>
        </p:nvSpPr>
        <p:spPr>
          <a:xfrm>
            <a:off x="3535125" y="3218768"/>
            <a:ext cx="2061028" cy="2061028"/>
          </a:xfrm>
          <a:prstGeom prst="diamond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68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5" name="手繪多邊形 24"/>
          <p:cNvSpPr/>
          <p:nvPr/>
        </p:nvSpPr>
        <p:spPr>
          <a:xfrm rot="16200000">
            <a:off x="3137920" y="2096988"/>
            <a:ext cx="1648868" cy="1147290"/>
          </a:xfrm>
          <a:custGeom>
            <a:avLst/>
            <a:gdLst>
              <a:gd name="connsiteX0" fmla="*/ 1648868 w 1648868"/>
              <a:gd name="connsiteY0" fmla="*/ 1147290 h 1147290"/>
              <a:gd name="connsiteX1" fmla="*/ 372368 w 1648868"/>
              <a:gd name="connsiteY1" fmla="*/ 1147290 h 1147290"/>
              <a:gd name="connsiteX2" fmla="*/ 0 w 1648868"/>
              <a:gd name="connsiteY2" fmla="*/ 774922 h 1147290"/>
              <a:gd name="connsiteX3" fmla="*/ 1342205 w 1648868"/>
              <a:gd name="connsiteY3" fmla="*/ 0 h 1147290"/>
              <a:gd name="connsiteX4" fmla="*/ 1357398 w 1648868"/>
              <a:gd name="connsiteY4" fmla="*/ 25008 h 1147290"/>
              <a:gd name="connsiteX5" fmla="*/ 1638140 w 1648868"/>
              <a:gd name="connsiteY5" fmla="*/ 934837 h 1147290"/>
              <a:gd name="connsiteX6" fmla="*/ 1648868 w 1648868"/>
              <a:gd name="connsiteY6" fmla="*/ 1147290 h 114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8868" h="1147290">
                <a:moveTo>
                  <a:pt x="1648868" y="1147290"/>
                </a:moveTo>
                <a:lnTo>
                  <a:pt x="372368" y="1147290"/>
                </a:lnTo>
                <a:lnTo>
                  <a:pt x="0" y="774922"/>
                </a:lnTo>
                <a:lnTo>
                  <a:pt x="1342205" y="0"/>
                </a:lnTo>
                <a:lnTo>
                  <a:pt x="1357398" y="25008"/>
                </a:lnTo>
                <a:cubicBezTo>
                  <a:pt x="1507033" y="300460"/>
                  <a:pt x="1604956" y="608079"/>
                  <a:pt x="1638140" y="934837"/>
                </a:cubicBezTo>
                <a:lnTo>
                  <a:pt x="1648868" y="114729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 rot="16200000">
            <a:off x="4357210" y="2096988"/>
            <a:ext cx="1648868" cy="1147290"/>
          </a:xfrm>
          <a:custGeom>
            <a:avLst/>
            <a:gdLst>
              <a:gd name="connsiteX0" fmla="*/ 1648868 w 1648868"/>
              <a:gd name="connsiteY0" fmla="*/ 0 h 1147290"/>
              <a:gd name="connsiteX1" fmla="*/ 1638140 w 1648868"/>
              <a:gd name="connsiteY1" fmla="*/ 212453 h 1147290"/>
              <a:gd name="connsiteX2" fmla="*/ 1357398 w 1648868"/>
              <a:gd name="connsiteY2" fmla="*/ 1122282 h 1147290"/>
              <a:gd name="connsiteX3" fmla="*/ 1342205 w 1648868"/>
              <a:gd name="connsiteY3" fmla="*/ 1147290 h 1147290"/>
              <a:gd name="connsiteX4" fmla="*/ 0 w 1648868"/>
              <a:gd name="connsiteY4" fmla="*/ 372368 h 1147290"/>
              <a:gd name="connsiteX5" fmla="*/ 372368 w 1648868"/>
              <a:gd name="connsiteY5" fmla="*/ 0 h 1147290"/>
              <a:gd name="connsiteX6" fmla="*/ 1648868 w 1648868"/>
              <a:gd name="connsiteY6" fmla="*/ 0 h 114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8868" h="1147290">
                <a:moveTo>
                  <a:pt x="1648868" y="0"/>
                </a:moveTo>
                <a:lnTo>
                  <a:pt x="1638140" y="212453"/>
                </a:lnTo>
                <a:cubicBezTo>
                  <a:pt x="1604956" y="539211"/>
                  <a:pt x="1507033" y="846831"/>
                  <a:pt x="1357398" y="1122282"/>
                </a:cubicBezTo>
                <a:lnTo>
                  <a:pt x="1342205" y="1147290"/>
                </a:lnTo>
                <a:lnTo>
                  <a:pt x="0" y="372368"/>
                </a:lnTo>
                <a:lnTo>
                  <a:pt x="372368" y="0"/>
                </a:lnTo>
                <a:lnTo>
                  <a:pt x="164886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 rot="16200000">
            <a:off x="2487873" y="2190253"/>
            <a:ext cx="1623052" cy="1623052"/>
          </a:xfrm>
          <a:custGeom>
            <a:avLst/>
            <a:gdLst>
              <a:gd name="connsiteX0" fmla="*/ 1623052 w 1623052"/>
              <a:gd name="connsiteY0" fmla="*/ 839287 h 1623052"/>
              <a:gd name="connsiteX1" fmla="*/ 265531 w 1623052"/>
              <a:gd name="connsiteY1" fmla="*/ 1623052 h 1623052"/>
              <a:gd name="connsiteX2" fmla="*/ 0 w 1623052"/>
              <a:gd name="connsiteY2" fmla="*/ 1357521 h 1623052"/>
              <a:gd name="connsiteX3" fmla="*/ 783765 w 1623052"/>
              <a:gd name="connsiteY3" fmla="*/ 0 h 1623052"/>
              <a:gd name="connsiteX4" fmla="*/ 897561 w 1623052"/>
              <a:gd name="connsiteY4" fmla="*/ 69133 h 1623052"/>
              <a:gd name="connsiteX5" fmla="*/ 1553919 w 1623052"/>
              <a:gd name="connsiteY5" fmla="*/ 725491 h 1623052"/>
              <a:gd name="connsiteX6" fmla="*/ 1623052 w 1623052"/>
              <a:gd name="connsiteY6" fmla="*/ 839287 h 1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3052" h="1623052">
                <a:moveTo>
                  <a:pt x="1623052" y="839287"/>
                </a:moveTo>
                <a:lnTo>
                  <a:pt x="265531" y="1623052"/>
                </a:lnTo>
                <a:lnTo>
                  <a:pt x="0" y="1357521"/>
                </a:lnTo>
                <a:lnTo>
                  <a:pt x="783765" y="0"/>
                </a:lnTo>
                <a:lnTo>
                  <a:pt x="897561" y="69133"/>
                </a:lnTo>
                <a:cubicBezTo>
                  <a:pt x="1156115" y="243808"/>
                  <a:pt x="1379244" y="466937"/>
                  <a:pt x="1553919" y="725491"/>
                </a:cubicBezTo>
                <a:lnTo>
                  <a:pt x="1623052" y="83928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rot="16200000">
            <a:off x="5033075" y="2190253"/>
            <a:ext cx="1623052" cy="1623052"/>
          </a:xfrm>
          <a:custGeom>
            <a:avLst/>
            <a:gdLst>
              <a:gd name="connsiteX0" fmla="*/ 1623052 w 1623052"/>
              <a:gd name="connsiteY0" fmla="*/ 783765 h 1623052"/>
              <a:gd name="connsiteX1" fmla="*/ 1553919 w 1623052"/>
              <a:gd name="connsiteY1" fmla="*/ 897561 h 1623052"/>
              <a:gd name="connsiteX2" fmla="*/ 897561 w 1623052"/>
              <a:gd name="connsiteY2" fmla="*/ 1553919 h 1623052"/>
              <a:gd name="connsiteX3" fmla="*/ 783765 w 1623052"/>
              <a:gd name="connsiteY3" fmla="*/ 1623052 h 1623052"/>
              <a:gd name="connsiteX4" fmla="*/ 0 w 1623052"/>
              <a:gd name="connsiteY4" fmla="*/ 265530 h 1623052"/>
              <a:gd name="connsiteX5" fmla="*/ 265530 w 1623052"/>
              <a:gd name="connsiteY5" fmla="*/ 0 h 1623052"/>
              <a:gd name="connsiteX6" fmla="*/ 1623052 w 1623052"/>
              <a:gd name="connsiteY6" fmla="*/ 783765 h 162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3052" h="1623052">
                <a:moveTo>
                  <a:pt x="1623052" y="783765"/>
                </a:moveTo>
                <a:lnTo>
                  <a:pt x="1553919" y="897561"/>
                </a:lnTo>
                <a:cubicBezTo>
                  <a:pt x="1379244" y="1156115"/>
                  <a:pt x="1156115" y="1379244"/>
                  <a:pt x="897561" y="1553919"/>
                </a:cubicBezTo>
                <a:lnTo>
                  <a:pt x="783765" y="1623052"/>
                </a:lnTo>
                <a:lnTo>
                  <a:pt x="0" y="265530"/>
                </a:lnTo>
                <a:lnTo>
                  <a:pt x="265530" y="0"/>
                </a:lnTo>
                <a:lnTo>
                  <a:pt x="1623052" y="7837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 rot="16200000">
            <a:off x="2394606" y="2840302"/>
            <a:ext cx="1147290" cy="1648868"/>
          </a:xfrm>
          <a:custGeom>
            <a:avLst/>
            <a:gdLst>
              <a:gd name="connsiteX0" fmla="*/ 1147290 w 1147290"/>
              <a:gd name="connsiteY0" fmla="*/ 306663 h 1648868"/>
              <a:gd name="connsiteX1" fmla="*/ 372368 w 1147290"/>
              <a:gd name="connsiteY1" fmla="*/ 1648868 h 1648868"/>
              <a:gd name="connsiteX2" fmla="*/ 0 w 1147290"/>
              <a:gd name="connsiteY2" fmla="*/ 1276500 h 1648868"/>
              <a:gd name="connsiteX3" fmla="*/ 0 w 1147290"/>
              <a:gd name="connsiteY3" fmla="*/ 0 h 1648868"/>
              <a:gd name="connsiteX4" fmla="*/ 212453 w 1147290"/>
              <a:gd name="connsiteY4" fmla="*/ 10728 h 1648868"/>
              <a:gd name="connsiteX5" fmla="*/ 1122282 w 1147290"/>
              <a:gd name="connsiteY5" fmla="*/ 291470 h 1648868"/>
              <a:gd name="connsiteX6" fmla="*/ 1147290 w 1147290"/>
              <a:gd name="connsiteY6" fmla="*/ 306663 h 164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290" h="1648868">
                <a:moveTo>
                  <a:pt x="1147290" y="306663"/>
                </a:moveTo>
                <a:lnTo>
                  <a:pt x="372368" y="1648868"/>
                </a:lnTo>
                <a:lnTo>
                  <a:pt x="0" y="1276500"/>
                </a:lnTo>
                <a:lnTo>
                  <a:pt x="0" y="0"/>
                </a:lnTo>
                <a:lnTo>
                  <a:pt x="212453" y="10728"/>
                </a:lnTo>
                <a:cubicBezTo>
                  <a:pt x="539212" y="43912"/>
                  <a:pt x="846831" y="141836"/>
                  <a:pt x="1122282" y="291470"/>
                </a:cubicBezTo>
                <a:lnTo>
                  <a:pt x="1147290" y="306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16200000">
            <a:off x="5602102" y="2840302"/>
            <a:ext cx="1147290" cy="1648868"/>
          </a:xfrm>
          <a:custGeom>
            <a:avLst/>
            <a:gdLst>
              <a:gd name="connsiteX0" fmla="*/ 1147290 w 1147290"/>
              <a:gd name="connsiteY0" fmla="*/ 1342205 h 1648868"/>
              <a:gd name="connsiteX1" fmla="*/ 1122282 w 1147290"/>
              <a:gd name="connsiteY1" fmla="*/ 1357398 h 1648868"/>
              <a:gd name="connsiteX2" fmla="*/ 212453 w 1147290"/>
              <a:gd name="connsiteY2" fmla="*/ 1638140 h 1648868"/>
              <a:gd name="connsiteX3" fmla="*/ 0 w 1147290"/>
              <a:gd name="connsiteY3" fmla="*/ 1648868 h 1648868"/>
              <a:gd name="connsiteX4" fmla="*/ 0 w 1147290"/>
              <a:gd name="connsiteY4" fmla="*/ 372368 h 1648868"/>
              <a:gd name="connsiteX5" fmla="*/ 372368 w 1147290"/>
              <a:gd name="connsiteY5" fmla="*/ 0 h 1648868"/>
              <a:gd name="connsiteX6" fmla="*/ 1147290 w 1147290"/>
              <a:gd name="connsiteY6" fmla="*/ 1342205 h 164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7290" h="1648868">
                <a:moveTo>
                  <a:pt x="1147290" y="1342205"/>
                </a:moveTo>
                <a:lnTo>
                  <a:pt x="1122282" y="1357398"/>
                </a:lnTo>
                <a:cubicBezTo>
                  <a:pt x="846831" y="1507033"/>
                  <a:pt x="539212" y="1604956"/>
                  <a:pt x="212453" y="1638140"/>
                </a:cubicBezTo>
                <a:lnTo>
                  <a:pt x="0" y="1648868"/>
                </a:lnTo>
                <a:lnTo>
                  <a:pt x="0" y="372368"/>
                </a:lnTo>
                <a:lnTo>
                  <a:pt x="372368" y="0"/>
                </a:lnTo>
                <a:lnTo>
                  <a:pt x="1147290" y="134220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手繪多邊形 70"/>
          <p:cNvSpPr/>
          <p:nvPr/>
        </p:nvSpPr>
        <p:spPr>
          <a:xfrm rot="16200000">
            <a:off x="1521056" y="3308955"/>
            <a:ext cx="1282187" cy="576663"/>
          </a:xfrm>
          <a:custGeom>
            <a:avLst/>
            <a:gdLst>
              <a:gd name="connsiteX0" fmla="*/ 0 w 1282187"/>
              <a:gd name="connsiteY0" fmla="*/ 0 h 576663"/>
              <a:gd name="connsiteX1" fmla="*/ 240059 w 1282187"/>
              <a:gd name="connsiteY1" fmla="*/ 12122 h 576663"/>
              <a:gd name="connsiteX2" fmla="*/ 1250980 w 1282187"/>
              <a:gd name="connsiteY2" fmla="*/ 324057 h 576663"/>
              <a:gd name="connsiteX3" fmla="*/ 1282187 w 1282187"/>
              <a:gd name="connsiteY3" fmla="*/ 343016 h 576663"/>
              <a:gd name="connsiteX4" fmla="*/ 1147290 w 1282187"/>
              <a:gd name="connsiteY4" fmla="*/ 576663 h 576663"/>
              <a:gd name="connsiteX5" fmla="*/ 1122282 w 1282187"/>
              <a:gd name="connsiteY5" fmla="*/ 561470 h 576663"/>
              <a:gd name="connsiteX6" fmla="*/ 212453 w 1282187"/>
              <a:gd name="connsiteY6" fmla="*/ 280728 h 576663"/>
              <a:gd name="connsiteX7" fmla="*/ 0 w 1282187"/>
              <a:gd name="connsiteY7" fmla="*/ 270000 h 576663"/>
              <a:gd name="connsiteX8" fmla="*/ 0 w 1282187"/>
              <a:gd name="connsiteY8" fmla="*/ 0 h 57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576663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0" y="324057"/>
                </a:cubicBezTo>
                <a:lnTo>
                  <a:pt x="1282187" y="343016"/>
                </a:lnTo>
                <a:lnTo>
                  <a:pt x="1147290" y="576663"/>
                </a:lnTo>
                <a:lnTo>
                  <a:pt x="1122282" y="561470"/>
                </a:lnTo>
                <a:cubicBezTo>
                  <a:pt x="846831" y="411836"/>
                  <a:pt x="539212" y="313912"/>
                  <a:pt x="212453" y="280728"/>
                </a:cubicBezTo>
                <a:lnTo>
                  <a:pt x="0" y="270000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手繪多邊形 65"/>
          <p:cNvSpPr/>
          <p:nvPr/>
        </p:nvSpPr>
        <p:spPr>
          <a:xfrm rot="16200000">
            <a:off x="2254225" y="1956607"/>
            <a:ext cx="1072934" cy="1072934"/>
          </a:xfrm>
          <a:custGeom>
            <a:avLst/>
            <a:gdLst>
              <a:gd name="connsiteX0" fmla="*/ 134897 w 1072934"/>
              <a:gd name="connsiteY0" fmla="*/ 0 h 1072934"/>
              <a:gd name="connsiteX1" fmla="*/ 264756 w 1072934"/>
              <a:gd name="connsiteY1" fmla="*/ 78892 h 1072934"/>
              <a:gd name="connsiteX2" fmla="*/ 994042 w 1072934"/>
              <a:gd name="connsiteY2" fmla="*/ 808178 h 1072934"/>
              <a:gd name="connsiteX3" fmla="*/ 1072934 w 1072934"/>
              <a:gd name="connsiteY3" fmla="*/ 938038 h 1072934"/>
              <a:gd name="connsiteX4" fmla="*/ 839287 w 1072934"/>
              <a:gd name="connsiteY4" fmla="*/ 1072934 h 1072934"/>
              <a:gd name="connsiteX5" fmla="*/ 770154 w 1072934"/>
              <a:gd name="connsiteY5" fmla="*/ 959138 h 1072934"/>
              <a:gd name="connsiteX6" fmla="*/ 113796 w 1072934"/>
              <a:gd name="connsiteY6" fmla="*/ 302780 h 1072934"/>
              <a:gd name="connsiteX7" fmla="*/ 0 w 1072934"/>
              <a:gd name="connsiteY7" fmla="*/ 233647 h 1072934"/>
              <a:gd name="connsiteX8" fmla="*/ 134897 w 1072934"/>
              <a:gd name="connsiteY8" fmla="*/ 0 h 10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2934" h="1072934">
                <a:moveTo>
                  <a:pt x="134897" y="0"/>
                </a:moveTo>
                <a:lnTo>
                  <a:pt x="264756" y="78892"/>
                </a:lnTo>
                <a:cubicBezTo>
                  <a:pt x="552038" y="272975"/>
                  <a:pt x="799959" y="520896"/>
                  <a:pt x="994042" y="808178"/>
                </a:cubicBezTo>
                <a:lnTo>
                  <a:pt x="1072934" y="938038"/>
                </a:lnTo>
                <a:lnTo>
                  <a:pt x="839287" y="1072934"/>
                </a:lnTo>
                <a:lnTo>
                  <a:pt x="770154" y="959138"/>
                </a:lnTo>
                <a:cubicBezTo>
                  <a:pt x="595479" y="700584"/>
                  <a:pt x="372350" y="477455"/>
                  <a:pt x="113796" y="302780"/>
                </a:cubicBezTo>
                <a:lnTo>
                  <a:pt x="0" y="233647"/>
                </a:lnTo>
                <a:lnTo>
                  <a:pt x="134897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手繪多邊形 59"/>
          <p:cNvSpPr/>
          <p:nvPr/>
        </p:nvSpPr>
        <p:spPr>
          <a:xfrm rot="16200000">
            <a:off x="3606574" y="1223436"/>
            <a:ext cx="576663" cy="1282186"/>
          </a:xfrm>
          <a:custGeom>
            <a:avLst/>
            <a:gdLst>
              <a:gd name="connsiteX0" fmla="*/ 233648 w 576663"/>
              <a:gd name="connsiteY0" fmla="*/ 0 h 1282186"/>
              <a:gd name="connsiteX1" fmla="*/ 252606 w 576663"/>
              <a:gd name="connsiteY1" fmla="*/ 31206 h 1282186"/>
              <a:gd name="connsiteX2" fmla="*/ 564541 w 576663"/>
              <a:gd name="connsiteY2" fmla="*/ 1042127 h 1282186"/>
              <a:gd name="connsiteX3" fmla="*/ 576663 w 576663"/>
              <a:gd name="connsiteY3" fmla="*/ 1282186 h 1282186"/>
              <a:gd name="connsiteX4" fmla="*/ 306663 w 576663"/>
              <a:gd name="connsiteY4" fmla="*/ 1282186 h 1282186"/>
              <a:gd name="connsiteX5" fmla="*/ 295935 w 576663"/>
              <a:gd name="connsiteY5" fmla="*/ 1069733 h 1282186"/>
              <a:gd name="connsiteX6" fmla="*/ 15193 w 576663"/>
              <a:gd name="connsiteY6" fmla="*/ 159904 h 1282186"/>
              <a:gd name="connsiteX7" fmla="*/ 0 w 576663"/>
              <a:gd name="connsiteY7" fmla="*/ 134896 h 1282186"/>
              <a:gd name="connsiteX8" fmla="*/ 233648 w 576663"/>
              <a:gd name="connsiteY8" fmla="*/ 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663" h="1282186">
                <a:moveTo>
                  <a:pt x="233648" y="0"/>
                </a:moveTo>
                <a:lnTo>
                  <a:pt x="252606" y="31206"/>
                </a:lnTo>
                <a:cubicBezTo>
                  <a:pt x="418866" y="337263"/>
                  <a:pt x="527670" y="679062"/>
                  <a:pt x="564541" y="1042127"/>
                </a:cubicBezTo>
                <a:lnTo>
                  <a:pt x="576663" y="1282186"/>
                </a:lnTo>
                <a:lnTo>
                  <a:pt x="306663" y="1282186"/>
                </a:lnTo>
                <a:lnTo>
                  <a:pt x="295935" y="1069733"/>
                </a:lnTo>
                <a:cubicBezTo>
                  <a:pt x="262751" y="742975"/>
                  <a:pt x="164828" y="435356"/>
                  <a:pt x="15193" y="159904"/>
                </a:cubicBezTo>
                <a:lnTo>
                  <a:pt x="0" y="134896"/>
                </a:lnTo>
                <a:lnTo>
                  <a:pt x="233648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手繪多邊形 26"/>
          <p:cNvSpPr/>
          <p:nvPr/>
        </p:nvSpPr>
        <p:spPr>
          <a:xfrm rot="16200000">
            <a:off x="4960762" y="1223436"/>
            <a:ext cx="576663" cy="1282187"/>
          </a:xfrm>
          <a:custGeom>
            <a:avLst/>
            <a:gdLst>
              <a:gd name="connsiteX0" fmla="*/ 306663 w 576663"/>
              <a:gd name="connsiteY0" fmla="*/ 0 h 1282187"/>
              <a:gd name="connsiteX1" fmla="*/ 576663 w 576663"/>
              <a:gd name="connsiteY1" fmla="*/ 0 h 1282187"/>
              <a:gd name="connsiteX2" fmla="*/ 564541 w 576663"/>
              <a:gd name="connsiteY2" fmla="*/ 240059 h 1282187"/>
              <a:gd name="connsiteX3" fmla="*/ 252606 w 576663"/>
              <a:gd name="connsiteY3" fmla="*/ 1250980 h 1282187"/>
              <a:gd name="connsiteX4" fmla="*/ 233648 w 576663"/>
              <a:gd name="connsiteY4" fmla="*/ 1282187 h 1282187"/>
              <a:gd name="connsiteX5" fmla="*/ 0 w 576663"/>
              <a:gd name="connsiteY5" fmla="*/ 1147290 h 1282187"/>
              <a:gd name="connsiteX6" fmla="*/ 15193 w 576663"/>
              <a:gd name="connsiteY6" fmla="*/ 1122282 h 1282187"/>
              <a:gd name="connsiteX7" fmla="*/ 295935 w 576663"/>
              <a:gd name="connsiteY7" fmla="*/ 212453 h 1282187"/>
              <a:gd name="connsiteX8" fmla="*/ 306663 w 576663"/>
              <a:gd name="connsiteY8" fmla="*/ 0 h 128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663" h="1282187">
                <a:moveTo>
                  <a:pt x="306663" y="0"/>
                </a:moveTo>
                <a:lnTo>
                  <a:pt x="576663" y="0"/>
                </a:lnTo>
                <a:lnTo>
                  <a:pt x="564541" y="240059"/>
                </a:lnTo>
                <a:cubicBezTo>
                  <a:pt x="527670" y="603124"/>
                  <a:pt x="418866" y="944923"/>
                  <a:pt x="252606" y="1250980"/>
                </a:cubicBezTo>
                <a:lnTo>
                  <a:pt x="233648" y="1282187"/>
                </a:lnTo>
                <a:lnTo>
                  <a:pt x="0" y="1147290"/>
                </a:lnTo>
                <a:lnTo>
                  <a:pt x="15193" y="1122282"/>
                </a:lnTo>
                <a:cubicBezTo>
                  <a:pt x="164828" y="846831"/>
                  <a:pt x="262751" y="539211"/>
                  <a:pt x="295935" y="212453"/>
                </a:cubicBezTo>
                <a:lnTo>
                  <a:pt x="306663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rot="16200000">
            <a:off x="5816839" y="1956607"/>
            <a:ext cx="1072934" cy="1072934"/>
          </a:xfrm>
          <a:custGeom>
            <a:avLst/>
            <a:gdLst>
              <a:gd name="connsiteX0" fmla="*/ 839287 w 1072934"/>
              <a:gd name="connsiteY0" fmla="*/ 0 h 1072934"/>
              <a:gd name="connsiteX1" fmla="*/ 1072934 w 1072934"/>
              <a:gd name="connsiteY1" fmla="*/ 134897 h 1072934"/>
              <a:gd name="connsiteX2" fmla="*/ 994042 w 1072934"/>
              <a:gd name="connsiteY2" fmla="*/ 264756 h 1072934"/>
              <a:gd name="connsiteX3" fmla="*/ 264756 w 1072934"/>
              <a:gd name="connsiteY3" fmla="*/ 994042 h 1072934"/>
              <a:gd name="connsiteX4" fmla="*/ 134897 w 1072934"/>
              <a:gd name="connsiteY4" fmla="*/ 1072934 h 1072934"/>
              <a:gd name="connsiteX5" fmla="*/ 0 w 1072934"/>
              <a:gd name="connsiteY5" fmla="*/ 839287 h 1072934"/>
              <a:gd name="connsiteX6" fmla="*/ 113796 w 1072934"/>
              <a:gd name="connsiteY6" fmla="*/ 770154 h 1072934"/>
              <a:gd name="connsiteX7" fmla="*/ 770154 w 1072934"/>
              <a:gd name="connsiteY7" fmla="*/ 113796 h 1072934"/>
              <a:gd name="connsiteX8" fmla="*/ 839287 w 1072934"/>
              <a:gd name="connsiteY8" fmla="*/ 0 h 10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2934" h="1072934">
                <a:moveTo>
                  <a:pt x="839287" y="0"/>
                </a:moveTo>
                <a:lnTo>
                  <a:pt x="1072934" y="134897"/>
                </a:lnTo>
                <a:lnTo>
                  <a:pt x="994042" y="264756"/>
                </a:lnTo>
                <a:cubicBezTo>
                  <a:pt x="799959" y="552038"/>
                  <a:pt x="552038" y="799959"/>
                  <a:pt x="264756" y="994042"/>
                </a:cubicBezTo>
                <a:lnTo>
                  <a:pt x="134897" y="1072934"/>
                </a:lnTo>
                <a:lnTo>
                  <a:pt x="0" y="839287"/>
                </a:lnTo>
                <a:lnTo>
                  <a:pt x="113796" y="770154"/>
                </a:lnTo>
                <a:cubicBezTo>
                  <a:pt x="372350" y="595479"/>
                  <a:pt x="595479" y="372350"/>
                  <a:pt x="770154" y="113796"/>
                </a:cubicBezTo>
                <a:lnTo>
                  <a:pt x="839287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 rot="16200000">
            <a:off x="6340757" y="3308955"/>
            <a:ext cx="1282187" cy="576663"/>
          </a:xfrm>
          <a:custGeom>
            <a:avLst/>
            <a:gdLst>
              <a:gd name="connsiteX0" fmla="*/ 1147290 w 1282187"/>
              <a:gd name="connsiteY0" fmla="*/ 0 h 576663"/>
              <a:gd name="connsiteX1" fmla="*/ 1282187 w 1282187"/>
              <a:gd name="connsiteY1" fmla="*/ 233648 h 576663"/>
              <a:gd name="connsiteX2" fmla="*/ 1250980 w 1282187"/>
              <a:gd name="connsiteY2" fmla="*/ 252606 h 576663"/>
              <a:gd name="connsiteX3" fmla="*/ 240059 w 1282187"/>
              <a:gd name="connsiteY3" fmla="*/ 564541 h 576663"/>
              <a:gd name="connsiteX4" fmla="*/ 0 w 1282187"/>
              <a:gd name="connsiteY4" fmla="*/ 576663 h 576663"/>
              <a:gd name="connsiteX5" fmla="*/ 0 w 1282187"/>
              <a:gd name="connsiteY5" fmla="*/ 306663 h 576663"/>
              <a:gd name="connsiteX6" fmla="*/ 212453 w 1282187"/>
              <a:gd name="connsiteY6" fmla="*/ 295935 h 576663"/>
              <a:gd name="connsiteX7" fmla="*/ 1122282 w 1282187"/>
              <a:gd name="connsiteY7" fmla="*/ 15193 h 576663"/>
              <a:gd name="connsiteX8" fmla="*/ 1147290 w 1282187"/>
              <a:gd name="connsiteY8" fmla="*/ 0 h 576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576663">
                <a:moveTo>
                  <a:pt x="1147290" y="0"/>
                </a:moveTo>
                <a:lnTo>
                  <a:pt x="1282187" y="233648"/>
                </a:lnTo>
                <a:lnTo>
                  <a:pt x="1250980" y="252606"/>
                </a:lnTo>
                <a:cubicBezTo>
                  <a:pt x="944923" y="418866"/>
                  <a:pt x="603124" y="527670"/>
                  <a:pt x="240059" y="564541"/>
                </a:cubicBezTo>
                <a:lnTo>
                  <a:pt x="0" y="576663"/>
                </a:lnTo>
                <a:lnTo>
                  <a:pt x="0" y="306663"/>
                </a:lnTo>
                <a:lnTo>
                  <a:pt x="212453" y="295935"/>
                </a:lnTo>
                <a:cubicBezTo>
                  <a:pt x="539212" y="262751"/>
                  <a:pt x="846831" y="164828"/>
                  <a:pt x="1122282" y="15193"/>
                </a:cubicBezTo>
                <a:lnTo>
                  <a:pt x="1147290" y="0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菱形 32"/>
          <p:cNvSpPr/>
          <p:nvPr/>
        </p:nvSpPr>
        <p:spPr>
          <a:xfrm>
            <a:off x="3549638" y="3220776"/>
            <a:ext cx="2061028" cy="2061028"/>
          </a:xfrm>
          <a:prstGeom prst="diamond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53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84" name="手繪多邊形 183"/>
          <p:cNvSpPr/>
          <p:nvPr/>
        </p:nvSpPr>
        <p:spPr>
          <a:xfrm rot="16200000">
            <a:off x="1976533" y="2837613"/>
            <a:ext cx="2069910" cy="1776867"/>
          </a:xfrm>
          <a:custGeom>
            <a:avLst/>
            <a:gdLst>
              <a:gd name="connsiteX0" fmla="*/ 2069910 w 2069910"/>
              <a:gd name="connsiteY0" fmla="*/ 1191530 h 1776867"/>
              <a:gd name="connsiteX1" fmla="*/ 1056077 w 2069910"/>
              <a:gd name="connsiteY1" fmla="*/ 1776867 h 1776867"/>
              <a:gd name="connsiteX2" fmla="*/ 1030853 w 2069910"/>
              <a:gd name="connsiteY2" fmla="*/ 1735348 h 1776867"/>
              <a:gd name="connsiteX3" fmla="*/ 98552 w 2069910"/>
              <a:gd name="connsiteY3" fmla="*/ 1176551 h 1776867"/>
              <a:gd name="connsiteX4" fmla="*/ 0 w 2069910"/>
              <a:gd name="connsiteY4" fmla="*/ 1171575 h 1776867"/>
              <a:gd name="connsiteX5" fmla="*/ 0 w 2069910"/>
              <a:gd name="connsiteY5" fmla="*/ 696395 h 1776867"/>
              <a:gd name="connsiteX6" fmla="*/ 320230 w 2069910"/>
              <a:gd name="connsiteY6" fmla="*/ 539183 h 1776867"/>
              <a:gd name="connsiteX7" fmla="*/ 320229 w 2069910"/>
              <a:gd name="connsiteY7" fmla="*/ 539183 h 1776867"/>
              <a:gd name="connsiteX8" fmla="*/ 0 w 2069910"/>
              <a:gd name="connsiteY8" fmla="*/ 696395 h 1776867"/>
              <a:gd name="connsiteX9" fmla="*/ 1 w 2069910"/>
              <a:gd name="connsiteY9" fmla="*/ 381971 h 1776867"/>
              <a:gd name="connsiteX10" fmla="*/ 0 w 2069910"/>
              <a:gd name="connsiteY10" fmla="*/ 381971 h 1776867"/>
              <a:gd name="connsiteX11" fmla="*/ 0 w 2069910"/>
              <a:gd name="connsiteY11" fmla="*/ 0 h 1776867"/>
              <a:gd name="connsiteX12" fmla="*/ 218338 w 2069910"/>
              <a:gd name="connsiteY12" fmla="*/ 11025 h 1776867"/>
              <a:gd name="connsiteX13" fmla="*/ 2002342 w 2069910"/>
              <a:gd name="connsiteY13" fmla="*/ 1080310 h 1776867"/>
              <a:gd name="connsiteX0" fmla="*/ 2069910 w 2069910"/>
              <a:gd name="connsiteY0" fmla="*/ 1191530 h 1776867"/>
              <a:gd name="connsiteX1" fmla="*/ 1056077 w 2069910"/>
              <a:gd name="connsiteY1" fmla="*/ 1776867 h 1776867"/>
              <a:gd name="connsiteX2" fmla="*/ 1030853 w 2069910"/>
              <a:gd name="connsiteY2" fmla="*/ 1735348 h 1776867"/>
              <a:gd name="connsiteX3" fmla="*/ 98552 w 2069910"/>
              <a:gd name="connsiteY3" fmla="*/ 1176551 h 1776867"/>
              <a:gd name="connsiteX4" fmla="*/ 0 w 2069910"/>
              <a:gd name="connsiteY4" fmla="*/ 1171575 h 1776867"/>
              <a:gd name="connsiteX5" fmla="*/ 0 w 2069910"/>
              <a:gd name="connsiteY5" fmla="*/ 696395 h 1776867"/>
              <a:gd name="connsiteX6" fmla="*/ 320230 w 2069910"/>
              <a:gd name="connsiteY6" fmla="*/ 539183 h 1776867"/>
              <a:gd name="connsiteX7" fmla="*/ 0 w 2069910"/>
              <a:gd name="connsiteY7" fmla="*/ 696395 h 1776867"/>
              <a:gd name="connsiteX8" fmla="*/ 1 w 2069910"/>
              <a:gd name="connsiteY8" fmla="*/ 381971 h 1776867"/>
              <a:gd name="connsiteX9" fmla="*/ 0 w 2069910"/>
              <a:gd name="connsiteY9" fmla="*/ 381971 h 1776867"/>
              <a:gd name="connsiteX10" fmla="*/ 0 w 2069910"/>
              <a:gd name="connsiteY10" fmla="*/ 0 h 1776867"/>
              <a:gd name="connsiteX11" fmla="*/ 218338 w 2069910"/>
              <a:gd name="connsiteY11" fmla="*/ 11025 h 1776867"/>
              <a:gd name="connsiteX12" fmla="*/ 2002342 w 2069910"/>
              <a:gd name="connsiteY12" fmla="*/ 1080310 h 1776867"/>
              <a:gd name="connsiteX13" fmla="*/ 2069910 w 2069910"/>
              <a:gd name="connsiteY13" fmla="*/ 1191530 h 1776867"/>
              <a:gd name="connsiteX0" fmla="*/ 2069910 w 2069910"/>
              <a:gd name="connsiteY0" fmla="*/ 1191530 h 1776867"/>
              <a:gd name="connsiteX1" fmla="*/ 1056077 w 2069910"/>
              <a:gd name="connsiteY1" fmla="*/ 1776867 h 1776867"/>
              <a:gd name="connsiteX2" fmla="*/ 1030853 w 2069910"/>
              <a:gd name="connsiteY2" fmla="*/ 1735348 h 1776867"/>
              <a:gd name="connsiteX3" fmla="*/ 98552 w 2069910"/>
              <a:gd name="connsiteY3" fmla="*/ 1176551 h 1776867"/>
              <a:gd name="connsiteX4" fmla="*/ 0 w 2069910"/>
              <a:gd name="connsiteY4" fmla="*/ 1171575 h 1776867"/>
              <a:gd name="connsiteX5" fmla="*/ 0 w 2069910"/>
              <a:gd name="connsiteY5" fmla="*/ 696395 h 1776867"/>
              <a:gd name="connsiteX6" fmla="*/ 0 w 2069910"/>
              <a:gd name="connsiteY6" fmla="*/ 696395 h 1776867"/>
              <a:gd name="connsiteX7" fmla="*/ 1 w 2069910"/>
              <a:gd name="connsiteY7" fmla="*/ 381971 h 1776867"/>
              <a:gd name="connsiteX8" fmla="*/ 0 w 2069910"/>
              <a:gd name="connsiteY8" fmla="*/ 381971 h 1776867"/>
              <a:gd name="connsiteX9" fmla="*/ 0 w 2069910"/>
              <a:gd name="connsiteY9" fmla="*/ 0 h 1776867"/>
              <a:gd name="connsiteX10" fmla="*/ 218338 w 2069910"/>
              <a:gd name="connsiteY10" fmla="*/ 11025 h 1776867"/>
              <a:gd name="connsiteX11" fmla="*/ 2002342 w 2069910"/>
              <a:gd name="connsiteY11" fmla="*/ 1080310 h 1776867"/>
              <a:gd name="connsiteX12" fmla="*/ 2069910 w 2069910"/>
              <a:gd name="connsiteY12" fmla="*/ 1191530 h 1776867"/>
              <a:gd name="connsiteX0" fmla="*/ 2069910 w 2069910"/>
              <a:gd name="connsiteY0" fmla="*/ 1191530 h 1776867"/>
              <a:gd name="connsiteX1" fmla="*/ 1056077 w 2069910"/>
              <a:gd name="connsiteY1" fmla="*/ 1776867 h 1776867"/>
              <a:gd name="connsiteX2" fmla="*/ 1030853 w 2069910"/>
              <a:gd name="connsiteY2" fmla="*/ 1735348 h 1776867"/>
              <a:gd name="connsiteX3" fmla="*/ 98552 w 2069910"/>
              <a:gd name="connsiteY3" fmla="*/ 1176551 h 1776867"/>
              <a:gd name="connsiteX4" fmla="*/ 0 w 2069910"/>
              <a:gd name="connsiteY4" fmla="*/ 1171575 h 1776867"/>
              <a:gd name="connsiteX5" fmla="*/ 0 w 2069910"/>
              <a:gd name="connsiteY5" fmla="*/ 696395 h 1776867"/>
              <a:gd name="connsiteX6" fmla="*/ 1 w 2069910"/>
              <a:gd name="connsiteY6" fmla="*/ 381971 h 1776867"/>
              <a:gd name="connsiteX7" fmla="*/ 0 w 2069910"/>
              <a:gd name="connsiteY7" fmla="*/ 381971 h 1776867"/>
              <a:gd name="connsiteX8" fmla="*/ 0 w 2069910"/>
              <a:gd name="connsiteY8" fmla="*/ 0 h 1776867"/>
              <a:gd name="connsiteX9" fmla="*/ 218338 w 2069910"/>
              <a:gd name="connsiteY9" fmla="*/ 11025 h 1776867"/>
              <a:gd name="connsiteX10" fmla="*/ 2002342 w 2069910"/>
              <a:gd name="connsiteY10" fmla="*/ 1080310 h 1776867"/>
              <a:gd name="connsiteX11" fmla="*/ 2069910 w 2069910"/>
              <a:gd name="connsiteY11" fmla="*/ 1191530 h 1776867"/>
              <a:gd name="connsiteX0" fmla="*/ 2069910 w 2069910"/>
              <a:gd name="connsiteY0" fmla="*/ 1191530 h 1776867"/>
              <a:gd name="connsiteX1" fmla="*/ 1056077 w 2069910"/>
              <a:gd name="connsiteY1" fmla="*/ 1776867 h 1776867"/>
              <a:gd name="connsiteX2" fmla="*/ 1030853 w 2069910"/>
              <a:gd name="connsiteY2" fmla="*/ 1735348 h 1776867"/>
              <a:gd name="connsiteX3" fmla="*/ 98552 w 2069910"/>
              <a:gd name="connsiteY3" fmla="*/ 1176551 h 1776867"/>
              <a:gd name="connsiteX4" fmla="*/ 0 w 2069910"/>
              <a:gd name="connsiteY4" fmla="*/ 1171575 h 1776867"/>
              <a:gd name="connsiteX5" fmla="*/ 1 w 2069910"/>
              <a:gd name="connsiteY5" fmla="*/ 381971 h 1776867"/>
              <a:gd name="connsiteX6" fmla="*/ 0 w 2069910"/>
              <a:gd name="connsiteY6" fmla="*/ 381971 h 1776867"/>
              <a:gd name="connsiteX7" fmla="*/ 0 w 2069910"/>
              <a:gd name="connsiteY7" fmla="*/ 0 h 1776867"/>
              <a:gd name="connsiteX8" fmla="*/ 218338 w 2069910"/>
              <a:gd name="connsiteY8" fmla="*/ 11025 h 1776867"/>
              <a:gd name="connsiteX9" fmla="*/ 2002342 w 2069910"/>
              <a:gd name="connsiteY9" fmla="*/ 1080310 h 1776867"/>
              <a:gd name="connsiteX10" fmla="*/ 2069910 w 2069910"/>
              <a:gd name="connsiteY10" fmla="*/ 1191530 h 1776867"/>
              <a:gd name="connsiteX0" fmla="*/ 2069910 w 2069910"/>
              <a:gd name="connsiteY0" fmla="*/ 1191530 h 1776867"/>
              <a:gd name="connsiteX1" fmla="*/ 1056077 w 2069910"/>
              <a:gd name="connsiteY1" fmla="*/ 1776867 h 1776867"/>
              <a:gd name="connsiteX2" fmla="*/ 1030853 w 2069910"/>
              <a:gd name="connsiteY2" fmla="*/ 1735348 h 1776867"/>
              <a:gd name="connsiteX3" fmla="*/ 98552 w 2069910"/>
              <a:gd name="connsiteY3" fmla="*/ 1176551 h 1776867"/>
              <a:gd name="connsiteX4" fmla="*/ 0 w 2069910"/>
              <a:gd name="connsiteY4" fmla="*/ 1171575 h 1776867"/>
              <a:gd name="connsiteX5" fmla="*/ 1 w 2069910"/>
              <a:gd name="connsiteY5" fmla="*/ 381971 h 1776867"/>
              <a:gd name="connsiteX6" fmla="*/ 0 w 2069910"/>
              <a:gd name="connsiteY6" fmla="*/ 0 h 1776867"/>
              <a:gd name="connsiteX7" fmla="*/ 218338 w 2069910"/>
              <a:gd name="connsiteY7" fmla="*/ 11025 h 1776867"/>
              <a:gd name="connsiteX8" fmla="*/ 2002342 w 2069910"/>
              <a:gd name="connsiteY8" fmla="*/ 1080310 h 1776867"/>
              <a:gd name="connsiteX9" fmla="*/ 2069910 w 2069910"/>
              <a:gd name="connsiteY9" fmla="*/ 1191530 h 1776867"/>
              <a:gd name="connsiteX0" fmla="*/ 2090379 w 2090379"/>
              <a:gd name="connsiteY0" fmla="*/ 1191530 h 1776867"/>
              <a:gd name="connsiteX1" fmla="*/ 1076546 w 2090379"/>
              <a:gd name="connsiteY1" fmla="*/ 1776867 h 1776867"/>
              <a:gd name="connsiteX2" fmla="*/ 1051322 w 2090379"/>
              <a:gd name="connsiteY2" fmla="*/ 1735348 h 1776867"/>
              <a:gd name="connsiteX3" fmla="*/ 119021 w 2090379"/>
              <a:gd name="connsiteY3" fmla="*/ 1176551 h 1776867"/>
              <a:gd name="connsiteX4" fmla="*/ 20469 w 2090379"/>
              <a:gd name="connsiteY4" fmla="*/ 1171575 h 1776867"/>
              <a:gd name="connsiteX5" fmla="*/ 20469 w 2090379"/>
              <a:gd name="connsiteY5" fmla="*/ 0 h 1776867"/>
              <a:gd name="connsiteX6" fmla="*/ 238807 w 2090379"/>
              <a:gd name="connsiteY6" fmla="*/ 11025 h 1776867"/>
              <a:gd name="connsiteX7" fmla="*/ 2022811 w 2090379"/>
              <a:gd name="connsiteY7" fmla="*/ 1080310 h 1776867"/>
              <a:gd name="connsiteX8" fmla="*/ 2090379 w 2090379"/>
              <a:gd name="connsiteY8" fmla="*/ 1191530 h 1776867"/>
              <a:gd name="connsiteX0" fmla="*/ 2069910 w 2069910"/>
              <a:gd name="connsiteY0" fmla="*/ 1191530 h 1776867"/>
              <a:gd name="connsiteX1" fmla="*/ 1056077 w 2069910"/>
              <a:gd name="connsiteY1" fmla="*/ 1776867 h 1776867"/>
              <a:gd name="connsiteX2" fmla="*/ 1030853 w 2069910"/>
              <a:gd name="connsiteY2" fmla="*/ 1735348 h 1776867"/>
              <a:gd name="connsiteX3" fmla="*/ 98552 w 2069910"/>
              <a:gd name="connsiteY3" fmla="*/ 1176551 h 1776867"/>
              <a:gd name="connsiteX4" fmla="*/ 0 w 2069910"/>
              <a:gd name="connsiteY4" fmla="*/ 1171575 h 1776867"/>
              <a:gd name="connsiteX5" fmla="*/ 0 w 2069910"/>
              <a:gd name="connsiteY5" fmla="*/ 0 h 1776867"/>
              <a:gd name="connsiteX6" fmla="*/ 218338 w 2069910"/>
              <a:gd name="connsiteY6" fmla="*/ 11025 h 1776867"/>
              <a:gd name="connsiteX7" fmla="*/ 2002342 w 2069910"/>
              <a:gd name="connsiteY7" fmla="*/ 1080310 h 1776867"/>
              <a:gd name="connsiteX8" fmla="*/ 2069910 w 2069910"/>
              <a:gd name="connsiteY8" fmla="*/ 1191530 h 1776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9910" h="1776867">
                <a:moveTo>
                  <a:pt x="2069910" y="1191530"/>
                </a:moveTo>
                <a:lnTo>
                  <a:pt x="1056077" y="1776867"/>
                </a:lnTo>
                <a:lnTo>
                  <a:pt x="1030853" y="1735348"/>
                </a:lnTo>
                <a:cubicBezTo>
                  <a:pt x="823435" y="1428329"/>
                  <a:pt x="486560" y="1215956"/>
                  <a:pt x="98552" y="1176551"/>
                </a:cubicBezTo>
                <a:lnTo>
                  <a:pt x="0" y="1171575"/>
                </a:lnTo>
                <a:lnTo>
                  <a:pt x="0" y="0"/>
                </a:lnTo>
                <a:lnTo>
                  <a:pt x="218338" y="11025"/>
                </a:lnTo>
                <a:cubicBezTo>
                  <a:pt x="960811" y="86427"/>
                  <a:pt x="1605437" y="492813"/>
                  <a:pt x="2002342" y="1080310"/>
                </a:cubicBezTo>
                <a:lnTo>
                  <a:pt x="2069910" y="119153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6" name="手繪多邊形 175"/>
          <p:cNvSpPr/>
          <p:nvPr/>
        </p:nvSpPr>
        <p:spPr>
          <a:xfrm rot="16200000">
            <a:off x="3599526" y="2935147"/>
            <a:ext cx="296262" cy="355931"/>
          </a:xfrm>
          <a:custGeom>
            <a:avLst/>
            <a:gdLst>
              <a:gd name="connsiteX0" fmla="*/ 272297 w 296262"/>
              <a:gd name="connsiteY0" fmla="*/ 0 h 355931"/>
              <a:gd name="connsiteX1" fmla="*/ 296262 w 296262"/>
              <a:gd name="connsiteY1" fmla="*/ 355931 h 355931"/>
              <a:gd name="connsiteX2" fmla="*/ 0 w 296262"/>
              <a:gd name="connsiteY2" fmla="*/ 157211 h 355931"/>
              <a:gd name="connsiteX3" fmla="*/ 272297 w 296262"/>
              <a:gd name="connsiteY3" fmla="*/ 0 h 35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62" h="355931">
                <a:moveTo>
                  <a:pt x="272297" y="0"/>
                </a:moveTo>
                <a:lnTo>
                  <a:pt x="296262" y="355931"/>
                </a:lnTo>
                <a:lnTo>
                  <a:pt x="0" y="157211"/>
                </a:lnTo>
                <a:lnTo>
                  <a:pt x="27229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5" name="手繪多邊形 174"/>
          <p:cNvSpPr/>
          <p:nvPr/>
        </p:nvSpPr>
        <p:spPr>
          <a:xfrm rot="16200000">
            <a:off x="3908902" y="1806783"/>
            <a:ext cx="1327980" cy="2393515"/>
          </a:xfrm>
          <a:custGeom>
            <a:avLst/>
            <a:gdLst>
              <a:gd name="connsiteX0" fmla="*/ 1013833 w 1327980"/>
              <a:gd name="connsiteY0" fmla="*/ 0 h 2393515"/>
              <a:gd name="connsiteX1" fmla="*/ 1031793 w 1327980"/>
              <a:gd name="connsiteY1" fmla="*/ 29564 h 2393515"/>
              <a:gd name="connsiteX2" fmla="*/ 1327980 w 1327980"/>
              <a:gd name="connsiteY2" fmla="*/ 1199296 h 2393515"/>
              <a:gd name="connsiteX3" fmla="*/ 1031793 w 1327980"/>
              <a:gd name="connsiteY3" fmla="*/ 2369028 h 2393515"/>
              <a:gd name="connsiteX4" fmla="*/ 1016917 w 1327980"/>
              <a:gd name="connsiteY4" fmla="*/ 2393515 h 2393515"/>
              <a:gd name="connsiteX5" fmla="*/ 2847 w 1327980"/>
              <a:gd name="connsiteY5" fmla="*/ 1808041 h 2393515"/>
              <a:gd name="connsiteX6" fmla="*/ 55624 w 1327980"/>
              <a:gd name="connsiteY6" fmla="*/ 1698482 h 2393515"/>
              <a:gd name="connsiteX7" fmla="*/ 156405 w 1327980"/>
              <a:gd name="connsiteY7" fmla="*/ 1199296 h 2393515"/>
              <a:gd name="connsiteX8" fmla="*/ 1621 w 1327980"/>
              <a:gd name="connsiteY8" fmla="*/ 588006 h 2393515"/>
              <a:gd name="connsiteX9" fmla="*/ 0 w 1327980"/>
              <a:gd name="connsiteY9" fmla="*/ 585337 h 2393515"/>
              <a:gd name="connsiteX10" fmla="*/ 406287 w 1327980"/>
              <a:gd name="connsiteY10" fmla="*/ 350768 h 2393515"/>
              <a:gd name="connsiteX11" fmla="*/ 702549 w 1327980"/>
              <a:gd name="connsiteY11" fmla="*/ 549488 h 2393515"/>
              <a:gd name="connsiteX12" fmla="*/ 678584 w 1327980"/>
              <a:gd name="connsiteY12" fmla="*/ 193557 h 2393515"/>
              <a:gd name="connsiteX13" fmla="*/ 1013833 w 1327980"/>
              <a:gd name="connsiteY13" fmla="*/ 0 h 2393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27980" h="2393515">
                <a:moveTo>
                  <a:pt x="1013833" y="0"/>
                </a:moveTo>
                <a:lnTo>
                  <a:pt x="1031793" y="29564"/>
                </a:lnTo>
                <a:cubicBezTo>
                  <a:pt x="1220685" y="377282"/>
                  <a:pt x="1327980" y="775759"/>
                  <a:pt x="1327980" y="1199296"/>
                </a:cubicBezTo>
                <a:cubicBezTo>
                  <a:pt x="1327980" y="1622833"/>
                  <a:pt x="1220685" y="2021310"/>
                  <a:pt x="1031793" y="2369028"/>
                </a:cubicBezTo>
                <a:lnTo>
                  <a:pt x="1016917" y="2393515"/>
                </a:lnTo>
                <a:lnTo>
                  <a:pt x="2847" y="1808041"/>
                </a:lnTo>
                <a:lnTo>
                  <a:pt x="55624" y="1698482"/>
                </a:lnTo>
                <a:cubicBezTo>
                  <a:pt x="120520" y="1545052"/>
                  <a:pt x="156405" y="1376365"/>
                  <a:pt x="156405" y="1199296"/>
                </a:cubicBezTo>
                <a:cubicBezTo>
                  <a:pt x="156405" y="977960"/>
                  <a:pt x="100334" y="769720"/>
                  <a:pt x="1621" y="588006"/>
                </a:cubicBezTo>
                <a:lnTo>
                  <a:pt x="0" y="585337"/>
                </a:lnTo>
                <a:lnTo>
                  <a:pt x="406287" y="350768"/>
                </a:lnTo>
                <a:lnTo>
                  <a:pt x="702549" y="549488"/>
                </a:lnTo>
                <a:lnTo>
                  <a:pt x="678584" y="193557"/>
                </a:lnTo>
                <a:lnTo>
                  <a:pt x="101383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9" name="手繪多邊形 178"/>
          <p:cNvSpPr/>
          <p:nvPr/>
        </p:nvSpPr>
        <p:spPr>
          <a:xfrm rot="16200000">
            <a:off x="5509288" y="2995115"/>
            <a:ext cx="296263" cy="355930"/>
          </a:xfrm>
          <a:custGeom>
            <a:avLst/>
            <a:gdLst>
              <a:gd name="connsiteX0" fmla="*/ 23966 w 296263"/>
              <a:gd name="connsiteY0" fmla="*/ 0 h 355930"/>
              <a:gd name="connsiteX1" fmla="*/ 296263 w 296263"/>
              <a:gd name="connsiteY1" fmla="*/ 157210 h 355930"/>
              <a:gd name="connsiteX2" fmla="*/ 0 w 296263"/>
              <a:gd name="connsiteY2" fmla="*/ 355930 h 355930"/>
              <a:gd name="connsiteX3" fmla="*/ 23966 w 296263"/>
              <a:gd name="connsiteY3" fmla="*/ 0 h 355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63" h="355930">
                <a:moveTo>
                  <a:pt x="23966" y="0"/>
                </a:moveTo>
                <a:lnTo>
                  <a:pt x="296263" y="157210"/>
                </a:lnTo>
                <a:lnTo>
                  <a:pt x="0" y="355930"/>
                </a:lnTo>
                <a:lnTo>
                  <a:pt x="2396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8" name="手繪多邊形 177"/>
          <p:cNvSpPr/>
          <p:nvPr/>
        </p:nvSpPr>
        <p:spPr>
          <a:xfrm rot="16200000">
            <a:off x="5100337" y="2833530"/>
            <a:ext cx="2072995" cy="1781945"/>
          </a:xfrm>
          <a:custGeom>
            <a:avLst/>
            <a:gdLst>
              <a:gd name="connsiteX0" fmla="*/ 1059161 w 2072995"/>
              <a:gd name="connsiteY0" fmla="*/ 0 h 1781945"/>
              <a:gd name="connsiteX1" fmla="*/ 1463754 w 2072995"/>
              <a:gd name="connsiteY1" fmla="*/ 233592 h 1781945"/>
              <a:gd name="connsiteX2" fmla="*/ 1439788 w 2072995"/>
              <a:gd name="connsiteY2" fmla="*/ 589522 h 1781945"/>
              <a:gd name="connsiteX3" fmla="*/ 1736051 w 2072995"/>
              <a:gd name="connsiteY3" fmla="*/ 390802 h 1781945"/>
              <a:gd name="connsiteX4" fmla="*/ 2072995 w 2072995"/>
              <a:gd name="connsiteY4" fmla="*/ 585337 h 1781945"/>
              <a:gd name="connsiteX5" fmla="*/ 2002342 w 2072995"/>
              <a:gd name="connsiteY5" fmla="*/ 701634 h 1781945"/>
              <a:gd name="connsiteX6" fmla="*/ 218338 w 2072995"/>
              <a:gd name="connsiteY6" fmla="*/ 1770919 h 1781945"/>
              <a:gd name="connsiteX7" fmla="*/ 0 w 2072995"/>
              <a:gd name="connsiteY7" fmla="*/ 1781945 h 1781945"/>
              <a:gd name="connsiteX8" fmla="*/ 0 w 2072995"/>
              <a:gd name="connsiteY8" fmla="*/ 610370 h 1781945"/>
              <a:gd name="connsiteX9" fmla="*/ 98552 w 2072995"/>
              <a:gd name="connsiteY9" fmla="*/ 605393 h 1781945"/>
              <a:gd name="connsiteX10" fmla="*/ 1030853 w 2072995"/>
              <a:gd name="connsiteY10" fmla="*/ 46596 h 1781945"/>
              <a:gd name="connsiteX11" fmla="*/ 1059161 w 2072995"/>
              <a:gd name="connsiteY11" fmla="*/ 0 h 178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72995" h="1781945">
                <a:moveTo>
                  <a:pt x="1059161" y="0"/>
                </a:moveTo>
                <a:lnTo>
                  <a:pt x="1463754" y="233592"/>
                </a:lnTo>
                <a:lnTo>
                  <a:pt x="1439788" y="589522"/>
                </a:lnTo>
                <a:lnTo>
                  <a:pt x="1736051" y="390802"/>
                </a:lnTo>
                <a:lnTo>
                  <a:pt x="2072995" y="585337"/>
                </a:lnTo>
                <a:lnTo>
                  <a:pt x="2002342" y="701634"/>
                </a:lnTo>
                <a:cubicBezTo>
                  <a:pt x="1605437" y="1289131"/>
                  <a:pt x="960811" y="1695517"/>
                  <a:pt x="218338" y="1770919"/>
                </a:cubicBezTo>
                <a:lnTo>
                  <a:pt x="0" y="1781945"/>
                </a:lnTo>
                <a:lnTo>
                  <a:pt x="0" y="610370"/>
                </a:lnTo>
                <a:lnTo>
                  <a:pt x="98552" y="605393"/>
                </a:lnTo>
                <a:cubicBezTo>
                  <a:pt x="486560" y="565989"/>
                  <a:pt x="823435" y="353615"/>
                  <a:pt x="1030853" y="46596"/>
                </a:cubicBezTo>
                <a:lnTo>
                  <a:pt x="105916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手繪多邊形 87"/>
          <p:cNvSpPr/>
          <p:nvPr/>
        </p:nvSpPr>
        <p:spPr>
          <a:xfrm rot="16200000">
            <a:off x="1453315" y="2899732"/>
            <a:ext cx="2281774" cy="1440765"/>
          </a:xfrm>
          <a:custGeom>
            <a:avLst/>
            <a:gdLst>
              <a:gd name="connsiteX0" fmla="*/ 0 w 2281774"/>
              <a:gd name="connsiteY0" fmla="*/ 0 h 1440765"/>
              <a:gd name="connsiteX1" fmla="*/ 240059 w 2281774"/>
              <a:gd name="connsiteY1" fmla="*/ 12122 h 1440765"/>
              <a:gd name="connsiteX2" fmla="*/ 2202882 w 2281774"/>
              <a:gd name="connsiteY2" fmla="*/ 1188586 h 1440765"/>
              <a:gd name="connsiteX3" fmla="*/ 2281774 w 2281774"/>
              <a:gd name="connsiteY3" fmla="*/ 1318446 h 1440765"/>
              <a:gd name="connsiteX4" fmla="*/ 2069910 w 2281774"/>
              <a:gd name="connsiteY4" fmla="*/ 1440765 h 1440765"/>
              <a:gd name="connsiteX5" fmla="*/ 2002342 w 2281774"/>
              <a:gd name="connsiteY5" fmla="*/ 1329545 h 1440765"/>
              <a:gd name="connsiteX6" fmla="*/ 218338 w 2281774"/>
              <a:gd name="connsiteY6" fmla="*/ 260260 h 1440765"/>
              <a:gd name="connsiteX7" fmla="*/ 0 w 2281774"/>
              <a:gd name="connsiteY7" fmla="*/ 249235 h 1440765"/>
              <a:gd name="connsiteX8" fmla="*/ 0 w 2281774"/>
              <a:gd name="connsiteY8" fmla="*/ 0 h 144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40765">
                <a:moveTo>
                  <a:pt x="0" y="0"/>
                </a:moveTo>
                <a:lnTo>
                  <a:pt x="240059" y="12122"/>
                </a:lnTo>
                <a:cubicBezTo>
                  <a:pt x="1056955" y="95082"/>
                  <a:pt x="1766194" y="542202"/>
                  <a:pt x="2202882" y="1188586"/>
                </a:cubicBezTo>
                <a:lnTo>
                  <a:pt x="2281774" y="1318446"/>
                </a:lnTo>
                <a:lnTo>
                  <a:pt x="2069910" y="1440765"/>
                </a:lnTo>
                <a:lnTo>
                  <a:pt x="2002342" y="1329545"/>
                </a:lnTo>
                <a:cubicBezTo>
                  <a:pt x="1605437" y="742048"/>
                  <a:pt x="960811" y="335662"/>
                  <a:pt x="218338" y="260260"/>
                </a:cubicBezTo>
                <a:lnTo>
                  <a:pt x="0" y="249235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手繪多邊形 82"/>
          <p:cNvSpPr/>
          <p:nvPr/>
        </p:nvSpPr>
        <p:spPr>
          <a:xfrm rot="16200000">
            <a:off x="4293653" y="1057162"/>
            <a:ext cx="556697" cy="2636373"/>
          </a:xfrm>
          <a:custGeom>
            <a:avLst/>
            <a:gdLst>
              <a:gd name="connsiteX0" fmla="*/ 211864 w 556697"/>
              <a:gd name="connsiteY0" fmla="*/ 0 h 2636373"/>
              <a:gd name="connsiteX1" fmla="*/ 230822 w 556697"/>
              <a:gd name="connsiteY1" fmla="*/ 31206 h 2636373"/>
              <a:gd name="connsiteX2" fmla="*/ 556697 w 556697"/>
              <a:gd name="connsiteY2" fmla="*/ 1318186 h 2636373"/>
              <a:gd name="connsiteX3" fmla="*/ 230822 w 556697"/>
              <a:gd name="connsiteY3" fmla="*/ 2605166 h 2636373"/>
              <a:gd name="connsiteX4" fmla="*/ 211864 w 556697"/>
              <a:gd name="connsiteY4" fmla="*/ 2636373 h 2636373"/>
              <a:gd name="connsiteX5" fmla="*/ 3084 w 556697"/>
              <a:gd name="connsiteY5" fmla="*/ 2515834 h 2636373"/>
              <a:gd name="connsiteX6" fmla="*/ 17960 w 556697"/>
              <a:gd name="connsiteY6" fmla="*/ 2491347 h 2636373"/>
              <a:gd name="connsiteX7" fmla="*/ 314147 w 556697"/>
              <a:gd name="connsiteY7" fmla="*/ 1321615 h 2636373"/>
              <a:gd name="connsiteX8" fmla="*/ 17960 w 556697"/>
              <a:gd name="connsiteY8" fmla="*/ 151883 h 2636373"/>
              <a:gd name="connsiteX9" fmla="*/ 0 w 556697"/>
              <a:gd name="connsiteY9" fmla="*/ 122319 h 2636373"/>
              <a:gd name="connsiteX10" fmla="*/ 211864 w 556697"/>
              <a:gd name="connsiteY10" fmla="*/ 0 h 263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6697" h="2636373">
                <a:moveTo>
                  <a:pt x="211864" y="0"/>
                </a:moveTo>
                <a:lnTo>
                  <a:pt x="230822" y="31206"/>
                </a:lnTo>
                <a:cubicBezTo>
                  <a:pt x="438647" y="413778"/>
                  <a:pt x="556697" y="852196"/>
                  <a:pt x="556697" y="1318186"/>
                </a:cubicBezTo>
                <a:cubicBezTo>
                  <a:pt x="556697" y="1784176"/>
                  <a:pt x="438647" y="2222595"/>
                  <a:pt x="230822" y="2605166"/>
                </a:cubicBezTo>
                <a:lnTo>
                  <a:pt x="211864" y="2636373"/>
                </a:lnTo>
                <a:lnTo>
                  <a:pt x="3084" y="2515834"/>
                </a:lnTo>
                <a:lnTo>
                  <a:pt x="17960" y="2491347"/>
                </a:lnTo>
                <a:cubicBezTo>
                  <a:pt x="206852" y="2143629"/>
                  <a:pt x="314147" y="1745152"/>
                  <a:pt x="314147" y="1321615"/>
                </a:cubicBezTo>
                <a:cubicBezTo>
                  <a:pt x="314147" y="898078"/>
                  <a:pt x="206852" y="499601"/>
                  <a:pt x="17960" y="151883"/>
                </a:cubicBezTo>
                <a:lnTo>
                  <a:pt x="0" y="122319"/>
                </a:lnTo>
                <a:lnTo>
                  <a:pt x="211864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手繪多邊形 64"/>
          <p:cNvSpPr/>
          <p:nvPr/>
        </p:nvSpPr>
        <p:spPr>
          <a:xfrm rot="16200000">
            <a:off x="5409803" y="2900622"/>
            <a:ext cx="2281774" cy="1438984"/>
          </a:xfrm>
          <a:custGeom>
            <a:avLst/>
            <a:gdLst>
              <a:gd name="connsiteX0" fmla="*/ 2072995 w 2281774"/>
              <a:gd name="connsiteY0" fmla="*/ 0 h 1438984"/>
              <a:gd name="connsiteX1" fmla="*/ 2281774 w 2281774"/>
              <a:gd name="connsiteY1" fmla="*/ 120539 h 1438984"/>
              <a:gd name="connsiteX2" fmla="*/ 2202882 w 2281774"/>
              <a:gd name="connsiteY2" fmla="*/ 250398 h 1438984"/>
              <a:gd name="connsiteX3" fmla="*/ 240059 w 2281774"/>
              <a:gd name="connsiteY3" fmla="*/ 1426862 h 1438984"/>
              <a:gd name="connsiteX4" fmla="*/ 0 w 2281774"/>
              <a:gd name="connsiteY4" fmla="*/ 1438984 h 1438984"/>
              <a:gd name="connsiteX5" fmla="*/ 0 w 2281774"/>
              <a:gd name="connsiteY5" fmla="*/ 1196608 h 1438984"/>
              <a:gd name="connsiteX6" fmla="*/ 218338 w 2281774"/>
              <a:gd name="connsiteY6" fmla="*/ 1185582 h 1438984"/>
              <a:gd name="connsiteX7" fmla="*/ 2002342 w 2281774"/>
              <a:gd name="connsiteY7" fmla="*/ 116297 h 1438984"/>
              <a:gd name="connsiteX8" fmla="*/ 2072995 w 2281774"/>
              <a:gd name="connsiteY8" fmla="*/ 0 h 143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1774" h="1438984">
                <a:moveTo>
                  <a:pt x="2072995" y="0"/>
                </a:moveTo>
                <a:lnTo>
                  <a:pt x="2281774" y="120539"/>
                </a:lnTo>
                <a:lnTo>
                  <a:pt x="2202882" y="250398"/>
                </a:lnTo>
                <a:cubicBezTo>
                  <a:pt x="1766194" y="896782"/>
                  <a:pt x="1056955" y="1343902"/>
                  <a:pt x="240059" y="1426862"/>
                </a:cubicBezTo>
                <a:lnTo>
                  <a:pt x="0" y="1438984"/>
                </a:lnTo>
                <a:lnTo>
                  <a:pt x="0" y="1196608"/>
                </a:lnTo>
                <a:lnTo>
                  <a:pt x="218338" y="1185582"/>
                </a:lnTo>
                <a:cubicBezTo>
                  <a:pt x="960811" y="1110180"/>
                  <a:pt x="1605437" y="703794"/>
                  <a:pt x="2002342" y="116297"/>
                </a:cubicBezTo>
                <a:lnTo>
                  <a:pt x="2072995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7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29" name="手繪多邊形 128"/>
          <p:cNvSpPr/>
          <p:nvPr/>
        </p:nvSpPr>
        <p:spPr>
          <a:xfrm>
            <a:off x="3135886" y="3193793"/>
            <a:ext cx="337601" cy="337601"/>
          </a:xfrm>
          <a:custGeom>
            <a:avLst/>
            <a:gdLst>
              <a:gd name="connsiteX0" fmla="*/ 337601 w 337601"/>
              <a:gd name="connsiteY0" fmla="*/ 0 h 337601"/>
              <a:gd name="connsiteX1" fmla="*/ 222330 w 337601"/>
              <a:gd name="connsiteY1" fmla="*/ 337601 h 337601"/>
              <a:gd name="connsiteX2" fmla="*/ 0 w 337601"/>
              <a:gd name="connsiteY2" fmla="*/ 115271 h 337601"/>
              <a:gd name="connsiteX3" fmla="*/ 337601 w 337601"/>
              <a:gd name="connsiteY3" fmla="*/ 0 h 337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601" h="337601">
                <a:moveTo>
                  <a:pt x="337601" y="0"/>
                </a:moveTo>
                <a:lnTo>
                  <a:pt x="222330" y="337601"/>
                </a:lnTo>
                <a:lnTo>
                  <a:pt x="0" y="115271"/>
                </a:lnTo>
                <a:lnTo>
                  <a:pt x="33760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8" name="手繪多邊形 127"/>
          <p:cNvSpPr/>
          <p:nvPr/>
        </p:nvSpPr>
        <p:spPr>
          <a:xfrm>
            <a:off x="2866846" y="2347491"/>
            <a:ext cx="1669154" cy="1520963"/>
          </a:xfrm>
          <a:custGeom>
            <a:avLst/>
            <a:gdLst>
              <a:gd name="connsiteX0" fmla="*/ 1669154 w 1669154"/>
              <a:gd name="connsiteY0" fmla="*/ 0 h 1520963"/>
              <a:gd name="connsiteX1" fmla="*/ 1669154 w 1669154"/>
              <a:gd name="connsiteY1" fmla="*/ 1171575 h 1520963"/>
              <a:gd name="connsiteX2" fmla="*/ 1577460 w 1669154"/>
              <a:gd name="connsiteY2" fmla="*/ 1176205 h 1520963"/>
              <a:gd name="connsiteX3" fmla="*/ 892828 w 1669154"/>
              <a:gd name="connsiteY3" fmla="*/ 1462432 h 1520963"/>
              <a:gd name="connsiteX4" fmla="*/ 828428 w 1669154"/>
              <a:gd name="connsiteY4" fmla="*/ 1520963 h 1520963"/>
              <a:gd name="connsiteX5" fmla="*/ 491369 w 1669154"/>
              <a:gd name="connsiteY5" fmla="*/ 1183903 h 1520963"/>
              <a:gd name="connsiteX6" fmla="*/ 606640 w 1669154"/>
              <a:gd name="connsiteY6" fmla="*/ 846302 h 1520963"/>
              <a:gd name="connsiteX7" fmla="*/ 269039 w 1669154"/>
              <a:gd name="connsiteY7" fmla="*/ 961573 h 1520963"/>
              <a:gd name="connsiteX8" fmla="*/ 0 w 1669154"/>
              <a:gd name="connsiteY8" fmla="*/ 692534 h 1520963"/>
              <a:gd name="connsiteX9" fmla="*/ 147598 w 1669154"/>
              <a:gd name="connsiteY9" fmla="*/ 558388 h 1520963"/>
              <a:gd name="connsiteX10" fmla="*/ 1457674 w 1669154"/>
              <a:gd name="connsiteY10" fmla="*/ 10679 h 1520963"/>
              <a:gd name="connsiteX11" fmla="*/ 1669154 w 1669154"/>
              <a:gd name="connsiteY11" fmla="*/ 0 h 152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69154" h="1520963">
                <a:moveTo>
                  <a:pt x="1669154" y="0"/>
                </a:moveTo>
                <a:lnTo>
                  <a:pt x="1669154" y="1171575"/>
                </a:lnTo>
                <a:lnTo>
                  <a:pt x="1577460" y="1176205"/>
                </a:lnTo>
                <a:cubicBezTo>
                  <a:pt x="1318788" y="1202475"/>
                  <a:pt x="1082842" y="1305620"/>
                  <a:pt x="892828" y="1462432"/>
                </a:cubicBezTo>
                <a:lnTo>
                  <a:pt x="828428" y="1520963"/>
                </a:lnTo>
                <a:lnTo>
                  <a:pt x="491369" y="1183903"/>
                </a:lnTo>
                <a:lnTo>
                  <a:pt x="606640" y="846302"/>
                </a:lnTo>
                <a:lnTo>
                  <a:pt x="269039" y="961573"/>
                </a:lnTo>
                <a:lnTo>
                  <a:pt x="0" y="692534"/>
                </a:lnTo>
                <a:lnTo>
                  <a:pt x="147598" y="558388"/>
                </a:lnTo>
                <a:cubicBezTo>
                  <a:pt x="511198" y="258319"/>
                  <a:pt x="962692" y="60947"/>
                  <a:pt x="1457674" y="10679"/>
                </a:cubicBezTo>
                <a:lnTo>
                  <a:pt x="166915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手繪多邊形 110"/>
          <p:cNvSpPr/>
          <p:nvPr/>
        </p:nvSpPr>
        <p:spPr>
          <a:xfrm>
            <a:off x="5836699" y="3359977"/>
            <a:ext cx="337600" cy="337599"/>
          </a:xfrm>
          <a:custGeom>
            <a:avLst/>
            <a:gdLst>
              <a:gd name="connsiteX0" fmla="*/ 222330 w 337600"/>
              <a:gd name="connsiteY0" fmla="*/ 0 h 337599"/>
              <a:gd name="connsiteX1" fmla="*/ 337600 w 337600"/>
              <a:gd name="connsiteY1" fmla="*/ 337599 h 337599"/>
              <a:gd name="connsiteX2" fmla="*/ 0 w 337600"/>
              <a:gd name="connsiteY2" fmla="*/ 222329 h 337599"/>
              <a:gd name="connsiteX3" fmla="*/ 222330 w 337600"/>
              <a:gd name="connsiteY3" fmla="*/ 0 h 33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600" h="337599">
                <a:moveTo>
                  <a:pt x="222330" y="0"/>
                </a:moveTo>
                <a:lnTo>
                  <a:pt x="337600" y="337599"/>
                </a:lnTo>
                <a:lnTo>
                  <a:pt x="0" y="222329"/>
                </a:lnTo>
                <a:lnTo>
                  <a:pt x="2223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0" name="手繪多邊形 109"/>
          <p:cNvSpPr/>
          <p:nvPr/>
        </p:nvSpPr>
        <p:spPr>
          <a:xfrm>
            <a:off x="5503231" y="3087345"/>
            <a:ext cx="1524228" cy="1672747"/>
          </a:xfrm>
          <a:custGeom>
            <a:avLst/>
            <a:gdLst>
              <a:gd name="connsiteX0" fmla="*/ 828429 w 1524228"/>
              <a:gd name="connsiteY0" fmla="*/ 0 h 1672747"/>
              <a:gd name="connsiteX1" fmla="*/ 965840 w 1524228"/>
              <a:gd name="connsiteY1" fmla="*/ 151191 h 1672747"/>
              <a:gd name="connsiteX2" fmla="*/ 1513549 w 1524228"/>
              <a:gd name="connsiteY2" fmla="*/ 1461267 h 1672747"/>
              <a:gd name="connsiteX3" fmla="*/ 1524228 w 1524228"/>
              <a:gd name="connsiteY3" fmla="*/ 1672747 h 1672747"/>
              <a:gd name="connsiteX4" fmla="*/ 352653 w 1524228"/>
              <a:gd name="connsiteY4" fmla="*/ 1672747 h 1672747"/>
              <a:gd name="connsiteX5" fmla="*/ 348023 w 1524228"/>
              <a:gd name="connsiteY5" fmla="*/ 1581053 h 1672747"/>
              <a:gd name="connsiteX6" fmla="*/ 61796 w 1524228"/>
              <a:gd name="connsiteY6" fmla="*/ 896421 h 1672747"/>
              <a:gd name="connsiteX7" fmla="*/ 0 w 1524228"/>
              <a:gd name="connsiteY7" fmla="*/ 828429 h 1672747"/>
              <a:gd name="connsiteX8" fmla="*/ 333468 w 1524228"/>
              <a:gd name="connsiteY8" fmla="*/ 494961 h 1672747"/>
              <a:gd name="connsiteX9" fmla="*/ 671068 w 1524228"/>
              <a:gd name="connsiteY9" fmla="*/ 610231 h 1672747"/>
              <a:gd name="connsiteX10" fmla="*/ 555798 w 1524228"/>
              <a:gd name="connsiteY10" fmla="*/ 272632 h 1672747"/>
              <a:gd name="connsiteX11" fmla="*/ 828429 w 1524228"/>
              <a:gd name="connsiteY11" fmla="*/ 0 h 167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228" h="1672747">
                <a:moveTo>
                  <a:pt x="828429" y="0"/>
                </a:moveTo>
                <a:lnTo>
                  <a:pt x="965840" y="151191"/>
                </a:lnTo>
                <a:cubicBezTo>
                  <a:pt x="1265909" y="514791"/>
                  <a:pt x="1463281" y="966285"/>
                  <a:pt x="1513549" y="1461267"/>
                </a:cubicBezTo>
                <a:lnTo>
                  <a:pt x="1524228" y="1672747"/>
                </a:lnTo>
                <a:lnTo>
                  <a:pt x="352653" y="1672747"/>
                </a:lnTo>
                <a:lnTo>
                  <a:pt x="348023" y="1581053"/>
                </a:lnTo>
                <a:cubicBezTo>
                  <a:pt x="321753" y="1322381"/>
                  <a:pt x="218609" y="1086435"/>
                  <a:pt x="61796" y="896421"/>
                </a:cubicBezTo>
                <a:lnTo>
                  <a:pt x="0" y="828429"/>
                </a:lnTo>
                <a:lnTo>
                  <a:pt x="333468" y="494961"/>
                </a:lnTo>
                <a:lnTo>
                  <a:pt x="671068" y="610231"/>
                </a:lnTo>
                <a:lnTo>
                  <a:pt x="555798" y="272632"/>
                </a:lnTo>
                <a:lnTo>
                  <a:pt x="82842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0" name="手繪多邊形 129"/>
          <p:cNvSpPr/>
          <p:nvPr/>
        </p:nvSpPr>
        <p:spPr>
          <a:xfrm>
            <a:off x="2123399" y="3090937"/>
            <a:ext cx="1520964" cy="1669155"/>
          </a:xfrm>
          <a:custGeom>
            <a:avLst/>
            <a:gdLst>
              <a:gd name="connsiteX0" fmla="*/ 692535 w 1520964"/>
              <a:gd name="connsiteY0" fmla="*/ 0 h 1669155"/>
              <a:gd name="connsiteX1" fmla="*/ 1520964 w 1520964"/>
              <a:gd name="connsiteY1" fmla="*/ 828429 h 1669155"/>
              <a:gd name="connsiteX2" fmla="*/ 1462432 w 1520964"/>
              <a:gd name="connsiteY2" fmla="*/ 892829 h 1669155"/>
              <a:gd name="connsiteX3" fmla="*/ 1176205 w 1520964"/>
              <a:gd name="connsiteY3" fmla="*/ 1577461 h 1669155"/>
              <a:gd name="connsiteX4" fmla="*/ 1171575 w 1520964"/>
              <a:gd name="connsiteY4" fmla="*/ 1669155 h 1669155"/>
              <a:gd name="connsiteX5" fmla="*/ 696050 w 1520964"/>
              <a:gd name="connsiteY5" fmla="*/ 1669155 h 1669155"/>
              <a:gd name="connsiteX6" fmla="*/ 381628 w 1520964"/>
              <a:gd name="connsiteY6" fmla="*/ 1669155 h 1669155"/>
              <a:gd name="connsiteX7" fmla="*/ 0 w 1520964"/>
              <a:gd name="connsiteY7" fmla="*/ 1669155 h 1669155"/>
              <a:gd name="connsiteX8" fmla="*/ 10679 w 1520964"/>
              <a:gd name="connsiteY8" fmla="*/ 1457675 h 1669155"/>
              <a:gd name="connsiteX9" fmla="*/ 558388 w 1520964"/>
              <a:gd name="connsiteY9" fmla="*/ 147599 h 166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0964" h="1669155">
                <a:moveTo>
                  <a:pt x="692535" y="0"/>
                </a:moveTo>
                <a:lnTo>
                  <a:pt x="1520964" y="828429"/>
                </a:lnTo>
                <a:lnTo>
                  <a:pt x="1462432" y="892829"/>
                </a:lnTo>
                <a:cubicBezTo>
                  <a:pt x="1305620" y="1082843"/>
                  <a:pt x="1202475" y="1318789"/>
                  <a:pt x="1176205" y="1577461"/>
                </a:cubicBezTo>
                <a:lnTo>
                  <a:pt x="1171575" y="1669155"/>
                </a:lnTo>
                <a:lnTo>
                  <a:pt x="696050" y="1669155"/>
                </a:lnTo>
                <a:lnTo>
                  <a:pt x="381628" y="1669155"/>
                </a:lnTo>
                <a:lnTo>
                  <a:pt x="0" y="1669155"/>
                </a:lnTo>
                <a:lnTo>
                  <a:pt x="10679" y="1457675"/>
                </a:lnTo>
                <a:cubicBezTo>
                  <a:pt x="60947" y="962693"/>
                  <a:pt x="258319" y="511199"/>
                  <a:pt x="558388" y="1475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手繪多邊形 71"/>
          <p:cNvSpPr/>
          <p:nvPr/>
        </p:nvSpPr>
        <p:spPr>
          <a:xfrm>
            <a:off x="2689484" y="2097910"/>
            <a:ext cx="1846517" cy="942115"/>
          </a:xfrm>
          <a:custGeom>
            <a:avLst/>
            <a:gdLst>
              <a:gd name="connsiteX0" fmla="*/ 1846517 w 1846517"/>
              <a:gd name="connsiteY0" fmla="*/ 0 h 942115"/>
              <a:gd name="connsiteX1" fmla="*/ 1846517 w 1846517"/>
              <a:gd name="connsiteY1" fmla="*/ 249581 h 942115"/>
              <a:gd name="connsiteX2" fmla="*/ 1635037 w 1846517"/>
              <a:gd name="connsiteY2" fmla="*/ 260260 h 942115"/>
              <a:gd name="connsiteX3" fmla="*/ 324961 w 1846517"/>
              <a:gd name="connsiteY3" fmla="*/ 807969 h 942115"/>
              <a:gd name="connsiteX4" fmla="*/ 177363 w 1846517"/>
              <a:gd name="connsiteY4" fmla="*/ 942115 h 942115"/>
              <a:gd name="connsiteX5" fmla="*/ 0 w 1846517"/>
              <a:gd name="connsiteY5" fmla="*/ 764753 h 942115"/>
              <a:gd name="connsiteX6" fmla="*/ 165066 w 1846517"/>
              <a:gd name="connsiteY6" fmla="*/ 614731 h 942115"/>
              <a:gd name="connsiteX7" fmla="*/ 1606458 w 1846517"/>
              <a:gd name="connsiteY7" fmla="*/ 12122 h 942115"/>
              <a:gd name="connsiteX8" fmla="*/ 1846517 w 1846517"/>
              <a:gd name="connsiteY8" fmla="*/ 0 h 94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942115">
                <a:moveTo>
                  <a:pt x="1846517" y="0"/>
                </a:moveTo>
                <a:lnTo>
                  <a:pt x="1846517" y="249581"/>
                </a:lnTo>
                <a:lnTo>
                  <a:pt x="1635037" y="260260"/>
                </a:lnTo>
                <a:cubicBezTo>
                  <a:pt x="1140055" y="310528"/>
                  <a:pt x="688561" y="507900"/>
                  <a:pt x="324961" y="807969"/>
                </a:cubicBezTo>
                <a:lnTo>
                  <a:pt x="177363" y="942115"/>
                </a:lnTo>
                <a:lnTo>
                  <a:pt x="0" y="764753"/>
                </a:lnTo>
                <a:lnTo>
                  <a:pt x="165066" y="614731"/>
                </a:lnTo>
                <a:cubicBezTo>
                  <a:pt x="565111" y="284584"/>
                  <a:pt x="1061861" y="67429"/>
                  <a:pt x="1606458" y="12122"/>
                </a:cubicBezTo>
                <a:lnTo>
                  <a:pt x="1846517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手繪多邊形 70"/>
          <p:cNvSpPr/>
          <p:nvPr/>
        </p:nvSpPr>
        <p:spPr>
          <a:xfrm>
            <a:off x="4608001" y="2097909"/>
            <a:ext cx="1846517" cy="938850"/>
          </a:xfrm>
          <a:custGeom>
            <a:avLst/>
            <a:gdLst>
              <a:gd name="connsiteX0" fmla="*/ 0 w 1846517"/>
              <a:gd name="connsiteY0" fmla="*/ 0 h 938850"/>
              <a:gd name="connsiteX1" fmla="*/ 240059 w 1846517"/>
              <a:gd name="connsiteY1" fmla="*/ 12122 h 938850"/>
              <a:gd name="connsiteX2" fmla="*/ 1681451 w 1846517"/>
              <a:gd name="connsiteY2" fmla="*/ 614731 h 938850"/>
              <a:gd name="connsiteX3" fmla="*/ 1846517 w 1846517"/>
              <a:gd name="connsiteY3" fmla="*/ 764753 h 938850"/>
              <a:gd name="connsiteX4" fmla="*/ 1672420 w 1846517"/>
              <a:gd name="connsiteY4" fmla="*/ 938850 h 938850"/>
              <a:gd name="connsiteX5" fmla="*/ 1528414 w 1846517"/>
              <a:gd name="connsiteY5" fmla="*/ 807969 h 938850"/>
              <a:gd name="connsiteX6" fmla="*/ 218338 w 1846517"/>
              <a:gd name="connsiteY6" fmla="*/ 260260 h 938850"/>
              <a:gd name="connsiteX7" fmla="*/ 0 w 1846517"/>
              <a:gd name="connsiteY7" fmla="*/ 249235 h 938850"/>
              <a:gd name="connsiteX8" fmla="*/ 0 w 1846517"/>
              <a:gd name="connsiteY8" fmla="*/ 0 h 93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6517" h="938850">
                <a:moveTo>
                  <a:pt x="0" y="0"/>
                </a:moveTo>
                <a:lnTo>
                  <a:pt x="240059" y="12122"/>
                </a:lnTo>
                <a:cubicBezTo>
                  <a:pt x="784656" y="67429"/>
                  <a:pt x="1281406" y="284584"/>
                  <a:pt x="1681451" y="614731"/>
                </a:cubicBezTo>
                <a:lnTo>
                  <a:pt x="1846517" y="764753"/>
                </a:lnTo>
                <a:lnTo>
                  <a:pt x="1672420" y="938850"/>
                </a:lnTo>
                <a:lnTo>
                  <a:pt x="1528414" y="807969"/>
                </a:lnTo>
                <a:cubicBezTo>
                  <a:pt x="1164815" y="507900"/>
                  <a:pt x="713320" y="310528"/>
                  <a:pt x="218338" y="260260"/>
                </a:cubicBezTo>
                <a:lnTo>
                  <a:pt x="0" y="249235"/>
                </a:lnTo>
                <a:lnTo>
                  <a:pt x="0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手繪多邊形 66"/>
          <p:cNvSpPr/>
          <p:nvPr/>
        </p:nvSpPr>
        <p:spPr>
          <a:xfrm>
            <a:off x="1873818" y="2913575"/>
            <a:ext cx="942116" cy="1846517"/>
          </a:xfrm>
          <a:custGeom>
            <a:avLst/>
            <a:gdLst>
              <a:gd name="connsiteX0" fmla="*/ 764754 w 942116"/>
              <a:gd name="connsiteY0" fmla="*/ 0 h 1846517"/>
              <a:gd name="connsiteX1" fmla="*/ 942116 w 942116"/>
              <a:gd name="connsiteY1" fmla="*/ 177362 h 1846517"/>
              <a:gd name="connsiteX2" fmla="*/ 807969 w 942116"/>
              <a:gd name="connsiteY2" fmla="*/ 324961 h 1846517"/>
              <a:gd name="connsiteX3" fmla="*/ 260260 w 942116"/>
              <a:gd name="connsiteY3" fmla="*/ 1635037 h 1846517"/>
              <a:gd name="connsiteX4" fmla="*/ 249581 w 942116"/>
              <a:gd name="connsiteY4" fmla="*/ 1846517 h 1846517"/>
              <a:gd name="connsiteX5" fmla="*/ 0 w 942116"/>
              <a:gd name="connsiteY5" fmla="*/ 1846517 h 1846517"/>
              <a:gd name="connsiteX6" fmla="*/ 12122 w 942116"/>
              <a:gd name="connsiteY6" fmla="*/ 1606458 h 1846517"/>
              <a:gd name="connsiteX7" fmla="*/ 614731 w 942116"/>
              <a:gd name="connsiteY7" fmla="*/ 165066 h 1846517"/>
              <a:gd name="connsiteX8" fmla="*/ 764754 w 942116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2116" h="1846517">
                <a:moveTo>
                  <a:pt x="764754" y="0"/>
                </a:moveTo>
                <a:lnTo>
                  <a:pt x="942116" y="177362"/>
                </a:lnTo>
                <a:lnTo>
                  <a:pt x="807969" y="324961"/>
                </a:lnTo>
                <a:cubicBezTo>
                  <a:pt x="507900" y="688561"/>
                  <a:pt x="310528" y="1140055"/>
                  <a:pt x="260260" y="1635037"/>
                </a:cubicBezTo>
                <a:lnTo>
                  <a:pt x="249581" y="1846517"/>
                </a:lnTo>
                <a:lnTo>
                  <a:pt x="0" y="1846517"/>
                </a:lnTo>
                <a:lnTo>
                  <a:pt x="12122" y="1606458"/>
                </a:lnTo>
                <a:cubicBezTo>
                  <a:pt x="67429" y="1061861"/>
                  <a:pt x="284584" y="565111"/>
                  <a:pt x="614731" y="165066"/>
                </a:cubicBezTo>
                <a:lnTo>
                  <a:pt x="764754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手繪多邊形 65"/>
          <p:cNvSpPr/>
          <p:nvPr/>
        </p:nvSpPr>
        <p:spPr>
          <a:xfrm>
            <a:off x="6331660" y="2913575"/>
            <a:ext cx="938522" cy="1846517"/>
          </a:xfrm>
          <a:custGeom>
            <a:avLst/>
            <a:gdLst>
              <a:gd name="connsiteX0" fmla="*/ 173769 w 938522"/>
              <a:gd name="connsiteY0" fmla="*/ 0 h 1846517"/>
              <a:gd name="connsiteX1" fmla="*/ 323791 w 938522"/>
              <a:gd name="connsiteY1" fmla="*/ 165066 h 1846517"/>
              <a:gd name="connsiteX2" fmla="*/ 926400 w 938522"/>
              <a:gd name="connsiteY2" fmla="*/ 1606458 h 1846517"/>
              <a:gd name="connsiteX3" fmla="*/ 938522 w 938522"/>
              <a:gd name="connsiteY3" fmla="*/ 1846517 h 1846517"/>
              <a:gd name="connsiteX4" fmla="*/ 695799 w 938522"/>
              <a:gd name="connsiteY4" fmla="*/ 1846517 h 1846517"/>
              <a:gd name="connsiteX5" fmla="*/ 685120 w 938522"/>
              <a:gd name="connsiteY5" fmla="*/ 1635037 h 1846517"/>
              <a:gd name="connsiteX6" fmla="*/ 137411 w 938522"/>
              <a:gd name="connsiteY6" fmla="*/ 324961 h 1846517"/>
              <a:gd name="connsiteX7" fmla="*/ 0 w 938522"/>
              <a:gd name="connsiteY7" fmla="*/ 173770 h 1846517"/>
              <a:gd name="connsiteX8" fmla="*/ 173769 w 938522"/>
              <a:gd name="connsiteY8" fmla="*/ 0 h 184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8522" h="1846517">
                <a:moveTo>
                  <a:pt x="173769" y="0"/>
                </a:moveTo>
                <a:lnTo>
                  <a:pt x="323791" y="165066"/>
                </a:lnTo>
                <a:cubicBezTo>
                  <a:pt x="653938" y="565111"/>
                  <a:pt x="871094" y="1061861"/>
                  <a:pt x="926400" y="1606458"/>
                </a:cubicBezTo>
                <a:lnTo>
                  <a:pt x="938522" y="1846517"/>
                </a:lnTo>
                <a:lnTo>
                  <a:pt x="695799" y="1846517"/>
                </a:lnTo>
                <a:lnTo>
                  <a:pt x="685120" y="1635037"/>
                </a:lnTo>
                <a:cubicBezTo>
                  <a:pt x="634852" y="1140055"/>
                  <a:pt x="437480" y="688561"/>
                  <a:pt x="137411" y="324961"/>
                </a:cubicBezTo>
                <a:lnTo>
                  <a:pt x="0" y="173770"/>
                </a:lnTo>
                <a:lnTo>
                  <a:pt x="173769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8" name="手繪多邊形 107"/>
          <p:cNvSpPr/>
          <p:nvPr/>
        </p:nvSpPr>
        <p:spPr>
          <a:xfrm rot="5400000">
            <a:off x="4610904" y="2726213"/>
            <a:ext cx="314423" cy="320231"/>
          </a:xfrm>
          <a:custGeom>
            <a:avLst/>
            <a:gdLst>
              <a:gd name="connsiteX0" fmla="*/ 0 w 314423"/>
              <a:gd name="connsiteY0" fmla="*/ 320231 h 320231"/>
              <a:gd name="connsiteX1" fmla="*/ 157212 w 314423"/>
              <a:gd name="connsiteY1" fmla="*/ 0 h 320231"/>
              <a:gd name="connsiteX2" fmla="*/ 314423 w 314423"/>
              <a:gd name="connsiteY2" fmla="*/ 320231 h 320231"/>
              <a:gd name="connsiteX3" fmla="*/ 0 w 314423"/>
              <a:gd name="connsiteY3" fmla="*/ 320231 h 320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423" h="320231">
                <a:moveTo>
                  <a:pt x="0" y="320231"/>
                </a:moveTo>
                <a:lnTo>
                  <a:pt x="157212" y="0"/>
                </a:lnTo>
                <a:lnTo>
                  <a:pt x="314423" y="320231"/>
                </a:lnTo>
                <a:lnTo>
                  <a:pt x="0" y="32023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手繪多邊形 106"/>
          <p:cNvSpPr/>
          <p:nvPr/>
        </p:nvSpPr>
        <p:spPr>
          <a:xfrm rot="5400000">
            <a:off x="4685188" y="2269955"/>
            <a:ext cx="1518045" cy="1672421"/>
          </a:xfrm>
          <a:custGeom>
            <a:avLst/>
            <a:gdLst>
              <a:gd name="connsiteX0" fmla="*/ 0 w 1518045"/>
              <a:gd name="connsiteY0" fmla="*/ 1672421 h 1672421"/>
              <a:gd name="connsiteX1" fmla="*/ 11026 w 1518045"/>
              <a:gd name="connsiteY1" fmla="*/ 1454083 h 1672421"/>
              <a:gd name="connsiteX2" fmla="*/ 558735 w 1518045"/>
              <a:gd name="connsiteY2" fmla="*/ 144006 h 1672421"/>
              <a:gd name="connsiteX3" fmla="*/ 689616 w 1518045"/>
              <a:gd name="connsiteY3" fmla="*/ 0 h 1672421"/>
              <a:gd name="connsiteX4" fmla="*/ 1518045 w 1518045"/>
              <a:gd name="connsiteY4" fmla="*/ 828429 h 1672421"/>
              <a:gd name="connsiteX5" fmla="*/ 1462779 w 1518045"/>
              <a:gd name="connsiteY5" fmla="*/ 889236 h 1672421"/>
              <a:gd name="connsiteX6" fmla="*/ 1176552 w 1518045"/>
              <a:gd name="connsiteY6" fmla="*/ 1573869 h 1672421"/>
              <a:gd name="connsiteX7" fmla="*/ 1171576 w 1518045"/>
              <a:gd name="connsiteY7" fmla="*/ 1672421 h 1672421"/>
              <a:gd name="connsiteX8" fmla="*/ 696396 w 1518045"/>
              <a:gd name="connsiteY8" fmla="*/ 1672421 h 1672421"/>
              <a:gd name="connsiteX9" fmla="*/ 539185 w 1518045"/>
              <a:gd name="connsiteY9" fmla="*/ 1352190 h 1672421"/>
              <a:gd name="connsiteX10" fmla="*/ 381973 w 1518045"/>
              <a:gd name="connsiteY10" fmla="*/ 1672421 h 1672421"/>
              <a:gd name="connsiteX11" fmla="*/ 0 w 1518045"/>
              <a:gd name="connsiteY11" fmla="*/ 1672421 h 1672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18045" h="1672421">
                <a:moveTo>
                  <a:pt x="0" y="1672421"/>
                </a:moveTo>
                <a:lnTo>
                  <a:pt x="11026" y="1454083"/>
                </a:lnTo>
                <a:cubicBezTo>
                  <a:pt x="61294" y="959100"/>
                  <a:pt x="258666" y="507605"/>
                  <a:pt x="558735" y="144006"/>
                </a:cubicBezTo>
                <a:lnTo>
                  <a:pt x="689616" y="0"/>
                </a:lnTo>
                <a:lnTo>
                  <a:pt x="1518045" y="828429"/>
                </a:lnTo>
                <a:lnTo>
                  <a:pt x="1462779" y="889236"/>
                </a:lnTo>
                <a:cubicBezTo>
                  <a:pt x="1305967" y="1079250"/>
                  <a:pt x="1202822" y="1315196"/>
                  <a:pt x="1176552" y="1573869"/>
                </a:cubicBezTo>
                <a:lnTo>
                  <a:pt x="1171576" y="1672421"/>
                </a:lnTo>
                <a:lnTo>
                  <a:pt x="696396" y="1672421"/>
                </a:lnTo>
                <a:lnTo>
                  <a:pt x="539185" y="1352190"/>
                </a:lnTo>
                <a:lnTo>
                  <a:pt x="381973" y="1672421"/>
                </a:lnTo>
                <a:lnTo>
                  <a:pt x="0" y="167242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7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71" name="手繪多邊形 170"/>
          <p:cNvSpPr/>
          <p:nvPr/>
        </p:nvSpPr>
        <p:spPr>
          <a:xfrm rot="16200000">
            <a:off x="2130903" y="3377390"/>
            <a:ext cx="1375760" cy="1391460"/>
          </a:xfrm>
          <a:custGeom>
            <a:avLst/>
            <a:gdLst>
              <a:gd name="connsiteX0" fmla="*/ 1375760 w 1375760"/>
              <a:gd name="connsiteY0" fmla="*/ 444581 h 1391460"/>
              <a:gd name="connsiteX1" fmla="*/ 687812 w 1375760"/>
              <a:gd name="connsiteY1" fmla="*/ 1391460 h 1391460"/>
              <a:gd name="connsiteX2" fmla="*/ 684457 w 1375760"/>
              <a:gd name="connsiteY2" fmla="*/ 1388952 h 1391460"/>
              <a:gd name="connsiteX3" fmla="*/ 98552 w 1375760"/>
              <a:gd name="connsiteY3" fmla="*/ 1176551 h 1391460"/>
              <a:gd name="connsiteX4" fmla="*/ 0 w 1375760"/>
              <a:gd name="connsiteY4" fmla="*/ 1171575 h 1391460"/>
              <a:gd name="connsiteX5" fmla="*/ 0 w 1375760"/>
              <a:gd name="connsiteY5" fmla="*/ 696396 h 1391460"/>
              <a:gd name="connsiteX6" fmla="*/ 0 w 1375760"/>
              <a:gd name="connsiteY6" fmla="*/ 381972 h 1391460"/>
              <a:gd name="connsiteX7" fmla="*/ 0 w 1375760"/>
              <a:gd name="connsiteY7" fmla="*/ 0 h 1391460"/>
              <a:gd name="connsiteX8" fmla="*/ 218338 w 1375760"/>
              <a:gd name="connsiteY8" fmla="*/ 11025 h 1391460"/>
              <a:gd name="connsiteX9" fmla="*/ 1339495 w 1375760"/>
              <a:gd name="connsiteY9" fmla="*/ 417463 h 139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5760" h="1391460">
                <a:moveTo>
                  <a:pt x="1375760" y="444581"/>
                </a:moveTo>
                <a:lnTo>
                  <a:pt x="687812" y="1391460"/>
                </a:lnTo>
                <a:lnTo>
                  <a:pt x="684457" y="1388952"/>
                </a:lnTo>
                <a:cubicBezTo>
                  <a:pt x="513890" y="1273719"/>
                  <a:pt x="314112" y="1198443"/>
                  <a:pt x="98552" y="1176551"/>
                </a:cubicBezTo>
                <a:lnTo>
                  <a:pt x="0" y="1171575"/>
                </a:lnTo>
                <a:lnTo>
                  <a:pt x="0" y="696396"/>
                </a:lnTo>
                <a:lnTo>
                  <a:pt x="0" y="381972"/>
                </a:lnTo>
                <a:lnTo>
                  <a:pt x="0" y="0"/>
                </a:lnTo>
                <a:lnTo>
                  <a:pt x="218338" y="11025"/>
                </a:lnTo>
                <a:cubicBezTo>
                  <a:pt x="630823" y="52915"/>
                  <a:pt x="1013109" y="196961"/>
                  <a:pt x="1339495" y="4174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6" name="手繪多邊形 145"/>
          <p:cNvSpPr/>
          <p:nvPr/>
        </p:nvSpPr>
        <p:spPr>
          <a:xfrm rot="16200000">
            <a:off x="2902913" y="3404307"/>
            <a:ext cx="351475" cy="315410"/>
          </a:xfrm>
          <a:custGeom>
            <a:avLst/>
            <a:gdLst>
              <a:gd name="connsiteX0" fmla="*/ 184812 w 351475"/>
              <a:gd name="connsiteY0" fmla="*/ 0 h 315410"/>
              <a:gd name="connsiteX1" fmla="*/ 351475 w 351475"/>
              <a:gd name="connsiteY1" fmla="*/ 315410 h 315410"/>
              <a:gd name="connsiteX2" fmla="*/ 0 w 351475"/>
              <a:gd name="connsiteY2" fmla="*/ 254371 h 315410"/>
              <a:gd name="connsiteX3" fmla="*/ 184812 w 351475"/>
              <a:gd name="connsiteY3" fmla="*/ 0 h 31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475" h="315410">
                <a:moveTo>
                  <a:pt x="184812" y="0"/>
                </a:moveTo>
                <a:lnTo>
                  <a:pt x="351475" y="315410"/>
                </a:lnTo>
                <a:lnTo>
                  <a:pt x="0" y="254371"/>
                </a:lnTo>
                <a:lnTo>
                  <a:pt x="18481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5" name="手繪多邊形 144"/>
          <p:cNvSpPr/>
          <p:nvPr/>
        </p:nvSpPr>
        <p:spPr>
          <a:xfrm rot="16200000">
            <a:off x="2605358" y="2479533"/>
            <a:ext cx="1541387" cy="1530589"/>
          </a:xfrm>
          <a:custGeom>
            <a:avLst/>
            <a:gdLst>
              <a:gd name="connsiteX0" fmla="*/ 687948 w 1541387"/>
              <a:gd name="connsiteY0" fmla="*/ 0 h 1530589"/>
              <a:gd name="connsiteX1" fmla="*/ 782936 w 1541387"/>
              <a:gd name="connsiteY1" fmla="*/ 71031 h 1530589"/>
              <a:gd name="connsiteX2" fmla="*/ 1483123 w 1541387"/>
              <a:gd name="connsiteY2" fmla="*/ 1009457 h 1530589"/>
              <a:gd name="connsiteX3" fmla="*/ 1541387 w 1541387"/>
              <a:gd name="connsiteY3" fmla="*/ 1168647 h 1530589"/>
              <a:gd name="connsiteX4" fmla="*/ 427444 w 1541387"/>
              <a:gd name="connsiteY4" fmla="*/ 1530589 h 1530589"/>
              <a:gd name="connsiteX5" fmla="*/ 403616 w 1541387"/>
              <a:gd name="connsiteY5" fmla="*/ 1465487 h 1530589"/>
              <a:gd name="connsiteX6" fmla="*/ 37706 w 1541387"/>
              <a:gd name="connsiteY6" fmla="*/ 975075 h 1530589"/>
              <a:gd name="connsiteX7" fmla="*/ 0 w 1541387"/>
              <a:gd name="connsiteY7" fmla="*/ 946879 h 1530589"/>
              <a:gd name="connsiteX8" fmla="*/ 277772 w 1541387"/>
              <a:gd name="connsiteY8" fmla="*/ 564559 h 1530589"/>
              <a:gd name="connsiteX9" fmla="*/ 629247 w 1541387"/>
              <a:gd name="connsiteY9" fmla="*/ 625598 h 1530589"/>
              <a:gd name="connsiteX10" fmla="*/ 462584 w 1541387"/>
              <a:gd name="connsiteY10" fmla="*/ 310188 h 1530589"/>
              <a:gd name="connsiteX11" fmla="*/ 687948 w 1541387"/>
              <a:gd name="connsiteY11" fmla="*/ 0 h 153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41387" h="1530589">
                <a:moveTo>
                  <a:pt x="687948" y="0"/>
                </a:moveTo>
                <a:lnTo>
                  <a:pt x="782936" y="71031"/>
                </a:lnTo>
                <a:cubicBezTo>
                  <a:pt x="1085936" y="321089"/>
                  <a:pt x="1327898" y="642464"/>
                  <a:pt x="1483123" y="1009457"/>
                </a:cubicBezTo>
                <a:lnTo>
                  <a:pt x="1541387" y="1168647"/>
                </a:lnTo>
                <a:lnTo>
                  <a:pt x="427444" y="1530589"/>
                </a:lnTo>
                <a:lnTo>
                  <a:pt x="403616" y="1465487"/>
                </a:lnTo>
                <a:cubicBezTo>
                  <a:pt x="322497" y="1273700"/>
                  <a:pt x="196050" y="1105753"/>
                  <a:pt x="37706" y="975075"/>
                </a:cubicBezTo>
                <a:lnTo>
                  <a:pt x="0" y="946879"/>
                </a:lnTo>
                <a:lnTo>
                  <a:pt x="277772" y="564559"/>
                </a:lnTo>
                <a:lnTo>
                  <a:pt x="629247" y="625598"/>
                </a:lnTo>
                <a:lnTo>
                  <a:pt x="462584" y="310188"/>
                </a:lnTo>
                <a:lnTo>
                  <a:pt x="6879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9" name="手繪多邊形 148"/>
          <p:cNvSpPr/>
          <p:nvPr/>
        </p:nvSpPr>
        <p:spPr>
          <a:xfrm rot="16200000">
            <a:off x="3994561" y="2793013"/>
            <a:ext cx="299032" cy="353136"/>
          </a:xfrm>
          <a:custGeom>
            <a:avLst/>
            <a:gdLst>
              <a:gd name="connsiteX0" fmla="*/ 299032 w 299032"/>
              <a:gd name="connsiteY0" fmla="*/ 0 h 353136"/>
              <a:gd name="connsiteX1" fmla="*/ 248472 w 299032"/>
              <a:gd name="connsiteY1" fmla="*/ 353136 h 353136"/>
              <a:gd name="connsiteX2" fmla="*/ 0 w 299032"/>
              <a:gd name="connsiteY2" fmla="*/ 97162 h 353136"/>
              <a:gd name="connsiteX3" fmla="*/ 299032 w 299032"/>
              <a:gd name="connsiteY3" fmla="*/ 0 h 35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032" h="353136">
                <a:moveTo>
                  <a:pt x="299032" y="0"/>
                </a:moveTo>
                <a:lnTo>
                  <a:pt x="248472" y="353136"/>
                </a:lnTo>
                <a:lnTo>
                  <a:pt x="0" y="97162"/>
                </a:lnTo>
                <a:lnTo>
                  <a:pt x="29903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8" name="手繪多邊形 147"/>
          <p:cNvSpPr/>
          <p:nvPr/>
        </p:nvSpPr>
        <p:spPr>
          <a:xfrm rot="16200000">
            <a:off x="3959633" y="2227024"/>
            <a:ext cx="1225265" cy="1450315"/>
          </a:xfrm>
          <a:custGeom>
            <a:avLst/>
            <a:gdLst>
              <a:gd name="connsiteX0" fmla="*/ 1115305 w 1225265"/>
              <a:gd name="connsiteY0" fmla="*/ 0 h 1450315"/>
              <a:gd name="connsiteX1" fmla="*/ 1175408 w 1225265"/>
              <a:gd name="connsiteY1" fmla="*/ 233751 h 1450315"/>
              <a:gd name="connsiteX2" fmla="*/ 1225265 w 1225265"/>
              <a:gd name="connsiteY2" fmla="*/ 728322 h 1450315"/>
              <a:gd name="connsiteX3" fmla="*/ 1175408 w 1225265"/>
              <a:gd name="connsiteY3" fmla="*/ 1222893 h 1450315"/>
              <a:gd name="connsiteX4" fmla="*/ 1116932 w 1225265"/>
              <a:gd name="connsiteY4" fmla="*/ 1450315 h 1450315"/>
              <a:gd name="connsiteX5" fmla="*/ 1627 w 1225265"/>
              <a:gd name="connsiteY5" fmla="*/ 1087930 h 1450315"/>
              <a:gd name="connsiteX6" fmla="*/ 27635 w 1225265"/>
              <a:gd name="connsiteY6" fmla="*/ 986779 h 1450315"/>
              <a:gd name="connsiteX7" fmla="*/ 53690 w 1225265"/>
              <a:gd name="connsiteY7" fmla="*/ 728322 h 1450315"/>
              <a:gd name="connsiteX8" fmla="*/ 27635 w 1225265"/>
              <a:gd name="connsiteY8" fmla="*/ 469865 h 1450315"/>
              <a:gd name="connsiteX9" fmla="*/ 0 w 1225265"/>
              <a:gd name="connsiteY9" fmla="*/ 362385 h 1450315"/>
              <a:gd name="connsiteX10" fmla="*/ 445717 w 1225265"/>
              <a:gd name="connsiteY10" fmla="*/ 217563 h 1450315"/>
              <a:gd name="connsiteX11" fmla="*/ 694189 w 1225265"/>
              <a:gd name="connsiteY11" fmla="*/ 473537 h 1450315"/>
              <a:gd name="connsiteX12" fmla="*/ 744749 w 1225265"/>
              <a:gd name="connsiteY12" fmla="*/ 120401 h 1450315"/>
              <a:gd name="connsiteX13" fmla="*/ 1115305 w 1225265"/>
              <a:gd name="connsiteY13" fmla="*/ 0 h 145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25265" h="1450315">
                <a:moveTo>
                  <a:pt x="1115305" y="0"/>
                </a:moveTo>
                <a:lnTo>
                  <a:pt x="1175408" y="233751"/>
                </a:lnTo>
                <a:cubicBezTo>
                  <a:pt x="1208098" y="393502"/>
                  <a:pt x="1225265" y="558907"/>
                  <a:pt x="1225265" y="728322"/>
                </a:cubicBezTo>
                <a:cubicBezTo>
                  <a:pt x="1225265" y="897737"/>
                  <a:pt x="1208098" y="1063142"/>
                  <a:pt x="1175408" y="1222893"/>
                </a:cubicBezTo>
                <a:lnTo>
                  <a:pt x="1116932" y="1450315"/>
                </a:lnTo>
                <a:lnTo>
                  <a:pt x="1627" y="1087930"/>
                </a:lnTo>
                <a:lnTo>
                  <a:pt x="27635" y="986779"/>
                </a:lnTo>
                <a:cubicBezTo>
                  <a:pt x="44719" y="903296"/>
                  <a:pt x="53690" y="816857"/>
                  <a:pt x="53690" y="728322"/>
                </a:cubicBezTo>
                <a:cubicBezTo>
                  <a:pt x="53690" y="639788"/>
                  <a:pt x="44719" y="553349"/>
                  <a:pt x="27635" y="469865"/>
                </a:cubicBezTo>
                <a:lnTo>
                  <a:pt x="0" y="362385"/>
                </a:lnTo>
                <a:lnTo>
                  <a:pt x="445717" y="217563"/>
                </a:lnTo>
                <a:lnTo>
                  <a:pt x="694189" y="473537"/>
                </a:lnTo>
                <a:lnTo>
                  <a:pt x="744749" y="120401"/>
                </a:lnTo>
                <a:lnTo>
                  <a:pt x="111530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2" name="手繪多邊形 151"/>
          <p:cNvSpPr/>
          <p:nvPr/>
        </p:nvSpPr>
        <p:spPr>
          <a:xfrm rot="16200000">
            <a:off x="5174859" y="2815263"/>
            <a:ext cx="299033" cy="353135"/>
          </a:xfrm>
          <a:custGeom>
            <a:avLst/>
            <a:gdLst>
              <a:gd name="connsiteX0" fmla="*/ 0 w 299033"/>
              <a:gd name="connsiteY0" fmla="*/ 0 h 353135"/>
              <a:gd name="connsiteX1" fmla="*/ 299033 w 299033"/>
              <a:gd name="connsiteY1" fmla="*/ 97161 h 353135"/>
              <a:gd name="connsiteX2" fmla="*/ 50560 w 299033"/>
              <a:gd name="connsiteY2" fmla="*/ 353135 h 353135"/>
              <a:gd name="connsiteX3" fmla="*/ 0 w 299033"/>
              <a:gd name="connsiteY3" fmla="*/ 0 h 35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033" h="353135">
                <a:moveTo>
                  <a:pt x="0" y="0"/>
                </a:moveTo>
                <a:lnTo>
                  <a:pt x="299033" y="97161"/>
                </a:lnTo>
                <a:lnTo>
                  <a:pt x="50560" y="3531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1" name="手繪多邊形 150"/>
          <p:cNvSpPr/>
          <p:nvPr/>
        </p:nvSpPr>
        <p:spPr>
          <a:xfrm rot="16200000">
            <a:off x="5000335" y="2474940"/>
            <a:ext cx="1540402" cy="1534304"/>
          </a:xfrm>
          <a:custGeom>
            <a:avLst/>
            <a:gdLst>
              <a:gd name="connsiteX0" fmla="*/ 426458 w 1540402"/>
              <a:gd name="connsiteY0" fmla="*/ 0 h 1534304"/>
              <a:gd name="connsiteX1" fmla="*/ 870945 w 1540402"/>
              <a:gd name="connsiteY1" fmla="*/ 144423 h 1534304"/>
              <a:gd name="connsiteX2" fmla="*/ 921505 w 1540402"/>
              <a:gd name="connsiteY2" fmla="*/ 497558 h 1534304"/>
              <a:gd name="connsiteX3" fmla="*/ 1169978 w 1540402"/>
              <a:gd name="connsiteY3" fmla="*/ 241584 h 1534304"/>
              <a:gd name="connsiteX4" fmla="*/ 1540402 w 1540402"/>
              <a:gd name="connsiteY4" fmla="*/ 361942 h 1534304"/>
              <a:gd name="connsiteX5" fmla="*/ 1479894 w 1540402"/>
              <a:gd name="connsiteY5" fmla="*/ 527261 h 1534304"/>
              <a:gd name="connsiteX6" fmla="*/ 779707 w 1540402"/>
              <a:gd name="connsiteY6" fmla="*/ 1465687 h 1534304"/>
              <a:gd name="connsiteX7" fmla="*/ 687948 w 1540402"/>
              <a:gd name="connsiteY7" fmla="*/ 1534304 h 1534304"/>
              <a:gd name="connsiteX8" fmla="*/ 0 w 1540402"/>
              <a:gd name="connsiteY8" fmla="*/ 587425 h 1534304"/>
              <a:gd name="connsiteX9" fmla="*/ 34477 w 1540402"/>
              <a:gd name="connsiteY9" fmla="*/ 561643 h 1534304"/>
              <a:gd name="connsiteX10" fmla="*/ 400387 w 1540402"/>
              <a:gd name="connsiteY10" fmla="*/ 71231 h 1534304"/>
              <a:gd name="connsiteX11" fmla="*/ 426458 w 1540402"/>
              <a:gd name="connsiteY11" fmla="*/ 0 h 1534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40402" h="1534304">
                <a:moveTo>
                  <a:pt x="426458" y="0"/>
                </a:moveTo>
                <a:lnTo>
                  <a:pt x="870945" y="144423"/>
                </a:lnTo>
                <a:lnTo>
                  <a:pt x="921505" y="497558"/>
                </a:lnTo>
                <a:lnTo>
                  <a:pt x="1169978" y="241584"/>
                </a:lnTo>
                <a:lnTo>
                  <a:pt x="1540402" y="361942"/>
                </a:lnTo>
                <a:lnTo>
                  <a:pt x="1479894" y="527261"/>
                </a:lnTo>
                <a:cubicBezTo>
                  <a:pt x="1324669" y="894255"/>
                  <a:pt x="1082707" y="1215629"/>
                  <a:pt x="779707" y="1465687"/>
                </a:cubicBezTo>
                <a:lnTo>
                  <a:pt x="687948" y="1534304"/>
                </a:lnTo>
                <a:lnTo>
                  <a:pt x="0" y="587425"/>
                </a:lnTo>
                <a:lnTo>
                  <a:pt x="34477" y="561643"/>
                </a:lnTo>
                <a:cubicBezTo>
                  <a:pt x="192821" y="430965"/>
                  <a:pt x="319268" y="263018"/>
                  <a:pt x="400387" y="71231"/>
                </a:cubicBezTo>
                <a:lnTo>
                  <a:pt x="4264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5" name="手繪多邊形 154"/>
          <p:cNvSpPr/>
          <p:nvPr/>
        </p:nvSpPr>
        <p:spPr>
          <a:xfrm rot="16200000">
            <a:off x="5992974" y="3629220"/>
            <a:ext cx="351476" cy="315410"/>
          </a:xfrm>
          <a:custGeom>
            <a:avLst/>
            <a:gdLst>
              <a:gd name="connsiteX0" fmla="*/ 166664 w 351476"/>
              <a:gd name="connsiteY0" fmla="*/ 0 h 315410"/>
              <a:gd name="connsiteX1" fmla="*/ 351476 w 351476"/>
              <a:gd name="connsiteY1" fmla="*/ 254371 h 315410"/>
              <a:gd name="connsiteX2" fmla="*/ 0 w 351476"/>
              <a:gd name="connsiteY2" fmla="*/ 315410 h 315410"/>
              <a:gd name="connsiteX3" fmla="*/ 166664 w 351476"/>
              <a:gd name="connsiteY3" fmla="*/ 0 h 31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476" h="315410">
                <a:moveTo>
                  <a:pt x="166664" y="0"/>
                </a:moveTo>
                <a:lnTo>
                  <a:pt x="351476" y="254371"/>
                </a:lnTo>
                <a:lnTo>
                  <a:pt x="0" y="315410"/>
                </a:lnTo>
                <a:lnTo>
                  <a:pt x="1666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4" name="手繪多邊形 153"/>
          <p:cNvSpPr/>
          <p:nvPr/>
        </p:nvSpPr>
        <p:spPr>
          <a:xfrm rot="16200000">
            <a:off x="5641376" y="3374568"/>
            <a:ext cx="1378988" cy="1393875"/>
          </a:xfrm>
          <a:custGeom>
            <a:avLst/>
            <a:gdLst>
              <a:gd name="connsiteX0" fmla="*/ 691040 w 1378988"/>
              <a:gd name="connsiteY0" fmla="*/ 0 h 1393875"/>
              <a:gd name="connsiteX1" fmla="*/ 965001 w 1378988"/>
              <a:gd name="connsiteY1" fmla="*/ 377075 h 1393875"/>
              <a:gd name="connsiteX2" fmla="*/ 798337 w 1378988"/>
              <a:gd name="connsiteY2" fmla="*/ 692485 h 1393875"/>
              <a:gd name="connsiteX3" fmla="*/ 1149813 w 1378988"/>
              <a:gd name="connsiteY3" fmla="*/ 631446 h 1393875"/>
              <a:gd name="connsiteX4" fmla="*/ 1378988 w 1378988"/>
              <a:gd name="connsiteY4" fmla="*/ 946879 h 1393875"/>
              <a:gd name="connsiteX5" fmla="*/ 1339495 w 1378988"/>
              <a:gd name="connsiteY5" fmla="*/ 976411 h 1393875"/>
              <a:gd name="connsiteX6" fmla="*/ 218338 w 1378988"/>
              <a:gd name="connsiteY6" fmla="*/ 1382849 h 1393875"/>
              <a:gd name="connsiteX7" fmla="*/ 0 w 1378988"/>
              <a:gd name="connsiteY7" fmla="*/ 1393875 h 1393875"/>
              <a:gd name="connsiteX8" fmla="*/ 0 w 1378988"/>
              <a:gd name="connsiteY8" fmla="*/ 222300 h 1393875"/>
              <a:gd name="connsiteX9" fmla="*/ 98552 w 1378988"/>
              <a:gd name="connsiteY9" fmla="*/ 217323 h 1393875"/>
              <a:gd name="connsiteX10" fmla="*/ 684457 w 1378988"/>
              <a:gd name="connsiteY10" fmla="*/ 4922 h 1393875"/>
              <a:gd name="connsiteX11" fmla="*/ 691040 w 1378988"/>
              <a:gd name="connsiteY11" fmla="*/ 0 h 139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8988" h="1393875">
                <a:moveTo>
                  <a:pt x="691040" y="0"/>
                </a:moveTo>
                <a:lnTo>
                  <a:pt x="965001" y="377075"/>
                </a:lnTo>
                <a:lnTo>
                  <a:pt x="798337" y="692485"/>
                </a:lnTo>
                <a:lnTo>
                  <a:pt x="1149813" y="631446"/>
                </a:lnTo>
                <a:lnTo>
                  <a:pt x="1378988" y="946879"/>
                </a:lnTo>
                <a:lnTo>
                  <a:pt x="1339495" y="976411"/>
                </a:lnTo>
                <a:cubicBezTo>
                  <a:pt x="1013109" y="1196914"/>
                  <a:pt x="630823" y="1340959"/>
                  <a:pt x="218338" y="1382849"/>
                </a:cubicBezTo>
                <a:lnTo>
                  <a:pt x="0" y="1393875"/>
                </a:lnTo>
                <a:lnTo>
                  <a:pt x="0" y="222300"/>
                </a:lnTo>
                <a:lnTo>
                  <a:pt x="98552" y="217323"/>
                </a:lnTo>
                <a:cubicBezTo>
                  <a:pt x="314112" y="195432"/>
                  <a:pt x="513890" y="120155"/>
                  <a:pt x="684457" y="4922"/>
                </a:cubicBezTo>
                <a:lnTo>
                  <a:pt x="69104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手繪多邊形 96"/>
          <p:cNvSpPr/>
          <p:nvPr/>
        </p:nvSpPr>
        <p:spPr>
          <a:xfrm rot="16200000">
            <a:off x="1460423" y="3653789"/>
            <a:ext cx="1520606" cy="693816"/>
          </a:xfrm>
          <a:custGeom>
            <a:avLst/>
            <a:gdLst>
              <a:gd name="connsiteX0" fmla="*/ 0 w 1520606"/>
              <a:gd name="connsiteY0" fmla="*/ 0 h 693816"/>
              <a:gd name="connsiteX1" fmla="*/ 240059 w 1520606"/>
              <a:gd name="connsiteY1" fmla="*/ 12122 h 693816"/>
              <a:gd name="connsiteX2" fmla="*/ 1473596 w 1520606"/>
              <a:gd name="connsiteY2" fmla="*/ 459300 h 693816"/>
              <a:gd name="connsiteX3" fmla="*/ 1520606 w 1520606"/>
              <a:gd name="connsiteY3" fmla="*/ 494453 h 693816"/>
              <a:gd name="connsiteX4" fmla="*/ 1375760 w 1520606"/>
              <a:gd name="connsiteY4" fmla="*/ 693816 h 693816"/>
              <a:gd name="connsiteX5" fmla="*/ 1339495 w 1520606"/>
              <a:gd name="connsiteY5" fmla="*/ 666698 h 693816"/>
              <a:gd name="connsiteX6" fmla="*/ 218338 w 1520606"/>
              <a:gd name="connsiteY6" fmla="*/ 260260 h 693816"/>
              <a:gd name="connsiteX7" fmla="*/ 0 w 1520606"/>
              <a:gd name="connsiteY7" fmla="*/ 249235 h 693816"/>
              <a:gd name="connsiteX8" fmla="*/ 0 w 1520606"/>
              <a:gd name="connsiteY8" fmla="*/ 0 h 69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6" h="693816">
                <a:moveTo>
                  <a:pt x="0" y="0"/>
                </a:moveTo>
                <a:lnTo>
                  <a:pt x="240059" y="12122"/>
                </a:lnTo>
                <a:cubicBezTo>
                  <a:pt x="693890" y="58211"/>
                  <a:pt x="1114494" y="216695"/>
                  <a:pt x="1473596" y="459300"/>
                </a:cubicBezTo>
                <a:lnTo>
                  <a:pt x="1520606" y="494453"/>
                </a:lnTo>
                <a:lnTo>
                  <a:pt x="1375760" y="693816"/>
                </a:lnTo>
                <a:lnTo>
                  <a:pt x="1339495" y="666698"/>
                </a:lnTo>
                <a:cubicBezTo>
                  <a:pt x="1013109" y="446196"/>
                  <a:pt x="630823" y="302150"/>
                  <a:pt x="218338" y="260260"/>
                </a:cubicBezTo>
                <a:lnTo>
                  <a:pt x="0" y="249235"/>
                </a:lnTo>
                <a:lnTo>
                  <a:pt x="0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手繪多邊形 91"/>
          <p:cNvSpPr/>
          <p:nvPr/>
        </p:nvSpPr>
        <p:spPr>
          <a:xfrm rot="16200000">
            <a:off x="2552711" y="2100881"/>
            <a:ext cx="1085375" cy="1368010"/>
          </a:xfrm>
          <a:custGeom>
            <a:avLst/>
            <a:gdLst>
              <a:gd name="connsiteX0" fmla="*/ 144846 w 1085375"/>
              <a:gd name="connsiteY0" fmla="*/ 0 h 1368010"/>
              <a:gd name="connsiteX1" fmla="*/ 248025 w 1085375"/>
              <a:gd name="connsiteY1" fmla="*/ 77156 h 1368010"/>
              <a:gd name="connsiteX2" fmla="*/ 1018395 w 1085375"/>
              <a:gd name="connsiteY2" fmla="*/ 1109645 h 1368010"/>
              <a:gd name="connsiteX3" fmla="*/ 1085375 w 1085375"/>
              <a:gd name="connsiteY3" fmla="*/ 1292650 h 1368010"/>
              <a:gd name="connsiteX4" fmla="*/ 853439 w 1085375"/>
              <a:gd name="connsiteY4" fmla="*/ 1368010 h 1368010"/>
              <a:gd name="connsiteX5" fmla="*/ 795175 w 1085375"/>
              <a:gd name="connsiteY5" fmla="*/ 1208820 h 1368010"/>
              <a:gd name="connsiteX6" fmla="*/ 94988 w 1085375"/>
              <a:gd name="connsiteY6" fmla="*/ 270394 h 1368010"/>
              <a:gd name="connsiteX7" fmla="*/ 0 w 1085375"/>
              <a:gd name="connsiteY7" fmla="*/ 199363 h 1368010"/>
              <a:gd name="connsiteX8" fmla="*/ 144846 w 1085375"/>
              <a:gd name="connsiteY8" fmla="*/ 0 h 1368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5375" h="1368010">
                <a:moveTo>
                  <a:pt x="144846" y="0"/>
                </a:moveTo>
                <a:lnTo>
                  <a:pt x="248025" y="77156"/>
                </a:lnTo>
                <a:cubicBezTo>
                  <a:pt x="581396" y="352278"/>
                  <a:pt x="847611" y="705866"/>
                  <a:pt x="1018395" y="1109645"/>
                </a:cubicBezTo>
                <a:lnTo>
                  <a:pt x="1085375" y="1292650"/>
                </a:lnTo>
                <a:lnTo>
                  <a:pt x="853439" y="1368010"/>
                </a:lnTo>
                <a:lnTo>
                  <a:pt x="795175" y="1208820"/>
                </a:lnTo>
                <a:cubicBezTo>
                  <a:pt x="639950" y="841827"/>
                  <a:pt x="397988" y="520452"/>
                  <a:pt x="94988" y="270394"/>
                </a:cubicBezTo>
                <a:lnTo>
                  <a:pt x="0" y="199363"/>
                </a:lnTo>
                <a:lnTo>
                  <a:pt x="144846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手繪多邊形 81"/>
          <p:cNvSpPr/>
          <p:nvPr/>
        </p:nvSpPr>
        <p:spPr>
          <a:xfrm rot="16200000">
            <a:off x="4395747" y="1473041"/>
            <a:ext cx="352510" cy="1600427"/>
          </a:xfrm>
          <a:custGeom>
            <a:avLst/>
            <a:gdLst>
              <a:gd name="connsiteX0" fmla="*/ 231813 w 352510"/>
              <a:gd name="connsiteY0" fmla="*/ 0 h 1600427"/>
              <a:gd name="connsiteX1" fmla="*/ 297656 w 352510"/>
              <a:gd name="connsiteY1" fmla="*/ 256069 h 1600427"/>
              <a:gd name="connsiteX2" fmla="*/ 352510 w 352510"/>
              <a:gd name="connsiteY2" fmla="*/ 800213 h 1600427"/>
              <a:gd name="connsiteX3" fmla="*/ 297656 w 352510"/>
              <a:gd name="connsiteY3" fmla="*/ 1344357 h 1600427"/>
              <a:gd name="connsiteX4" fmla="*/ 231813 w 352510"/>
              <a:gd name="connsiteY4" fmla="*/ 1600427 h 1600427"/>
              <a:gd name="connsiteX5" fmla="*/ 1627 w 352510"/>
              <a:gd name="connsiteY5" fmla="*/ 1525635 h 1600427"/>
              <a:gd name="connsiteX6" fmla="*/ 60103 w 352510"/>
              <a:gd name="connsiteY6" fmla="*/ 1298213 h 1600427"/>
              <a:gd name="connsiteX7" fmla="*/ 109960 w 352510"/>
              <a:gd name="connsiteY7" fmla="*/ 803642 h 1600427"/>
              <a:gd name="connsiteX8" fmla="*/ 60103 w 352510"/>
              <a:gd name="connsiteY8" fmla="*/ 309071 h 1600427"/>
              <a:gd name="connsiteX9" fmla="*/ 0 w 352510"/>
              <a:gd name="connsiteY9" fmla="*/ 75320 h 1600427"/>
              <a:gd name="connsiteX10" fmla="*/ 231813 w 352510"/>
              <a:gd name="connsiteY10" fmla="*/ 0 h 1600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2510" h="1600427">
                <a:moveTo>
                  <a:pt x="231813" y="0"/>
                </a:moveTo>
                <a:lnTo>
                  <a:pt x="297656" y="256069"/>
                </a:lnTo>
                <a:cubicBezTo>
                  <a:pt x="333622" y="431832"/>
                  <a:pt x="352510" y="613817"/>
                  <a:pt x="352510" y="800213"/>
                </a:cubicBezTo>
                <a:cubicBezTo>
                  <a:pt x="352510" y="986609"/>
                  <a:pt x="333622" y="1168594"/>
                  <a:pt x="297656" y="1344357"/>
                </a:cubicBezTo>
                <a:lnTo>
                  <a:pt x="231813" y="1600427"/>
                </a:lnTo>
                <a:lnTo>
                  <a:pt x="1627" y="1525635"/>
                </a:lnTo>
                <a:lnTo>
                  <a:pt x="60103" y="1298213"/>
                </a:lnTo>
                <a:cubicBezTo>
                  <a:pt x="92793" y="1138462"/>
                  <a:pt x="109960" y="973057"/>
                  <a:pt x="109960" y="803642"/>
                </a:cubicBezTo>
                <a:cubicBezTo>
                  <a:pt x="109960" y="634227"/>
                  <a:pt x="92793" y="468822"/>
                  <a:pt x="60103" y="309071"/>
                </a:cubicBezTo>
                <a:lnTo>
                  <a:pt x="0" y="75320"/>
                </a:lnTo>
                <a:lnTo>
                  <a:pt x="231813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手繪多邊形 49"/>
          <p:cNvSpPr/>
          <p:nvPr/>
        </p:nvSpPr>
        <p:spPr>
          <a:xfrm rot="16200000">
            <a:off x="5507895" y="2099631"/>
            <a:ext cx="1082146" cy="1367281"/>
          </a:xfrm>
          <a:custGeom>
            <a:avLst/>
            <a:gdLst>
              <a:gd name="connsiteX0" fmla="*/ 852454 w 1082146"/>
              <a:gd name="connsiteY0" fmla="*/ 0 h 1367281"/>
              <a:gd name="connsiteX1" fmla="*/ 1082146 w 1082146"/>
              <a:gd name="connsiteY1" fmla="*/ 74632 h 1367281"/>
              <a:gd name="connsiteX2" fmla="*/ 1015166 w 1082146"/>
              <a:gd name="connsiteY2" fmla="*/ 257636 h 1367281"/>
              <a:gd name="connsiteX3" fmla="*/ 244796 w 1082146"/>
              <a:gd name="connsiteY3" fmla="*/ 1290125 h 1367281"/>
              <a:gd name="connsiteX4" fmla="*/ 141617 w 1082146"/>
              <a:gd name="connsiteY4" fmla="*/ 1367281 h 1367281"/>
              <a:gd name="connsiteX5" fmla="*/ 0 w 1082146"/>
              <a:gd name="connsiteY5" fmla="*/ 1172362 h 1367281"/>
              <a:gd name="connsiteX6" fmla="*/ 91759 w 1082146"/>
              <a:gd name="connsiteY6" fmla="*/ 1103745 h 1367281"/>
              <a:gd name="connsiteX7" fmla="*/ 791946 w 1082146"/>
              <a:gd name="connsiteY7" fmla="*/ 165319 h 1367281"/>
              <a:gd name="connsiteX8" fmla="*/ 852454 w 1082146"/>
              <a:gd name="connsiteY8" fmla="*/ 0 h 136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2146" h="1367281">
                <a:moveTo>
                  <a:pt x="852454" y="0"/>
                </a:moveTo>
                <a:lnTo>
                  <a:pt x="1082146" y="74632"/>
                </a:lnTo>
                <a:lnTo>
                  <a:pt x="1015166" y="257636"/>
                </a:lnTo>
                <a:cubicBezTo>
                  <a:pt x="844382" y="661416"/>
                  <a:pt x="578167" y="1015004"/>
                  <a:pt x="244796" y="1290125"/>
                </a:cubicBezTo>
                <a:lnTo>
                  <a:pt x="141617" y="1367281"/>
                </a:lnTo>
                <a:lnTo>
                  <a:pt x="0" y="1172362"/>
                </a:lnTo>
                <a:lnTo>
                  <a:pt x="91759" y="1103745"/>
                </a:lnTo>
                <a:cubicBezTo>
                  <a:pt x="394759" y="853687"/>
                  <a:pt x="636721" y="532313"/>
                  <a:pt x="791946" y="165319"/>
                </a:cubicBezTo>
                <a:lnTo>
                  <a:pt x="852454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手繪多邊形 42"/>
          <p:cNvSpPr/>
          <p:nvPr/>
        </p:nvSpPr>
        <p:spPr>
          <a:xfrm rot="16200000">
            <a:off x="6165194" y="3656010"/>
            <a:ext cx="1520605" cy="689372"/>
          </a:xfrm>
          <a:custGeom>
            <a:avLst/>
            <a:gdLst>
              <a:gd name="connsiteX0" fmla="*/ 1378988 w 1520605"/>
              <a:gd name="connsiteY0" fmla="*/ 0 h 689372"/>
              <a:gd name="connsiteX1" fmla="*/ 1520605 w 1520605"/>
              <a:gd name="connsiteY1" fmla="*/ 194920 h 689372"/>
              <a:gd name="connsiteX2" fmla="*/ 1473596 w 1520605"/>
              <a:gd name="connsiteY2" fmla="*/ 230072 h 689372"/>
              <a:gd name="connsiteX3" fmla="*/ 240059 w 1520605"/>
              <a:gd name="connsiteY3" fmla="*/ 677250 h 689372"/>
              <a:gd name="connsiteX4" fmla="*/ 0 w 1520605"/>
              <a:gd name="connsiteY4" fmla="*/ 689372 h 689372"/>
              <a:gd name="connsiteX5" fmla="*/ 0 w 1520605"/>
              <a:gd name="connsiteY5" fmla="*/ 446996 h 689372"/>
              <a:gd name="connsiteX6" fmla="*/ 218338 w 1520605"/>
              <a:gd name="connsiteY6" fmla="*/ 435970 h 689372"/>
              <a:gd name="connsiteX7" fmla="*/ 1339495 w 1520605"/>
              <a:gd name="connsiteY7" fmla="*/ 29532 h 689372"/>
              <a:gd name="connsiteX8" fmla="*/ 1378988 w 1520605"/>
              <a:gd name="connsiteY8" fmla="*/ 0 h 68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605" h="689372">
                <a:moveTo>
                  <a:pt x="1378988" y="0"/>
                </a:moveTo>
                <a:lnTo>
                  <a:pt x="1520605" y="194920"/>
                </a:lnTo>
                <a:lnTo>
                  <a:pt x="1473596" y="230072"/>
                </a:lnTo>
                <a:cubicBezTo>
                  <a:pt x="1114494" y="472677"/>
                  <a:pt x="693890" y="631161"/>
                  <a:pt x="240059" y="677250"/>
                </a:cubicBezTo>
                <a:lnTo>
                  <a:pt x="0" y="689372"/>
                </a:lnTo>
                <a:lnTo>
                  <a:pt x="0" y="446996"/>
                </a:lnTo>
                <a:lnTo>
                  <a:pt x="218338" y="435970"/>
                </a:lnTo>
                <a:cubicBezTo>
                  <a:pt x="630823" y="394080"/>
                  <a:pt x="1013109" y="250035"/>
                  <a:pt x="1339495" y="29532"/>
                </a:cubicBezTo>
                <a:lnTo>
                  <a:pt x="1378988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3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80" name="手繪多邊形 179"/>
          <p:cNvSpPr/>
          <p:nvPr/>
        </p:nvSpPr>
        <p:spPr>
          <a:xfrm>
            <a:off x="4608000" y="2729117"/>
            <a:ext cx="320229" cy="314422"/>
          </a:xfrm>
          <a:custGeom>
            <a:avLst/>
            <a:gdLst>
              <a:gd name="connsiteX0" fmla="*/ 0 w 320229"/>
              <a:gd name="connsiteY0" fmla="*/ 0 h 314422"/>
              <a:gd name="connsiteX1" fmla="*/ 320229 w 320229"/>
              <a:gd name="connsiteY1" fmla="*/ 157211 h 314422"/>
              <a:gd name="connsiteX2" fmla="*/ 0 w 320229"/>
              <a:gd name="connsiteY2" fmla="*/ 314422 h 314422"/>
              <a:gd name="connsiteX3" fmla="*/ 0 w 320229"/>
              <a:gd name="connsiteY3" fmla="*/ 0 h 31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29" h="314422">
                <a:moveTo>
                  <a:pt x="0" y="0"/>
                </a:moveTo>
                <a:lnTo>
                  <a:pt x="320229" y="157211"/>
                </a:lnTo>
                <a:lnTo>
                  <a:pt x="0" y="31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9" name="手繪多邊形 178"/>
          <p:cNvSpPr/>
          <p:nvPr/>
        </p:nvSpPr>
        <p:spPr>
          <a:xfrm>
            <a:off x="4608000" y="2347144"/>
            <a:ext cx="1158717" cy="1321996"/>
          </a:xfrm>
          <a:custGeom>
            <a:avLst/>
            <a:gdLst>
              <a:gd name="connsiteX0" fmla="*/ 0 w 1158717"/>
              <a:gd name="connsiteY0" fmla="*/ 0 h 1321996"/>
              <a:gd name="connsiteX1" fmla="*/ 218338 w 1158717"/>
              <a:gd name="connsiteY1" fmla="*/ 11025 h 1321996"/>
              <a:gd name="connsiteX2" fmla="*/ 1137161 w 1158717"/>
              <a:gd name="connsiteY2" fmla="*/ 294542 h 1321996"/>
              <a:gd name="connsiteX3" fmla="*/ 1158717 w 1158717"/>
              <a:gd name="connsiteY3" fmla="*/ 307637 h 1321996"/>
              <a:gd name="connsiteX4" fmla="*/ 573076 w 1158717"/>
              <a:gd name="connsiteY4" fmla="*/ 1321996 h 1321996"/>
              <a:gd name="connsiteX5" fmla="*/ 466615 w 1158717"/>
              <a:gd name="connsiteY5" fmla="*/ 1270711 h 1321996"/>
              <a:gd name="connsiteX6" fmla="*/ 98552 w 1158717"/>
              <a:gd name="connsiteY6" fmla="*/ 1176551 h 1321996"/>
              <a:gd name="connsiteX7" fmla="*/ 0 w 1158717"/>
              <a:gd name="connsiteY7" fmla="*/ 1171575 h 1321996"/>
              <a:gd name="connsiteX8" fmla="*/ 0 w 1158717"/>
              <a:gd name="connsiteY8" fmla="*/ 696395 h 1321996"/>
              <a:gd name="connsiteX9" fmla="*/ 320229 w 1158717"/>
              <a:gd name="connsiteY9" fmla="*/ 539184 h 1321996"/>
              <a:gd name="connsiteX10" fmla="*/ 0 w 1158717"/>
              <a:gd name="connsiteY10" fmla="*/ 381973 h 1321996"/>
              <a:gd name="connsiteX11" fmla="*/ 0 w 1158717"/>
              <a:gd name="connsiteY11" fmla="*/ 0 h 1321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8717" h="1321996">
                <a:moveTo>
                  <a:pt x="0" y="0"/>
                </a:moveTo>
                <a:lnTo>
                  <a:pt x="218338" y="11025"/>
                </a:lnTo>
                <a:cubicBezTo>
                  <a:pt x="548327" y="44537"/>
                  <a:pt x="858987" y="143429"/>
                  <a:pt x="1137161" y="294542"/>
                </a:cubicBezTo>
                <a:lnTo>
                  <a:pt x="1158717" y="307637"/>
                </a:lnTo>
                <a:lnTo>
                  <a:pt x="573076" y="1321996"/>
                </a:lnTo>
                <a:lnTo>
                  <a:pt x="466615" y="1270711"/>
                </a:lnTo>
                <a:cubicBezTo>
                  <a:pt x="351543" y="1222040"/>
                  <a:pt x="227888" y="1189686"/>
                  <a:pt x="98552" y="1176551"/>
                </a:cubicBezTo>
                <a:lnTo>
                  <a:pt x="0" y="1171575"/>
                </a:lnTo>
                <a:lnTo>
                  <a:pt x="0" y="696395"/>
                </a:lnTo>
                <a:lnTo>
                  <a:pt x="320229" y="539184"/>
                </a:lnTo>
                <a:lnTo>
                  <a:pt x="0" y="3819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2" name="手繪多邊形 211"/>
          <p:cNvSpPr/>
          <p:nvPr/>
        </p:nvSpPr>
        <p:spPr>
          <a:xfrm>
            <a:off x="3569690" y="2964073"/>
            <a:ext cx="355931" cy="296263"/>
          </a:xfrm>
          <a:custGeom>
            <a:avLst/>
            <a:gdLst>
              <a:gd name="connsiteX0" fmla="*/ 355931 w 355931"/>
              <a:gd name="connsiteY0" fmla="*/ 0 h 296263"/>
              <a:gd name="connsiteX1" fmla="*/ 157210 w 355931"/>
              <a:gd name="connsiteY1" fmla="*/ 296263 h 296263"/>
              <a:gd name="connsiteX2" fmla="*/ 0 w 355931"/>
              <a:gd name="connsiteY2" fmla="*/ 23966 h 296263"/>
              <a:gd name="connsiteX3" fmla="*/ 355931 w 355931"/>
              <a:gd name="connsiteY3" fmla="*/ 0 h 29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931" h="296263">
                <a:moveTo>
                  <a:pt x="355931" y="0"/>
                </a:moveTo>
                <a:lnTo>
                  <a:pt x="157210" y="296263"/>
                </a:lnTo>
                <a:lnTo>
                  <a:pt x="0" y="23966"/>
                </a:lnTo>
                <a:lnTo>
                  <a:pt x="3559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1" name="手繪多邊形 210"/>
          <p:cNvSpPr/>
          <p:nvPr/>
        </p:nvSpPr>
        <p:spPr>
          <a:xfrm>
            <a:off x="3379065" y="2347491"/>
            <a:ext cx="1156935" cy="1324235"/>
          </a:xfrm>
          <a:custGeom>
            <a:avLst/>
            <a:gdLst>
              <a:gd name="connsiteX0" fmla="*/ 1156935 w 1156935"/>
              <a:gd name="connsiteY0" fmla="*/ 0 h 1324235"/>
              <a:gd name="connsiteX1" fmla="*/ 1156935 w 1156935"/>
              <a:gd name="connsiteY1" fmla="*/ 1171575 h 1324235"/>
              <a:gd name="connsiteX2" fmla="*/ 1065241 w 1156935"/>
              <a:gd name="connsiteY2" fmla="*/ 1176205 h 1324235"/>
              <a:gd name="connsiteX3" fmla="*/ 697178 w 1156935"/>
              <a:gd name="connsiteY3" fmla="*/ 1270365 h 1324235"/>
              <a:gd name="connsiteX4" fmla="*/ 585351 w 1156935"/>
              <a:gd name="connsiteY4" fmla="*/ 1324235 h 1324235"/>
              <a:gd name="connsiteX5" fmla="*/ 347835 w 1156935"/>
              <a:gd name="connsiteY5" fmla="*/ 912845 h 1324235"/>
              <a:gd name="connsiteX6" fmla="*/ 546556 w 1156935"/>
              <a:gd name="connsiteY6" fmla="*/ 616582 h 1324235"/>
              <a:gd name="connsiteX7" fmla="*/ 190625 w 1156935"/>
              <a:gd name="connsiteY7" fmla="*/ 640548 h 1324235"/>
              <a:gd name="connsiteX8" fmla="*/ 0 w 1156935"/>
              <a:gd name="connsiteY8" fmla="*/ 310376 h 1324235"/>
              <a:gd name="connsiteX9" fmla="*/ 26632 w 1156935"/>
              <a:gd name="connsiteY9" fmla="*/ 294196 h 1324235"/>
              <a:gd name="connsiteX10" fmla="*/ 945455 w 1156935"/>
              <a:gd name="connsiteY10" fmla="*/ 10679 h 1324235"/>
              <a:gd name="connsiteX11" fmla="*/ 1156935 w 1156935"/>
              <a:gd name="connsiteY11" fmla="*/ 0 h 1324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6935" h="1324235">
                <a:moveTo>
                  <a:pt x="1156935" y="0"/>
                </a:moveTo>
                <a:lnTo>
                  <a:pt x="1156935" y="1171575"/>
                </a:lnTo>
                <a:lnTo>
                  <a:pt x="1065241" y="1176205"/>
                </a:lnTo>
                <a:cubicBezTo>
                  <a:pt x="935905" y="1189340"/>
                  <a:pt x="812251" y="1221694"/>
                  <a:pt x="697178" y="1270365"/>
                </a:cubicBezTo>
                <a:lnTo>
                  <a:pt x="585351" y="1324235"/>
                </a:lnTo>
                <a:lnTo>
                  <a:pt x="347835" y="912845"/>
                </a:lnTo>
                <a:lnTo>
                  <a:pt x="546556" y="616582"/>
                </a:lnTo>
                <a:lnTo>
                  <a:pt x="190625" y="640548"/>
                </a:lnTo>
                <a:lnTo>
                  <a:pt x="0" y="310376"/>
                </a:lnTo>
                <a:lnTo>
                  <a:pt x="26632" y="294196"/>
                </a:lnTo>
                <a:cubicBezTo>
                  <a:pt x="304807" y="143083"/>
                  <a:pt x="615467" y="44191"/>
                  <a:pt x="945455" y="10679"/>
                </a:cubicBezTo>
                <a:lnTo>
                  <a:pt x="11569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7" name="手繪多邊形 216"/>
          <p:cNvSpPr/>
          <p:nvPr/>
        </p:nvSpPr>
        <p:spPr>
          <a:xfrm>
            <a:off x="5479453" y="3024039"/>
            <a:ext cx="355932" cy="296263"/>
          </a:xfrm>
          <a:custGeom>
            <a:avLst/>
            <a:gdLst>
              <a:gd name="connsiteX0" fmla="*/ 157211 w 355932"/>
              <a:gd name="connsiteY0" fmla="*/ 0 h 296263"/>
              <a:gd name="connsiteX1" fmla="*/ 355932 w 355932"/>
              <a:gd name="connsiteY1" fmla="*/ 296263 h 296263"/>
              <a:gd name="connsiteX2" fmla="*/ 0 w 355932"/>
              <a:gd name="connsiteY2" fmla="*/ 272297 h 296263"/>
              <a:gd name="connsiteX3" fmla="*/ 157211 w 355932"/>
              <a:gd name="connsiteY3" fmla="*/ 0 h 29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932" h="296263">
                <a:moveTo>
                  <a:pt x="157211" y="0"/>
                </a:moveTo>
                <a:lnTo>
                  <a:pt x="355932" y="296263"/>
                </a:lnTo>
                <a:lnTo>
                  <a:pt x="0" y="272297"/>
                </a:lnTo>
                <a:lnTo>
                  <a:pt x="15721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6" name="手繪多邊形 215"/>
          <p:cNvSpPr/>
          <p:nvPr/>
        </p:nvSpPr>
        <p:spPr>
          <a:xfrm>
            <a:off x="5242929" y="2692175"/>
            <a:ext cx="1434980" cy="1431837"/>
          </a:xfrm>
          <a:custGeom>
            <a:avLst/>
            <a:gdLst>
              <a:gd name="connsiteX0" fmla="*/ 585337 w 1434980"/>
              <a:gd name="connsiteY0" fmla="*/ 0 h 1431837"/>
              <a:gd name="connsiteX1" fmla="*/ 704565 w 1434980"/>
              <a:gd name="connsiteY1" fmla="*/ 72433 h 1431837"/>
              <a:gd name="connsiteX2" fmla="*/ 1367412 w 1434980"/>
              <a:gd name="connsiteY2" fmla="*/ 735280 h 1431837"/>
              <a:gd name="connsiteX3" fmla="*/ 1434980 w 1434980"/>
              <a:gd name="connsiteY3" fmla="*/ 846500 h 1431837"/>
              <a:gd name="connsiteX4" fmla="*/ 421147 w 1434980"/>
              <a:gd name="connsiteY4" fmla="*/ 1431837 h 1431837"/>
              <a:gd name="connsiteX5" fmla="*/ 395923 w 1434980"/>
              <a:gd name="connsiteY5" fmla="*/ 1390318 h 1431837"/>
              <a:gd name="connsiteX6" fmla="*/ 49527 w 1434980"/>
              <a:gd name="connsiteY6" fmla="*/ 1043922 h 1431837"/>
              <a:gd name="connsiteX7" fmla="*/ 0 w 1434980"/>
              <a:gd name="connsiteY7" fmla="*/ 1013833 h 1431837"/>
              <a:gd name="connsiteX8" fmla="*/ 236524 w 1434980"/>
              <a:gd name="connsiteY8" fmla="*/ 604161 h 1431837"/>
              <a:gd name="connsiteX9" fmla="*/ 592456 w 1434980"/>
              <a:gd name="connsiteY9" fmla="*/ 628127 h 1431837"/>
              <a:gd name="connsiteX10" fmla="*/ 393735 w 1434980"/>
              <a:gd name="connsiteY10" fmla="*/ 331864 h 1431837"/>
              <a:gd name="connsiteX11" fmla="*/ 585337 w 1434980"/>
              <a:gd name="connsiteY11" fmla="*/ 0 h 143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34980" h="1431837">
                <a:moveTo>
                  <a:pt x="585337" y="0"/>
                </a:moveTo>
                <a:lnTo>
                  <a:pt x="704565" y="72433"/>
                </a:lnTo>
                <a:cubicBezTo>
                  <a:pt x="965675" y="248836"/>
                  <a:pt x="1191010" y="474170"/>
                  <a:pt x="1367412" y="735280"/>
                </a:cubicBezTo>
                <a:lnTo>
                  <a:pt x="1434980" y="846500"/>
                </a:lnTo>
                <a:lnTo>
                  <a:pt x="421147" y="1431837"/>
                </a:lnTo>
                <a:lnTo>
                  <a:pt x="395923" y="1390318"/>
                </a:lnTo>
                <a:cubicBezTo>
                  <a:pt x="303738" y="1253865"/>
                  <a:pt x="185980" y="1136108"/>
                  <a:pt x="49527" y="1043922"/>
                </a:cubicBezTo>
                <a:lnTo>
                  <a:pt x="0" y="1013833"/>
                </a:lnTo>
                <a:lnTo>
                  <a:pt x="236524" y="604161"/>
                </a:lnTo>
                <a:lnTo>
                  <a:pt x="592456" y="628127"/>
                </a:lnTo>
                <a:lnTo>
                  <a:pt x="393735" y="331864"/>
                </a:lnTo>
                <a:lnTo>
                  <a:pt x="58533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9" name="手繪多邊形 208"/>
          <p:cNvSpPr/>
          <p:nvPr/>
        </p:nvSpPr>
        <p:spPr>
          <a:xfrm>
            <a:off x="2799947" y="3532707"/>
            <a:ext cx="296264" cy="355933"/>
          </a:xfrm>
          <a:custGeom>
            <a:avLst/>
            <a:gdLst>
              <a:gd name="connsiteX0" fmla="*/ 296264 w 296264"/>
              <a:gd name="connsiteY0" fmla="*/ 0 h 355933"/>
              <a:gd name="connsiteX1" fmla="*/ 272298 w 296264"/>
              <a:gd name="connsiteY1" fmla="*/ 355933 h 355933"/>
              <a:gd name="connsiteX2" fmla="*/ 0 w 296264"/>
              <a:gd name="connsiteY2" fmla="*/ 198722 h 355933"/>
              <a:gd name="connsiteX3" fmla="*/ 296264 w 296264"/>
              <a:gd name="connsiteY3" fmla="*/ 0 h 35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64" h="355933">
                <a:moveTo>
                  <a:pt x="296264" y="0"/>
                </a:moveTo>
                <a:lnTo>
                  <a:pt x="272298" y="355933"/>
                </a:lnTo>
                <a:lnTo>
                  <a:pt x="0" y="198722"/>
                </a:lnTo>
                <a:lnTo>
                  <a:pt x="29626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8" name="手繪多邊形 207"/>
          <p:cNvSpPr/>
          <p:nvPr/>
        </p:nvSpPr>
        <p:spPr>
          <a:xfrm>
            <a:off x="2471166" y="2695258"/>
            <a:ext cx="1431684" cy="1431684"/>
          </a:xfrm>
          <a:custGeom>
            <a:avLst/>
            <a:gdLst>
              <a:gd name="connsiteX0" fmla="*/ 846348 w 1431684"/>
              <a:gd name="connsiteY0" fmla="*/ 0 h 1431684"/>
              <a:gd name="connsiteX1" fmla="*/ 1431684 w 1431684"/>
              <a:gd name="connsiteY1" fmla="*/ 1013834 h 1431684"/>
              <a:gd name="connsiteX2" fmla="*/ 1387234 w 1431684"/>
              <a:gd name="connsiteY2" fmla="*/ 1040838 h 1431684"/>
              <a:gd name="connsiteX3" fmla="*/ 1040838 w 1431684"/>
              <a:gd name="connsiteY3" fmla="*/ 1387234 h 1431684"/>
              <a:gd name="connsiteX4" fmla="*/ 1013834 w 1431684"/>
              <a:gd name="connsiteY4" fmla="*/ 1431684 h 1431684"/>
              <a:gd name="connsiteX5" fmla="*/ 601079 w 1431684"/>
              <a:gd name="connsiteY5" fmla="*/ 1193381 h 1431684"/>
              <a:gd name="connsiteX6" fmla="*/ 625045 w 1431684"/>
              <a:gd name="connsiteY6" fmla="*/ 837448 h 1431684"/>
              <a:gd name="connsiteX7" fmla="*/ 328781 w 1431684"/>
              <a:gd name="connsiteY7" fmla="*/ 1036170 h 1431684"/>
              <a:gd name="connsiteX8" fmla="*/ 0 w 1431684"/>
              <a:gd name="connsiteY8" fmla="*/ 846348 h 1431684"/>
              <a:gd name="connsiteX9" fmla="*/ 69349 w 1431684"/>
              <a:gd name="connsiteY9" fmla="*/ 732196 h 1431684"/>
              <a:gd name="connsiteX10" fmla="*/ 732196 w 1431684"/>
              <a:gd name="connsiteY10" fmla="*/ 69349 h 1431684"/>
              <a:gd name="connsiteX11" fmla="*/ 846348 w 1431684"/>
              <a:gd name="connsiteY11" fmla="*/ 0 h 143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31684" h="1431684">
                <a:moveTo>
                  <a:pt x="846348" y="0"/>
                </a:moveTo>
                <a:lnTo>
                  <a:pt x="1431684" y="1013834"/>
                </a:lnTo>
                <a:lnTo>
                  <a:pt x="1387234" y="1040838"/>
                </a:lnTo>
                <a:cubicBezTo>
                  <a:pt x="1250781" y="1133024"/>
                  <a:pt x="1133024" y="1250781"/>
                  <a:pt x="1040838" y="1387234"/>
                </a:cubicBezTo>
                <a:lnTo>
                  <a:pt x="1013834" y="1431684"/>
                </a:lnTo>
                <a:lnTo>
                  <a:pt x="601079" y="1193381"/>
                </a:lnTo>
                <a:lnTo>
                  <a:pt x="625045" y="837448"/>
                </a:lnTo>
                <a:lnTo>
                  <a:pt x="328781" y="1036170"/>
                </a:lnTo>
                <a:lnTo>
                  <a:pt x="0" y="846348"/>
                </a:lnTo>
                <a:lnTo>
                  <a:pt x="69349" y="732196"/>
                </a:lnTo>
                <a:cubicBezTo>
                  <a:pt x="245752" y="471086"/>
                  <a:pt x="471086" y="245752"/>
                  <a:pt x="732196" y="69349"/>
                </a:cubicBezTo>
                <a:lnTo>
                  <a:pt x="8463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7" name="手繪多邊形 166"/>
          <p:cNvSpPr/>
          <p:nvPr/>
        </p:nvSpPr>
        <p:spPr>
          <a:xfrm>
            <a:off x="5701470" y="3600225"/>
            <a:ext cx="1325989" cy="1159867"/>
          </a:xfrm>
          <a:custGeom>
            <a:avLst/>
            <a:gdLst>
              <a:gd name="connsiteX0" fmla="*/ 1013833 w 1325989"/>
              <a:gd name="connsiteY0" fmla="*/ 0 h 1159867"/>
              <a:gd name="connsiteX1" fmla="*/ 1031793 w 1325989"/>
              <a:gd name="connsiteY1" fmla="*/ 29564 h 1159867"/>
              <a:gd name="connsiteX2" fmla="*/ 1315310 w 1325989"/>
              <a:gd name="connsiteY2" fmla="*/ 948387 h 1159867"/>
              <a:gd name="connsiteX3" fmla="*/ 1325989 w 1325989"/>
              <a:gd name="connsiteY3" fmla="*/ 1159867 h 1159867"/>
              <a:gd name="connsiteX4" fmla="*/ 154414 w 1325989"/>
              <a:gd name="connsiteY4" fmla="*/ 1159867 h 1159867"/>
              <a:gd name="connsiteX5" fmla="*/ 149784 w 1325989"/>
              <a:gd name="connsiteY5" fmla="*/ 1068173 h 1159867"/>
              <a:gd name="connsiteX6" fmla="*/ 1621 w 1325989"/>
              <a:gd name="connsiteY6" fmla="*/ 588006 h 1159867"/>
              <a:gd name="connsiteX7" fmla="*/ 0 w 1325989"/>
              <a:gd name="connsiteY7" fmla="*/ 585337 h 1159867"/>
              <a:gd name="connsiteX8" fmla="*/ 1013833 w 1325989"/>
              <a:gd name="connsiteY8" fmla="*/ 0 h 1159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5989" h="1159867">
                <a:moveTo>
                  <a:pt x="1013833" y="0"/>
                </a:moveTo>
                <a:lnTo>
                  <a:pt x="1031793" y="29564"/>
                </a:lnTo>
                <a:cubicBezTo>
                  <a:pt x="1182907" y="307739"/>
                  <a:pt x="1281798" y="618399"/>
                  <a:pt x="1315310" y="948387"/>
                </a:cubicBezTo>
                <a:lnTo>
                  <a:pt x="1325989" y="1159867"/>
                </a:lnTo>
                <a:lnTo>
                  <a:pt x="154414" y="1159867"/>
                </a:lnTo>
                <a:lnTo>
                  <a:pt x="149784" y="1068173"/>
                </a:lnTo>
                <a:cubicBezTo>
                  <a:pt x="132271" y="895725"/>
                  <a:pt x="80591" y="733378"/>
                  <a:pt x="1621" y="588006"/>
                </a:cubicBezTo>
                <a:lnTo>
                  <a:pt x="0" y="585337"/>
                </a:lnTo>
                <a:lnTo>
                  <a:pt x="101383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8" name="手繪多邊形 217"/>
          <p:cNvSpPr/>
          <p:nvPr/>
        </p:nvSpPr>
        <p:spPr>
          <a:xfrm>
            <a:off x="2123399" y="3603157"/>
            <a:ext cx="1324235" cy="1156935"/>
          </a:xfrm>
          <a:custGeom>
            <a:avLst/>
            <a:gdLst>
              <a:gd name="connsiteX0" fmla="*/ 310376 w 1324235"/>
              <a:gd name="connsiteY0" fmla="*/ 0 h 1156935"/>
              <a:gd name="connsiteX1" fmla="*/ 1324235 w 1324235"/>
              <a:gd name="connsiteY1" fmla="*/ 585351 h 1156935"/>
              <a:gd name="connsiteX2" fmla="*/ 1270365 w 1324235"/>
              <a:gd name="connsiteY2" fmla="*/ 697178 h 1156935"/>
              <a:gd name="connsiteX3" fmla="*/ 1176205 w 1324235"/>
              <a:gd name="connsiteY3" fmla="*/ 1065241 h 1156935"/>
              <a:gd name="connsiteX4" fmla="*/ 1171575 w 1324235"/>
              <a:gd name="connsiteY4" fmla="*/ 1156935 h 1156935"/>
              <a:gd name="connsiteX5" fmla="*/ 696049 w 1324235"/>
              <a:gd name="connsiteY5" fmla="*/ 1156935 h 1156935"/>
              <a:gd name="connsiteX6" fmla="*/ 381627 w 1324235"/>
              <a:gd name="connsiteY6" fmla="*/ 1156935 h 1156935"/>
              <a:gd name="connsiteX7" fmla="*/ 0 w 1324235"/>
              <a:gd name="connsiteY7" fmla="*/ 1156935 h 1156935"/>
              <a:gd name="connsiteX8" fmla="*/ 10679 w 1324235"/>
              <a:gd name="connsiteY8" fmla="*/ 945455 h 1156935"/>
              <a:gd name="connsiteX9" fmla="*/ 294196 w 1324235"/>
              <a:gd name="connsiteY9" fmla="*/ 26632 h 115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4235" h="1156935">
                <a:moveTo>
                  <a:pt x="310376" y="0"/>
                </a:moveTo>
                <a:lnTo>
                  <a:pt x="1324235" y="585351"/>
                </a:lnTo>
                <a:lnTo>
                  <a:pt x="1270365" y="697178"/>
                </a:lnTo>
                <a:cubicBezTo>
                  <a:pt x="1221694" y="812251"/>
                  <a:pt x="1189340" y="935905"/>
                  <a:pt x="1176205" y="1065241"/>
                </a:cubicBezTo>
                <a:lnTo>
                  <a:pt x="1171575" y="1156935"/>
                </a:lnTo>
                <a:lnTo>
                  <a:pt x="696049" y="1156935"/>
                </a:lnTo>
                <a:lnTo>
                  <a:pt x="381627" y="1156935"/>
                </a:lnTo>
                <a:lnTo>
                  <a:pt x="0" y="1156935"/>
                </a:lnTo>
                <a:lnTo>
                  <a:pt x="10679" y="945455"/>
                </a:lnTo>
                <a:cubicBezTo>
                  <a:pt x="44191" y="615467"/>
                  <a:pt x="143083" y="304807"/>
                  <a:pt x="294196" y="26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6" name="手繪多邊形 115"/>
          <p:cNvSpPr/>
          <p:nvPr/>
        </p:nvSpPr>
        <p:spPr>
          <a:xfrm>
            <a:off x="3253813" y="2097910"/>
            <a:ext cx="1282186" cy="559957"/>
          </a:xfrm>
          <a:custGeom>
            <a:avLst/>
            <a:gdLst>
              <a:gd name="connsiteX0" fmla="*/ 1282186 w 1282186"/>
              <a:gd name="connsiteY0" fmla="*/ 0 h 559957"/>
              <a:gd name="connsiteX1" fmla="*/ 1282186 w 1282186"/>
              <a:gd name="connsiteY1" fmla="*/ 249581 h 559957"/>
              <a:gd name="connsiteX2" fmla="*/ 1070706 w 1282186"/>
              <a:gd name="connsiteY2" fmla="*/ 260260 h 559957"/>
              <a:gd name="connsiteX3" fmla="*/ 151883 w 1282186"/>
              <a:gd name="connsiteY3" fmla="*/ 543777 h 559957"/>
              <a:gd name="connsiteX4" fmla="*/ 125251 w 1282186"/>
              <a:gd name="connsiteY4" fmla="*/ 559957 h 559957"/>
              <a:gd name="connsiteX5" fmla="*/ 0 w 1282186"/>
              <a:gd name="connsiteY5" fmla="*/ 343016 h 559957"/>
              <a:gd name="connsiteX6" fmla="*/ 31206 w 1282186"/>
              <a:gd name="connsiteY6" fmla="*/ 324057 h 559957"/>
              <a:gd name="connsiteX7" fmla="*/ 1042127 w 1282186"/>
              <a:gd name="connsiteY7" fmla="*/ 12122 h 559957"/>
              <a:gd name="connsiteX8" fmla="*/ 1282186 w 1282186"/>
              <a:gd name="connsiteY8" fmla="*/ 0 h 55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6" h="559957">
                <a:moveTo>
                  <a:pt x="1282186" y="0"/>
                </a:moveTo>
                <a:lnTo>
                  <a:pt x="1282186" y="249581"/>
                </a:lnTo>
                <a:lnTo>
                  <a:pt x="1070706" y="260260"/>
                </a:lnTo>
                <a:cubicBezTo>
                  <a:pt x="740718" y="293772"/>
                  <a:pt x="430058" y="392664"/>
                  <a:pt x="151883" y="543777"/>
                </a:cubicBezTo>
                <a:lnTo>
                  <a:pt x="125251" y="559957"/>
                </a:lnTo>
                <a:lnTo>
                  <a:pt x="0" y="343016"/>
                </a:lnTo>
                <a:lnTo>
                  <a:pt x="31206" y="324057"/>
                </a:lnTo>
                <a:cubicBezTo>
                  <a:pt x="337263" y="157797"/>
                  <a:pt x="679062" y="48993"/>
                  <a:pt x="1042127" y="12122"/>
                </a:cubicBezTo>
                <a:lnTo>
                  <a:pt x="1282186" y="0"/>
                </a:lnTo>
                <a:close/>
              </a:path>
            </a:pathLst>
          </a:custGeom>
          <a:solidFill>
            <a:srgbClr val="FFA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手繪多邊形 114"/>
          <p:cNvSpPr/>
          <p:nvPr/>
        </p:nvSpPr>
        <p:spPr>
          <a:xfrm>
            <a:off x="4608000" y="2097909"/>
            <a:ext cx="1282187" cy="556872"/>
          </a:xfrm>
          <a:custGeom>
            <a:avLst/>
            <a:gdLst>
              <a:gd name="connsiteX0" fmla="*/ 0 w 1282187"/>
              <a:gd name="connsiteY0" fmla="*/ 0 h 556872"/>
              <a:gd name="connsiteX1" fmla="*/ 240059 w 1282187"/>
              <a:gd name="connsiteY1" fmla="*/ 12122 h 556872"/>
              <a:gd name="connsiteX2" fmla="*/ 1250980 w 1282187"/>
              <a:gd name="connsiteY2" fmla="*/ 324057 h 556872"/>
              <a:gd name="connsiteX3" fmla="*/ 1282187 w 1282187"/>
              <a:gd name="connsiteY3" fmla="*/ 343016 h 556872"/>
              <a:gd name="connsiteX4" fmla="*/ 1158717 w 1282187"/>
              <a:gd name="connsiteY4" fmla="*/ 556872 h 556872"/>
              <a:gd name="connsiteX5" fmla="*/ 1137161 w 1282187"/>
              <a:gd name="connsiteY5" fmla="*/ 543777 h 556872"/>
              <a:gd name="connsiteX6" fmla="*/ 218338 w 1282187"/>
              <a:gd name="connsiteY6" fmla="*/ 260260 h 556872"/>
              <a:gd name="connsiteX7" fmla="*/ 0 w 1282187"/>
              <a:gd name="connsiteY7" fmla="*/ 249235 h 556872"/>
              <a:gd name="connsiteX8" fmla="*/ 0 w 1282187"/>
              <a:gd name="connsiteY8" fmla="*/ 0 h 55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187" h="556872">
                <a:moveTo>
                  <a:pt x="0" y="0"/>
                </a:moveTo>
                <a:lnTo>
                  <a:pt x="240059" y="12122"/>
                </a:lnTo>
                <a:cubicBezTo>
                  <a:pt x="603124" y="48993"/>
                  <a:pt x="944923" y="157797"/>
                  <a:pt x="1250980" y="324057"/>
                </a:cubicBezTo>
                <a:lnTo>
                  <a:pt x="1282187" y="343016"/>
                </a:lnTo>
                <a:lnTo>
                  <a:pt x="1158717" y="556872"/>
                </a:lnTo>
                <a:lnTo>
                  <a:pt x="1137161" y="543777"/>
                </a:lnTo>
                <a:cubicBezTo>
                  <a:pt x="858987" y="392664"/>
                  <a:pt x="548327" y="293772"/>
                  <a:pt x="218338" y="260260"/>
                </a:cubicBezTo>
                <a:lnTo>
                  <a:pt x="0" y="249235"/>
                </a:lnTo>
                <a:lnTo>
                  <a:pt x="0" y="0"/>
                </a:lnTo>
                <a:close/>
              </a:path>
            </a:pathLst>
          </a:custGeom>
          <a:solidFill>
            <a:srgbClr val="BBD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手繪多邊形 110"/>
          <p:cNvSpPr/>
          <p:nvPr/>
        </p:nvSpPr>
        <p:spPr>
          <a:xfrm>
            <a:off x="2254226" y="2478318"/>
            <a:ext cx="1063289" cy="1063289"/>
          </a:xfrm>
          <a:custGeom>
            <a:avLst/>
            <a:gdLst>
              <a:gd name="connsiteX0" fmla="*/ 938038 w 1063289"/>
              <a:gd name="connsiteY0" fmla="*/ 0 h 1063289"/>
              <a:gd name="connsiteX1" fmla="*/ 1063289 w 1063289"/>
              <a:gd name="connsiteY1" fmla="*/ 216941 h 1063289"/>
              <a:gd name="connsiteX2" fmla="*/ 949137 w 1063289"/>
              <a:gd name="connsiteY2" fmla="*/ 286290 h 1063289"/>
              <a:gd name="connsiteX3" fmla="*/ 286290 w 1063289"/>
              <a:gd name="connsiteY3" fmla="*/ 949137 h 1063289"/>
              <a:gd name="connsiteX4" fmla="*/ 216941 w 1063289"/>
              <a:gd name="connsiteY4" fmla="*/ 1063289 h 1063289"/>
              <a:gd name="connsiteX5" fmla="*/ 0 w 1063289"/>
              <a:gd name="connsiteY5" fmla="*/ 938038 h 1063289"/>
              <a:gd name="connsiteX6" fmla="*/ 78892 w 1063289"/>
              <a:gd name="connsiteY6" fmla="*/ 808178 h 1063289"/>
              <a:gd name="connsiteX7" fmla="*/ 808178 w 1063289"/>
              <a:gd name="connsiteY7" fmla="*/ 78892 h 1063289"/>
              <a:gd name="connsiteX8" fmla="*/ 938038 w 1063289"/>
              <a:gd name="connsiteY8" fmla="*/ 0 h 1063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289" h="1063289">
                <a:moveTo>
                  <a:pt x="938038" y="0"/>
                </a:moveTo>
                <a:lnTo>
                  <a:pt x="1063289" y="216941"/>
                </a:lnTo>
                <a:lnTo>
                  <a:pt x="949137" y="286290"/>
                </a:lnTo>
                <a:cubicBezTo>
                  <a:pt x="688027" y="462693"/>
                  <a:pt x="462693" y="688027"/>
                  <a:pt x="286290" y="949137"/>
                </a:cubicBezTo>
                <a:lnTo>
                  <a:pt x="216941" y="1063289"/>
                </a:lnTo>
                <a:lnTo>
                  <a:pt x="0" y="938038"/>
                </a:lnTo>
                <a:lnTo>
                  <a:pt x="78892" y="808178"/>
                </a:lnTo>
                <a:cubicBezTo>
                  <a:pt x="272975" y="520896"/>
                  <a:pt x="520897" y="272975"/>
                  <a:pt x="808178" y="78892"/>
                </a:cubicBezTo>
                <a:lnTo>
                  <a:pt x="938038" y="0"/>
                </a:lnTo>
                <a:close/>
              </a:path>
            </a:pathLst>
          </a:custGeom>
          <a:solidFill>
            <a:srgbClr val="F8D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4" name="手繪多邊形 213"/>
          <p:cNvSpPr/>
          <p:nvPr/>
        </p:nvSpPr>
        <p:spPr>
          <a:xfrm>
            <a:off x="5828267" y="2478318"/>
            <a:ext cx="1061507" cy="1060357"/>
          </a:xfrm>
          <a:custGeom>
            <a:avLst/>
            <a:gdLst>
              <a:gd name="connsiteX0" fmla="*/ 123470 w 1061507"/>
              <a:gd name="connsiteY0" fmla="*/ 0 h 1060357"/>
              <a:gd name="connsiteX1" fmla="*/ 253329 w 1061507"/>
              <a:gd name="connsiteY1" fmla="*/ 78892 h 1060357"/>
              <a:gd name="connsiteX2" fmla="*/ 982615 w 1061507"/>
              <a:gd name="connsiteY2" fmla="*/ 808178 h 1060357"/>
              <a:gd name="connsiteX3" fmla="*/ 1061507 w 1061507"/>
              <a:gd name="connsiteY3" fmla="*/ 938038 h 1060357"/>
              <a:gd name="connsiteX4" fmla="*/ 849643 w 1061507"/>
              <a:gd name="connsiteY4" fmla="*/ 1060357 h 1060357"/>
              <a:gd name="connsiteX5" fmla="*/ 782075 w 1061507"/>
              <a:gd name="connsiteY5" fmla="*/ 949137 h 1060357"/>
              <a:gd name="connsiteX6" fmla="*/ 119228 w 1061507"/>
              <a:gd name="connsiteY6" fmla="*/ 286290 h 1060357"/>
              <a:gd name="connsiteX7" fmla="*/ 0 w 1061507"/>
              <a:gd name="connsiteY7" fmla="*/ 213857 h 1060357"/>
              <a:gd name="connsiteX8" fmla="*/ 123470 w 1061507"/>
              <a:gd name="connsiteY8" fmla="*/ 0 h 106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1507" h="1060357">
                <a:moveTo>
                  <a:pt x="123470" y="0"/>
                </a:moveTo>
                <a:lnTo>
                  <a:pt x="253329" y="78892"/>
                </a:lnTo>
                <a:cubicBezTo>
                  <a:pt x="540611" y="272975"/>
                  <a:pt x="788532" y="520896"/>
                  <a:pt x="982615" y="808178"/>
                </a:cubicBezTo>
                <a:lnTo>
                  <a:pt x="1061507" y="938038"/>
                </a:lnTo>
                <a:lnTo>
                  <a:pt x="849643" y="1060357"/>
                </a:lnTo>
                <a:lnTo>
                  <a:pt x="782075" y="949137"/>
                </a:lnTo>
                <a:cubicBezTo>
                  <a:pt x="605673" y="688027"/>
                  <a:pt x="380338" y="462693"/>
                  <a:pt x="119228" y="286290"/>
                </a:cubicBezTo>
                <a:lnTo>
                  <a:pt x="0" y="213857"/>
                </a:lnTo>
                <a:lnTo>
                  <a:pt x="123470" y="0"/>
                </a:lnTo>
                <a:close/>
              </a:path>
            </a:pathLst>
          </a:custGeom>
          <a:solidFill>
            <a:srgbClr val="949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手繪多邊形 104"/>
          <p:cNvSpPr/>
          <p:nvPr/>
        </p:nvSpPr>
        <p:spPr>
          <a:xfrm>
            <a:off x="1873818" y="3477905"/>
            <a:ext cx="559957" cy="1282186"/>
          </a:xfrm>
          <a:custGeom>
            <a:avLst/>
            <a:gdLst>
              <a:gd name="connsiteX0" fmla="*/ 343016 w 559957"/>
              <a:gd name="connsiteY0" fmla="*/ 0 h 1282186"/>
              <a:gd name="connsiteX1" fmla="*/ 559957 w 559957"/>
              <a:gd name="connsiteY1" fmla="*/ 125251 h 1282186"/>
              <a:gd name="connsiteX2" fmla="*/ 543777 w 559957"/>
              <a:gd name="connsiteY2" fmla="*/ 151883 h 1282186"/>
              <a:gd name="connsiteX3" fmla="*/ 260260 w 559957"/>
              <a:gd name="connsiteY3" fmla="*/ 1070706 h 1282186"/>
              <a:gd name="connsiteX4" fmla="*/ 249581 w 559957"/>
              <a:gd name="connsiteY4" fmla="*/ 1282186 h 1282186"/>
              <a:gd name="connsiteX5" fmla="*/ 0 w 559957"/>
              <a:gd name="connsiteY5" fmla="*/ 1282186 h 1282186"/>
              <a:gd name="connsiteX6" fmla="*/ 12122 w 559957"/>
              <a:gd name="connsiteY6" fmla="*/ 1042127 h 1282186"/>
              <a:gd name="connsiteX7" fmla="*/ 324057 w 559957"/>
              <a:gd name="connsiteY7" fmla="*/ 31206 h 1282186"/>
              <a:gd name="connsiteX8" fmla="*/ 343016 w 559957"/>
              <a:gd name="connsiteY8" fmla="*/ 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57" h="1282186">
                <a:moveTo>
                  <a:pt x="343016" y="0"/>
                </a:moveTo>
                <a:lnTo>
                  <a:pt x="559957" y="125251"/>
                </a:lnTo>
                <a:lnTo>
                  <a:pt x="543777" y="151883"/>
                </a:lnTo>
                <a:cubicBezTo>
                  <a:pt x="392664" y="430058"/>
                  <a:pt x="293772" y="740718"/>
                  <a:pt x="260260" y="1070706"/>
                </a:cubicBezTo>
                <a:lnTo>
                  <a:pt x="249581" y="1282186"/>
                </a:lnTo>
                <a:lnTo>
                  <a:pt x="0" y="1282186"/>
                </a:lnTo>
                <a:lnTo>
                  <a:pt x="12122" y="1042127"/>
                </a:lnTo>
                <a:cubicBezTo>
                  <a:pt x="48993" y="679062"/>
                  <a:pt x="157797" y="337263"/>
                  <a:pt x="324057" y="31206"/>
                </a:cubicBezTo>
                <a:lnTo>
                  <a:pt x="343016" y="0"/>
                </a:lnTo>
                <a:close/>
              </a:path>
            </a:pathLst>
          </a:custGeom>
          <a:solidFill>
            <a:srgbClr val="A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手繪多邊形 103"/>
          <p:cNvSpPr/>
          <p:nvPr/>
        </p:nvSpPr>
        <p:spPr>
          <a:xfrm>
            <a:off x="6715303" y="3477905"/>
            <a:ext cx="554879" cy="1282186"/>
          </a:xfrm>
          <a:custGeom>
            <a:avLst/>
            <a:gdLst>
              <a:gd name="connsiteX0" fmla="*/ 211864 w 554879"/>
              <a:gd name="connsiteY0" fmla="*/ 0 h 1282186"/>
              <a:gd name="connsiteX1" fmla="*/ 230822 w 554879"/>
              <a:gd name="connsiteY1" fmla="*/ 31206 h 1282186"/>
              <a:gd name="connsiteX2" fmla="*/ 542757 w 554879"/>
              <a:gd name="connsiteY2" fmla="*/ 1042127 h 1282186"/>
              <a:gd name="connsiteX3" fmla="*/ 554879 w 554879"/>
              <a:gd name="connsiteY3" fmla="*/ 1282186 h 1282186"/>
              <a:gd name="connsiteX4" fmla="*/ 312156 w 554879"/>
              <a:gd name="connsiteY4" fmla="*/ 1282186 h 1282186"/>
              <a:gd name="connsiteX5" fmla="*/ 301477 w 554879"/>
              <a:gd name="connsiteY5" fmla="*/ 1070706 h 1282186"/>
              <a:gd name="connsiteX6" fmla="*/ 17960 w 554879"/>
              <a:gd name="connsiteY6" fmla="*/ 151883 h 1282186"/>
              <a:gd name="connsiteX7" fmla="*/ 0 w 554879"/>
              <a:gd name="connsiteY7" fmla="*/ 122319 h 1282186"/>
              <a:gd name="connsiteX8" fmla="*/ 211864 w 554879"/>
              <a:gd name="connsiteY8" fmla="*/ 0 h 12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879" h="1282186">
                <a:moveTo>
                  <a:pt x="211864" y="0"/>
                </a:moveTo>
                <a:lnTo>
                  <a:pt x="230822" y="31206"/>
                </a:lnTo>
                <a:cubicBezTo>
                  <a:pt x="397082" y="337263"/>
                  <a:pt x="505886" y="679062"/>
                  <a:pt x="542757" y="1042127"/>
                </a:cubicBezTo>
                <a:lnTo>
                  <a:pt x="554879" y="1282186"/>
                </a:lnTo>
                <a:lnTo>
                  <a:pt x="312156" y="1282186"/>
                </a:lnTo>
                <a:lnTo>
                  <a:pt x="301477" y="1070706"/>
                </a:lnTo>
                <a:cubicBezTo>
                  <a:pt x="267965" y="740718"/>
                  <a:pt x="169074" y="430058"/>
                  <a:pt x="17960" y="151883"/>
                </a:cubicBezTo>
                <a:lnTo>
                  <a:pt x="0" y="122319"/>
                </a:lnTo>
                <a:lnTo>
                  <a:pt x="211864" y="0"/>
                </a:lnTo>
                <a:close/>
              </a:path>
            </a:pathLst>
          </a:custGeom>
          <a:solidFill>
            <a:srgbClr val="F9B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3" name="手繪多邊形 182"/>
          <p:cNvSpPr/>
          <p:nvPr/>
        </p:nvSpPr>
        <p:spPr>
          <a:xfrm>
            <a:off x="6107756" y="3793782"/>
            <a:ext cx="296262" cy="355931"/>
          </a:xfrm>
          <a:custGeom>
            <a:avLst/>
            <a:gdLst>
              <a:gd name="connsiteX0" fmla="*/ 272297 w 296262"/>
              <a:gd name="connsiteY0" fmla="*/ 0 h 355931"/>
              <a:gd name="connsiteX1" fmla="*/ 296262 w 296262"/>
              <a:gd name="connsiteY1" fmla="*/ 355931 h 355931"/>
              <a:gd name="connsiteX2" fmla="*/ 0 w 296262"/>
              <a:gd name="connsiteY2" fmla="*/ 157211 h 355931"/>
              <a:gd name="connsiteX3" fmla="*/ 272297 w 296262"/>
              <a:gd name="connsiteY3" fmla="*/ 0 h 35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62" h="355931">
                <a:moveTo>
                  <a:pt x="272297" y="0"/>
                </a:moveTo>
                <a:lnTo>
                  <a:pt x="296262" y="355931"/>
                </a:lnTo>
                <a:lnTo>
                  <a:pt x="0" y="157211"/>
                </a:lnTo>
                <a:lnTo>
                  <a:pt x="27229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51" name="手繪多邊形 50"/>
          <p:cNvSpPr/>
          <p:nvPr/>
        </p:nvSpPr>
        <p:spPr>
          <a:xfrm rot="16200000">
            <a:off x="-481096" y="2224635"/>
            <a:ext cx="4817460" cy="2408730"/>
          </a:xfrm>
          <a:custGeom>
            <a:avLst/>
            <a:gdLst>
              <a:gd name="connsiteX0" fmla="*/ 2922720 w 5845440"/>
              <a:gd name="connsiteY0" fmla="*/ 0 h 2922720"/>
              <a:gd name="connsiteX1" fmla="*/ 5845440 w 5845440"/>
              <a:gd name="connsiteY1" fmla="*/ 2922720 h 2922720"/>
              <a:gd name="connsiteX2" fmla="*/ 5206475 w 5845440"/>
              <a:gd name="connsiteY2" fmla="*/ 2922720 h 2922720"/>
              <a:gd name="connsiteX3" fmla="*/ 2922720 w 5845440"/>
              <a:gd name="connsiteY3" fmla="*/ 638965 h 2922720"/>
              <a:gd name="connsiteX4" fmla="*/ 638965 w 5845440"/>
              <a:gd name="connsiteY4" fmla="*/ 2922720 h 2922720"/>
              <a:gd name="connsiteX5" fmla="*/ 0 w 5845440"/>
              <a:gd name="connsiteY5" fmla="*/ 2922720 h 2922720"/>
              <a:gd name="connsiteX6" fmla="*/ 2922720 w 5845440"/>
              <a:gd name="connsiteY6" fmla="*/ 0 h 292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45440" h="2922720">
                <a:moveTo>
                  <a:pt x="2922720" y="0"/>
                </a:moveTo>
                <a:cubicBezTo>
                  <a:pt x="4536894" y="0"/>
                  <a:pt x="5845440" y="1308546"/>
                  <a:pt x="5845440" y="2922720"/>
                </a:cubicBezTo>
                <a:lnTo>
                  <a:pt x="5206475" y="2922720"/>
                </a:lnTo>
                <a:cubicBezTo>
                  <a:pt x="5206475" y="1661437"/>
                  <a:pt x="4184003" y="638965"/>
                  <a:pt x="2922720" y="638965"/>
                </a:cubicBezTo>
                <a:cubicBezTo>
                  <a:pt x="1661437" y="638965"/>
                  <a:pt x="638965" y="1661437"/>
                  <a:pt x="638965" y="2922720"/>
                </a:cubicBezTo>
                <a:lnTo>
                  <a:pt x="0" y="2922720"/>
                </a:lnTo>
                <a:cubicBezTo>
                  <a:pt x="0" y="1308546"/>
                  <a:pt x="1308546" y="0"/>
                  <a:pt x="29227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手繪多邊形 49"/>
          <p:cNvSpPr/>
          <p:nvPr/>
        </p:nvSpPr>
        <p:spPr>
          <a:xfrm rot="16200000">
            <a:off x="445080" y="2533360"/>
            <a:ext cx="3582559" cy="1791279"/>
          </a:xfrm>
          <a:custGeom>
            <a:avLst/>
            <a:gdLst>
              <a:gd name="connsiteX0" fmla="*/ 2173514 w 4347028"/>
              <a:gd name="connsiteY0" fmla="*/ 0 h 2173514"/>
              <a:gd name="connsiteX1" fmla="*/ 4347028 w 4347028"/>
              <a:gd name="connsiteY1" fmla="*/ 2173514 h 2173514"/>
              <a:gd name="connsiteX2" fmla="*/ 3709145 w 4347028"/>
              <a:gd name="connsiteY2" fmla="*/ 2173514 h 2173514"/>
              <a:gd name="connsiteX3" fmla="*/ 2173514 w 4347028"/>
              <a:gd name="connsiteY3" fmla="*/ 637883 h 2173514"/>
              <a:gd name="connsiteX4" fmla="*/ 637883 w 4347028"/>
              <a:gd name="connsiteY4" fmla="*/ 2173514 h 2173514"/>
              <a:gd name="connsiteX5" fmla="*/ 0 w 4347028"/>
              <a:gd name="connsiteY5" fmla="*/ 2173514 h 2173514"/>
              <a:gd name="connsiteX6" fmla="*/ 2173514 w 4347028"/>
              <a:gd name="connsiteY6" fmla="*/ 0 h 217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7028" h="2173514">
                <a:moveTo>
                  <a:pt x="2173514" y="0"/>
                </a:moveTo>
                <a:cubicBezTo>
                  <a:pt x="3373913" y="0"/>
                  <a:pt x="4347028" y="973115"/>
                  <a:pt x="4347028" y="2173514"/>
                </a:cubicBezTo>
                <a:lnTo>
                  <a:pt x="3709145" y="2173514"/>
                </a:lnTo>
                <a:cubicBezTo>
                  <a:pt x="3709145" y="1325408"/>
                  <a:pt x="3021620" y="637883"/>
                  <a:pt x="2173514" y="637883"/>
                </a:cubicBezTo>
                <a:cubicBezTo>
                  <a:pt x="1325408" y="637883"/>
                  <a:pt x="637883" y="1325408"/>
                  <a:pt x="637883" y="2173514"/>
                </a:cubicBezTo>
                <a:lnTo>
                  <a:pt x="0" y="2173514"/>
                </a:lnTo>
                <a:cubicBezTo>
                  <a:pt x="0" y="973115"/>
                  <a:pt x="973115" y="0"/>
                  <a:pt x="21735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手繪多邊形 48"/>
          <p:cNvSpPr/>
          <p:nvPr/>
        </p:nvSpPr>
        <p:spPr>
          <a:xfrm rot="16200000">
            <a:off x="1373614" y="2842872"/>
            <a:ext cx="2344513" cy="1172257"/>
          </a:xfrm>
          <a:custGeom>
            <a:avLst/>
            <a:gdLst>
              <a:gd name="connsiteX0" fmla="*/ 1422400 w 2844800"/>
              <a:gd name="connsiteY0" fmla="*/ 0 h 1422400"/>
              <a:gd name="connsiteX1" fmla="*/ 2844800 w 2844800"/>
              <a:gd name="connsiteY1" fmla="*/ 1422400 h 1422400"/>
              <a:gd name="connsiteX2" fmla="*/ 2184778 w 2844800"/>
              <a:gd name="connsiteY2" fmla="*/ 1422400 h 1422400"/>
              <a:gd name="connsiteX3" fmla="*/ 1422400 w 2844800"/>
              <a:gd name="connsiteY3" fmla="*/ 660022 h 1422400"/>
              <a:gd name="connsiteX4" fmla="*/ 660022 w 2844800"/>
              <a:gd name="connsiteY4" fmla="*/ 1422400 h 1422400"/>
              <a:gd name="connsiteX5" fmla="*/ 0 w 2844800"/>
              <a:gd name="connsiteY5" fmla="*/ 1422400 h 1422400"/>
              <a:gd name="connsiteX6" fmla="*/ 1422400 w 2844800"/>
              <a:gd name="connsiteY6" fmla="*/ 0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4800" h="1422400">
                <a:moveTo>
                  <a:pt x="1422400" y="0"/>
                </a:moveTo>
                <a:cubicBezTo>
                  <a:pt x="2207970" y="0"/>
                  <a:pt x="2844800" y="636830"/>
                  <a:pt x="2844800" y="1422400"/>
                </a:cubicBezTo>
                <a:lnTo>
                  <a:pt x="2184778" y="1422400"/>
                </a:lnTo>
                <a:cubicBezTo>
                  <a:pt x="2184778" y="1001350"/>
                  <a:pt x="1843450" y="660022"/>
                  <a:pt x="1422400" y="660022"/>
                </a:cubicBezTo>
                <a:cubicBezTo>
                  <a:pt x="1001350" y="660022"/>
                  <a:pt x="660022" y="1001350"/>
                  <a:pt x="660022" y="1422400"/>
                </a:cubicBezTo>
                <a:lnTo>
                  <a:pt x="0" y="1422400"/>
                </a:lnTo>
                <a:cubicBezTo>
                  <a:pt x="0" y="636830"/>
                  <a:pt x="636830" y="0"/>
                  <a:pt x="14224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4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6" name="手繪多邊形 15"/>
          <p:cNvSpPr/>
          <p:nvPr/>
        </p:nvSpPr>
        <p:spPr>
          <a:xfrm rot="16200000">
            <a:off x="-481096" y="2224635"/>
            <a:ext cx="4817459" cy="2408729"/>
          </a:xfrm>
          <a:custGeom>
            <a:avLst/>
            <a:gdLst>
              <a:gd name="connsiteX0" fmla="*/ 2922720 w 5845440"/>
              <a:gd name="connsiteY0" fmla="*/ 0 h 2922720"/>
              <a:gd name="connsiteX1" fmla="*/ 5845440 w 5845440"/>
              <a:gd name="connsiteY1" fmla="*/ 2922720 h 2922720"/>
              <a:gd name="connsiteX2" fmla="*/ 5351500 w 5845440"/>
              <a:gd name="connsiteY2" fmla="*/ 2922720 h 2922720"/>
              <a:gd name="connsiteX3" fmla="*/ 2922720 w 5845440"/>
              <a:gd name="connsiteY3" fmla="*/ 493940 h 2922720"/>
              <a:gd name="connsiteX4" fmla="*/ 493940 w 5845440"/>
              <a:gd name="connsiteY4" fmla="*/ 2922720 h 2922720"/>
              <a:gd name="connsiteX5" fmla="*/ 0 w 5845440"/>
              <a:gd name="connsiteY5" fmla="*/ 2922720 h 2922720"/>
              <a:gd name="connsiteX6" fmla="*/ 2922720 w 5845440"/>
              <a:gd name="connsiteY6" fmla="*/ 0 h 292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45440" h="2922720">
                <a:moveTo>
                  <a:pt x="2922720" y="0"/>
                </a:moveTo>
                <a:cubicBezTo>
                  <a:pt x="4536894" y="0"/>
                  <a:pt x="5845440" y="1308546"/>
                  <a:pt x="5845440" y="2922720"/>
                </a:cubicBezTo>
                <a:lnTo>
                  <a:pt x="5351500" y="2922720"/>
                </a:lnTo>
                <a:cubicBezTo>
                  <a:pt x="5351500" y="1581342"/>
                  <a:pt x="4264098" y="493940"/>
                  <a:pt x="2922720" y="493940"/>
                </a:cubicBezTo>
                <a:cubicBezTo>
                  <a:pt x="1581342" y="493940"/>
                  <a:pt x="493940" y="1581342"/>
                  <a:pt x="493940" y="2922720"/>
                </a:cubicBezTo>
                <a:lnTo>
                  <a:pt x="0" y="2922720"/>
                </a:lnTo>
                <a:cubicBezTo>
                  <a:pt x="0" y="1308546"/>
                  <a:pt x="1308546" y="0"/>
                  <a:pt x="29227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 rot="16200000">
            <a:off x="275241" y="2476748"/>
            <a:ext cx="3809009" cy="1904504"/>
          </a:xfrm>
          <a:custGeom>
            <a:avLst/>
            <a:gdLst>
              <a:gd name="connsiteX0" fmla="*/ 2310900 w 4621800"/>
              <a:gd name="connsiteY0" fmla="*/ 0 h 2310900"/>
              <a:gd name="connsiteX1" fmla="*/ 4621800 w 4621800"/>
              <a:gd name="connsiteY1" fmla="*/ 2310900 h 2310900"/>
              <a:gd name="connsiteX2" fmla="*/ 4231258 w 4621800"/>
              <a:gd name="connsiteY2" fmla="*/ 2310900 h 2310900"/>
              <a:gd name="connsiteX3" fmla="*/ 2310900 w 4621800"/>
              <a:gd name="connsiteY3" fmla="*/ 390542 h 2310900"/>
              <a:gd name="connsiteX4" fmla="*/ 390542 w 4621800"/>
              <a:gd name="connsiteY4" fmla="*/ 2310900 h 2310900"/>
              <a:gd name="connsiteX5" fmla="*/ 0 w 4621800"/>
              <a:gd name="connsiteY5" fmla="*/ 2310900 h 2310900"/>
              <a:gd name="connsiteX6" fmla="*/ 2310900 w 4621800"/>
              <a:gd name="connsiteY6" fmla="*/ 0 h 231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21800" h="2310900">
                <a:moveTo>
                  <a:pt x="2310900" y="0"/>
                </a:moveTo>
                <a:cubicBezTo>
                  <a:pt x="3587175" y="0"/>
                  <a:pt x="4621800" y="1034625"/>
                  <a:pt x="4621800" y="2310900"/>
                </a:cubicBezTo>
                <a:lnTo>
                  <a:pt x="4231258" y="2310900"/>
                </a:lnTo>
                <a:cubicBezTo>
                  <a:pt x="4231258" y="1250316"/>
                  <a:pt x="3371484" y="390542"/>
                  <a:pt x="2310900" y="390542"/>
                </a:cubicBezTo>
                <a:cubicBezTo>
                  <a:pt x="1250316" y="390542"/>
                  <a:pt x="390542" y="1250316"/>
                  <a:pt x="390542" y="2310900"/>
                </a:cubicBezTo>
                <a:lnTo>
                  <a:pt x="0" y="2310900"/>
                </a:lnTo>
                <a:cubicBezTo>
                  <a:pt x="0" y="1034625"/>
                  <a:pt x="1034625" y="0"/>
                  <a:pt x="23109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 rot="16200000">
            <a:off x="895695" y="2683566"/>
            <a:ext cx="2981737" cy="1490868"/>
          </a:xfrm>
          <a:custGeom>
            <a:avLst/>
            <a:gdLst>
              <a:gd name="connsiteX0" fmla="*/ 1809000 w 3618000"/>
              <a:gd name="connsiteY0" fmla="*/ 0 h 1809000"/>
              <a:gd name="connsiteX1" fmla="*/ 3618000 w 3618000"/>
              <a:gd name="connsiteY1" fmla="*/ 1809000 h 1809000"/>
              <a:gd name="connsiteX2" fmla="*/ 3236084 w 3618000"/>
              <a:gd name="connsiteY2" fmla="*/ 1809000 h 1809000"/>
              <a:gd name="connsiteX3" fmla="*/ 1809000 w 3618000"/>
              <a:gd name="connsiteY3" fmla="*/ 381916 h 1809000"/>
              <a:gd name="connsiteX4" fmla="*/ 381916 w 3618000"/>
              <a:gd name="connsiteY4" fmla="*/ 1809000 h 1809000"/>
              <a:gd name="connsiteX5" fmla="*/ 0 w 3618000"/>
              <a:gd name="connsiteY5" fmla="*/ 1809000 h 1809000"/>
              <a:gd name="connsiteX6" fmla="*/ 1809000 w 3618000"/>
              <a:gd name="connsiteY6" fmla="*/ 0 h 180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18000" h="1809000">
                <a:moveTo>
                  <a:pt x="1809000" y="0"/>
                </a:moveTo>
                <a:cubicBezTo>
                  <a:pt x="2808083" y="0"/>
                  <a:pt x="3618000" y="809917"/>
                  <a:pt x="3618000" y="1809000"/>
                </a:cubicBezTo>
                <a:lnTo>
                  <a:pt x="3236084" y="1809000"/>
                </a:lnTo>
                <a:cubicBezTo>
                  <a:pt x="3236084" y="1020843"/>
                  <a:pt x="2597157" y="381916"/>
                  <a:pt x="1809000" y="381916"/>
                </a:cubicBezTo>
                <a:cubicBezTo>
                  <a:pt x="1020843" y="381916"/>
                  <a:pt x="381916" y="1020843"/>
                  <a:pt x="381916" y="1809000"/>
                </a:cubicBezTo>
                <a:lnTo>
                  <a:pt x="0" y="1809000"/>
                </a:lnTo>
                <a:cubicBezTo>
                  <a:pt x="0" y="809917"/>
                  <a:pt x="809917" y="0"/>
                  <a:pt x="1809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 rot="16200000">
            <a:off x="1503699" y="2886234"/>
            <a:ext cx="2171066" cy="1085533"/>
          </a:xfrm>
          <a:custGeom>
            <a:avLst/>
            <a:gdLst>
              <a:gd name="connsiteX0" fmla="*/ 1317171 w 2634342"/>
              <a:gd name="connsiteY0" fmla="*/ 0 h 1317171"/>
              <a:gd name="connsiteX1" fmla="*/ 2634342 w 2634342"/>
              <a:gd name="connsiteY1" fmla="*/ 1317171 h 1317171"/>
              <a:gd name="connsiteX2" fmla="*/ 2238190 w 2634342"/>
              <a:gd name="connsiteY2" fmla="*/ 1317171 h 1317171"/>
              <a:gd name="connsiteX3" fmla="*/ 1317171 w 2634342"/>
              <a:gd name="connsiteY3" fmla="*/ 396152 h 1317171"/>
              <a:gd name="connsiteX4" fmla="*/ 396152 w 2634342"/>
              <a:gd name="connsiteY4" fmla="*/ 1317171 h 1317171"/>
              <a:gd name="connsiteX5" fmla="*/ 0 w 2634342"/>
              <a:gd name="connsiteY5" fmla="*/ 1317171 h 1317171"/>
              <a:gd name="connsiteX6" fmla="*/ 1317171 w 2634342"/>
              <a:gd name="connsiteY6" fmla="*/ 0 h 131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4342" h="1317171">
                <a:moveTo>
                  <a:pt x="1317171" y="0"/>
                </a:moveTo>
                <a:cubicBezTo>
                  <a:pt x="2044624" y="0"/>
                  <a:pt x="2634342" y="589718"/>
                  <a:pt x="2634342" y="1317171"/>
                </a:cubicBezTo>
                <a:lnTo>
                  <a:pt x="2238190" y="1317171"/>
                </a:lnTo>
                <a:cubicBezTo>
                  <a:pt x="2238190" y="808506"/>
                  <a:pt x="1825836" y="396152"/>
                  <a:pt x="1317171" y="396152"/>
                </a:cubicBezTo>
                <a:cubicBezTo>
                  <a:pt x="808506" y="396152"/>
                  <a:pt x="396152" y="808506"/>
                  <a:pt x="396152" y="1317171"/>
                </a:cubicBezTo>
                <a:lnTo>
                  <a:pt x="0" y="1317171"/>
                </a:lnTo>
                <a:cubicBezTo>
                  <a:pt x="0" y="589718"/>
                  <a:pt x="589718" y="0"/>
                  <a:pt x="13171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8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0" name="手繪多邊形 19"/>
          <p:cNvSpPr/>
          <p:nvPr/>
        </p:nvSpPr>
        <p:spPr>
          <a:xfrm rot="16200000">
            <a:off x="-481096" y="2224635"/>
            <a:ext cx="4817459" cy="2408729"/>
          </a:xfrm>
          <a:custGeom>
            <a:avLst/>
            <a:gdLst>
              <a:gd name="connsiteX0" fmla="*/ 2922720 w 5845440"/>
              <a:gd name="connsiteY0" fmla="*/ 0 h 2922720"/>
              <a:gd name="connsiteX1" fmla="*/ 5845440 w 5845440"/>
              <a:gd name="connsiteY1" fmla="*/ 2922720 h 2922720"/>
              <a:gd name="connsiteX2" fmla="*/ 5497286 w 5845440"/>
              <a:gd name="connsiteY2" fmla="*/ 2922720 h 2922720"/>
              <a:gd name="connsiteX3" fmla="*/ 2922720 w 5845440"/>
              <a:gd name="connsiteY3" fmla="*/ 348154 h 2922720"/>
              <a:gd name="connsiteX4" fmla="*/ 348154 w 5845440"/>
              <a:gd name="connsiteY4" fmla="*/ 2922720 h 2922720"/>
              <a:gd name="connsiteX5" fmla="*/ 0 w 5845440"/>
              <a:gd name="connsiteY5" fmla="*/ 2922720 h 2922720"/>
              <a:gd name="connsiteX6" fmla="*/ 2922720 w 5845440"/>
              <a:gd name="connsiteY6" fmla="*/ 0 h 292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45440" h="2922720">
                <a:moveTo>
                  <a:pt x="2922720" y="0"/>
                </a:moveTo>
                <a:cubicBezTo>
                  <a:pt x="4536894" y="0"/>
                  <a:pt x="5845440" y="1308546"/>
                  <a:pt x="5845440" y="2922720"/>
                </a:cubicBezTo>
                <a:lnTo>
                  <a:pt x="5497286" y="2922720"/>
                </a:lnTo>
                <a:cubicBezTo>
                  <a:pt x="5497286" y="1500826"/>
                  <a:pt x="4344614" y="348154"/>
                  <a:pt x="2922720" y="348154"/>
                </a:cubicBezTo>
                <a:cubicBezTo>
                  <a:pt x="1500826" y="348154"/>
                  <a:pt x="348154" y="1500826"/>
                  <a:pt x="348154" y="2922720"/>
                </a:cubicBezTo>
                <a:lnTo>
                  <a:pt x="0" y="2922720"/>
                </a:lnTo>
                <a:cubicBezTo>
                  <a:pt x="0" y="1308546"/>
                  <a:pt x="1308546" y="0"/>
                  <a:pt x="29227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 rot="16200000">
            <a:off x="45855" y="2400286"/>
            <a:ext cx="4114859" cy="2057429"/>
          </a:xfrm>
          <a:custGeom>
            <a:avLst/>
            <a:gdLst>
              <a:gd name="connsiteX0" fmla="*/ 2496457 w 4992914"/>
              <a:gd name="connsiteY0" fmla="*/ 0 h 2496457"/>
              <a:gd name="connsiteX1" fmla="*/ 4992914 w 4992914"/>
              <a:gd name="connsiteY1" fmla="*/ 2496457 h 2496457"/>
              <a:gd name="connsiteX2" fmla="*/ 4643610 w 4992914"/>
              <a:gd name="connsiteY2" fmla="*/ 2496457 h 2496457"/>
              <a:gd name="connsiteX3" fmla="*/ 2496457 w 4992914"/>
              <a:gd name="connsiteY3" fmla="*/ 349304 h 2496457"/>
              <a:gd name="connsiteX4" fmla="*/ 349304 w 4992914"/>
              <a:gd name="connsiteY4" fmla="*/ 2496457 h 2496457"/>
              <a:gd name="connsiteX5" fmla="*/ 0 w 4992914"/>
              <a:gd name="connsiteY5" fmla="*/ 2496457 h 2496457"/>
              <a:gd name="connsiteX6" fmla="*/ 2496457 w 4992914"/>
              <a:gd name="connsiteY6" fmla="*/ 0 h 249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2914" h="2496457">
                <a:moveTo>
                  <a:pt x="2496457" y="0"/>
                </a:moveTo>
                <a:cubicBezTo>
                  <a:pt x="3875212" y="0"/>
                  <a:pt x="4992914" y="1117702"/>
                  <a:pt x="4992914" y="2496457"/>
                </a:cubicBezTo>
                <a:lnTo>
                  <a:pt x="4643610" y="2496457"/>
                </a:lnTo>
                <a:cubicBezTo>
                  <a:pt x="4643610" y="1310617"/>
                  <a:pt x="3682297" y="349304"/>
                  <a:pt x="2496457" y="349304"/>
                </a:cubicBezTo>
                <a:cubicBezTo>
                  <a:pt x="1310617" y="349304"/>
                  <a:pt x="349304" y="1310617"/>
                  <a:pt x="349304" y="2496457"/>
                </a:cubicBezTo>
                <a:lnTo>
                  <a:pt x="0" y="2496457"/>
                </a:lnTo>
                <a:cubicBezTo>
                  <a:pt x="0" y="1117702"/>
                  <a:pt x="1117702" y="0"/>
                  <a:pt x="24964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16200000">
            <a:off x="570678" y="2575227"/>
            <a:ext cx="3415093" cy="1707546"/>
          </a:xfrm>
          <a:custGeom>
            <a:avLst/>
            <a:gdLst>
              <a:gd name="connsiteX0" fmla="*/ 2071914 w 4143828"/>
              <a:gd name="connsiteY0" fmla="*/ 0 h 2071914"/>
              <a:gd name="connsiteX1" fmla="*/ 4143828 w 4143828"/>
              <a:gd name="connsiteY1" fmla="*/ 2071914 h 2071914"/>
              <a:gd name="connsiteX2" fmla="*/ 3794462 w 4143828"/>
              <a:gd name="connsiteY2" fmla="*/ 2071914 h 2071914"/>
              <a:gd name="connsiteX3" fmla="*/ 2071914 w 4143828"/>
              <a:gd name="connsiteY3" fmla="*/ 349366 h 2071914"/>
              <a:gd name="connsiteX4" fmla="*/ 349366 w 4143828"/>
              <a:gd name="connsiteY4" fmla="*/ 2071914 h 2071914"/>
              <a:gd name="connsiteX5" fmla="*/ 0 w 4143828"/>
              <a:gd name="connsiteY5" fmla="*/ 2071914 h 2071914"/>
              <a:gd name="connsiteX6" fmla="*/ 2071914 w 4143828"/>
              <a:gd name="connsiteY6" fmla="*/ 0 h 207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43828" h="2071914">
                <a:moveTo>
                  <a:pt x="2071914" y="0"/>
                </a:moveTo>
                <a:cubicBezTo>
                  <a:pt x="3216201" y="0"/>
                  <a:pt x="4143828" y="927627"/>
                  <a:pt x="4143828" y="2071914"/>
                </a:cubicBezTo>
                <a:lnTo>
                  <a:pt x="3794462" y="2071914"/>
                </a:lnTo>
                <a:cubicBezTo>
                  <a:pt x="3794462" y="1120577"/>
                  <a:pt x="3023251" y="349366"/>
                  <a:pt x="2071914" y="349366"/>
                </a:cubicBezTo>
                <a:cubicBezTo>
                  <a:pt x="1120577" y="349366"/>
                  <a:pt x="349366" y="1120577"/>
                  <a:pt x="349366" y="2071914"/>
                </a:cubicBezTo>
                <a:lnTo>
                  <a:pt x="0" y="2071914"/>
                </a:lnTo>
                <a:cubicBezTo>
                  <a:pt x="0" y="927627"/>
                  <a:pt x="927627" y="0"/>
                  <a:pt x="20719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 rot="16200000">
            <a:off x="1122416" y="2759139"/>
            <a:ext cx="2679443" cy="1339721"/>
          </a:xfrm>
          <a:custGeom>
            <a:avLst/>
            <a:gdLst>
              <a:gd name="connsiteX0" fmla="*/ 1625600 w 3251200"/>
              <a:gd name="connsiteY0" fmla="*/ 0 h 1625600"/>
              <a:gd name="connsiteX1" fmla="*/ 3251200 w 3251200"/>
              <a:gd name="connsiteY1" fmla="*/ 1625600 h 1625600"/>
              <a:gd name="connsiteX2" fmla="*/ 2878743 w 3251200"/>
              <a:gd name="connsiteY2" fmla="*/ 1625600 h 1625600"/>
              <a:gd name="connsiteX3" fmla="*/ 1625600 w 3251200"/>
              <a:gd name="connsiteY3" fmla="*/ 372457 h 1625600"/>
              <a:gd name="connsiteX4" fmla="*/ 372457 w 3251200"/>
              <a:gd name="connsiteY4" fmla="*/ 1625600 h 1625600"/>
              <a:gd name="connsiteX5" fmla="*/ 0 w 3251200"/>
              <a:gd name="connsiteY5" fmla="*/ 1625600 h 1625600"/>
              <a:gd name="connsiteX6" fmla="*/ 1625600 w 3251200"/>
              <a:gd name="connsiteY6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1200" h="1625600">
                <a:moveTo>
                  <a:pt x="1625600" y="0"/>
                </a:moveTo>
                <a:cubicBezTo>
                  <a:pt x="2523394" y="0"/>
                  <a:pt x="3251200" y="727806"/>
                  <a:pt x="3251200" y="1625600"/>
                </a:cubicBezTo>
                <a:lnTo>
                  <a:pt x="2878743" y="1625600"/>
                </a:lnTo>
                <a:cubicBezTo>
                  <a:pt x="2878743" y="933508"/>
                  <a:pt x="2317692" y="372457"/>
                  <a:pt x="1625600" y="372457"/>
                </a:cubicBezTo>
                <a:cubicBezTo>
                  <a:pt x="933508" y="372457"/>
                  <a:pt x="372457" y="933508"/>
                  <a:pt x="372457" y="1625600"/>
                </a:cubicBezTo>
                <a:lnTo>
                  <a:pt x="0" y="1625600"/>
                </a:lnTo>
                <a:cubicBezTo>
                  <a:pt x="0" y="727806"/>
                  <a:pt x="727806" y="0"/>
                  <a:pt x="16256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 rot="16200000">
            <a:off x="1701068" y="2952023"/>
            <a:ext cx="1907906" cy="953953"/>
          </a:xfrm>
          <a:custGeom>
            <a:avLst/>
            <a:gdLst>
              <a:gd name="connsiteX0" fmla="*/ 1157514 w 2315028"/>
              <a:gd name="connsiteY0" fmla="*/ 0 h 1157514"/>
              <a:gd name="connsiteX1" fmla="*/ 2315028 w 2315028"/>
              <a:gd name="connsiteY1" fmla="*/ 1157514 h 1157514"/>
              <a:gd name="connsiteX2" fmla="*/ 1948744 w 2315028"/>
              <a:gd name="connsiteY2" fmla="*/ 1157514 h 1157514"/>
              <a:gd name="connsiteX3" fmla="*/ 1157514 w 2315028"/>
              <a:gd name="connsiteY3" fmla="*/ 366284 h 1157514"/>
              <a:gd name="connsiteX4" fmla="*/ 366284 w 2315028"/>
              <a:gd name="connsiteY4" fmla="*/ 1157514 h 1157514"/>
              <a:gd name="connsiteX5" fmla="*/ 0 w 2315028"/>
              <a:gd name="connsiteY5" fmla="*/ 1157514 h 1157514"/>
              <a:gd name="connsiteX6" fmla="*/ 1157514 w 2315028"/>
              <a:gd name="connsiteY6" fmla="*/ 0 h 115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5028" h="1157514">
                <a:moveTo>
                  <a:pt x="1157514" y="0"/>
                </a:moveTo>
                <a:cubicBezTo>
                  <a:pt x="1796791" y="0"/>
                  <a:pt x="2315028" y="518237"/>
                  <a:pt x="2315028" y="1157514"/>
                </a:cubicBezTo>
                <a:lnTo>
                  <a:pt x="1948744" y="1157514"/>
                </a:lnTo>
                <a:cubicBezTo>
                  <a:pt x="1948744" y="720530"/>
                  <a:pt x="1594498" y="366284"/>
                  <a:pt x="1157514" y="366284"/>
                </a:cubicBezTo>
                <a:cubicBezTo>
                  <a:pt x="720530" y="366284"/>
                  <a:pt x="366284" y="720530"/>
                  <a:pt x="366284" y="1157514"/>
                </a:cubicBezTo>
                <a:lnTo>
                  <a:pt x="0" y="1157514"/>
                </a:lnTo>
                <a:cubicBezTo>
                  <a:pt x="0" y="518237"/>
                  <a:pt x="518237" y="0"/>
                  <a:pt x="115751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0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51" name="手繪多邊形 50"/>
          <p:cNvSpPr/>
          <p:nvPr/>
        </p:nvSpPr>
        <p:spPr>
          <a:xfrm>
            <a:off x="1649280" y="1967640"/>
            <a:ext cx="5845440" cy="2922720"/>
          </a:xfrm>
          <a:custGeom>
            <a:avLst/>
            <a:gdLst>
              <a:gd name="connsiteX0" fmla="*/ 2922720 w 5845440"/>
              <a:gd name="connsiteY0" fmla="*/ 0 h 2922720"/>
              <a:gd name="connsiteX1" fmla="*/ 5845440 w 5845440"/>
              <a:gd name="connsiteY1" fmla="*/ 2922720 h 2922720"/>
              <a:gd name="connsiteX2" fmla="*/ 5206475 w 5845440"/>
              <a:gd name="connsiteY2" fmla="*/ 2922720 h 2922720"/>
              <a:gd name="connsiteX3" fmla="*/ 2922720 w 5845440"/>
              <a:gd name="connsiteY3" fmla="*/ 638965 h 2922720"/>
              <a:gd name="connsiteX4" fmla="*/ 638965 w 5845440"/>
              <a:gd name="connsiteY4" fmla="*/ 2922720 h 2922720"/>
              <a:gd name="connsiteX5" fmla="*/ 0 w 5845440"/>
              <a:gd name="connsiteY5" fmla="*/ 2922720 h 2922720"/>
              <a:gd name="connsiteX6" fmla="*/ 2922720 w 5845440"/>
              <a:gd name="connsiteY6" fmla="*/ 0 h 292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45440" h="2922720">
                <a:moveTo>
                  <a:pt x="2922720" y="0"/>
                </a:moveTo>
                <a:cubicBezTo>
                  <a:pt x="4536894" y="0"/>
                  <a:pt x="5845440" y="1308546"/>
                  <a:pt x="5845440" y="2922720"/>
                </a:cubicBezTo>
                <a:lnTo>
                  <a:pt x="5206475" y="2922720"/>
                </a:lnTo>
                <a:cubicBezTo>
                  <a:pt x="5206475" y="1661437"/>
                  <a:pt x="4184003" y="638965"/>
                  <a:pt x="2922720" y="638965"/>
                </a:cubicBezTo>
                <a:cubicBezTo>
                  <a:pt x="1661437" y="638965"/>
                  <a:pt x="638965" y="1661437"/>
                  <a:pt x="638965" y="2922720"/>
                </a:cubicBezTo>
                <a:lnTo>
                  <a:pt x="0" y="2922720"/>
                </a:lnTo>
                <a:cubicBezTo>
                  <a:pt x="0" y="1308546"/>
                  <a:pt x="1308546" y="0"/>
                  <a:pt x="29227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手繪多邊形 49"/>
          <p:cNvSpPr/>
          <p:nvPr/>
        </p:nvSpPr>
        <p:spPr>
          <a:xfrm>
            <a:off x="2398486" y="2716846"/>
            <a:ext cx="4347028" cy="2173514"/>
          </a:xfrm>
          <a:custGeom>
            <a:avLst/>
            <a:gdLst>
              <a:gd name="connsiteX0" fmla="*/ 2173514 w 4347028"/>
              <a:gd name="connsiteY0" fmla="*/ 0 h 2173514"/>
              <a:gd name="connsiteX1" fmla="*/ 4347028 w 4347028"/>
              <a:gd name="connsiteY1" fmla="*/ 2173514 h 2173514"/>
              <a:gd name="connsiteX2" fmla="*/ 3709145 w 4347028"/>
              <a:gd name="connsiteY2" fmla="*/ 2173514 h 2173514"/>
              <a:gd name="connsiteX3" fmla="*/ 2173514 w 4347028"/>
              <a:gd name="connsiteY3" fmla="*/ 637883 h 2173514"/>
              <a:gd name="connsiteX4" fmla="*/ 637883 w 4347028"/>
              <a:gd name="connsiteY4" fmla="*/ 2173514 h 2173514"/>
              <a:gd name="connsiteX5" fmla="*/ 0 w 4347028"/>
              <a:gd name="connsiteY5" fmla="*/ 2173514 h 2173514"/>
              <a:gd name="connsiteX6" fmla="*/ 2173514 w 4347028"/>
              <a:gd name="connsiteY6" fmla="*/ 0 h 217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7028" h="2173514">
                <a:moveTo>
                  <a:pt x="2173514" y="0"/>
                </a:moveTo>
                <a:cubicBezTo>
                  <a:pt x="3373913" y="0"/>
                  <a:pt x="4347028" y="973115"/>
                  <a:pt x="4347028" y="2173514"/>
                </a:cubicBezTo>
                <a:lnTo>
                  <a:pt x="3709145" y="2173514"/>
                </a:lnTo>
                <a:cubicBezTo>
                  <a:pt x="3709145" y="1325408"/>
                  <a:pt x="3021620" y="637883"/>
                  <a:pt x="2173514" y="637883"/>
                </a:cubicBezTo>
                <a:cubicBezTo>
                  <a:pt x="1325408" y="637883"/>
                  <a:pt x="637883" y="1325408"/>
                  <a:pt x="637883" y="2173514"/>
                </a:cubicBezTo>
                <a:lnTo>
                  <a:pt x="0" y="2173514"/>
                </a:lnTo>
                <a:cubicBezTo>
                  <a:pt x="0" y="973115"/>
                  <a:pt x="973115" y="0"/>
                  <a:pt x="21735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手繪多邊形 48"/>
          <p:cNvSpPr/>
          <p:nvPr/>
        </p:nvSpPr>
        <p:spPr>
          <a:xfrm>
            <a:off x="3149600" y="3467960"/>
            <a:ext cx="2844800" cy="1422400"/>
          </a:xfrm>
          <a:custGeom>
            <a:avLst/>
            <a:gdLst>
              <a:gd name="connsiteX0" fmla="*/ 1422400 w 2844800"/>
              <a:gd name="connsiteY0" fmla="*/ 0 h 1422400"/>
              <a:gd name="connsiteX1" fmla="*/ 2844800 w 2844800"/>
              <a:gd name="connsiteY1" fmla="*/ 1422400 h 1422400"/>
              <a:gd name="connsiteX2" fmla="*/ 2184778 w 2844800"/>
              <a:gd name="connsiteY2" fmla="*/ 1422400 h 1422400"/>
              <a:gd name="connsiteX3" fmla="*/ 1422400 w 2844800"/>
              <a:gd name="connsiteY3" fmla="*/ 660022 h 1422400"/>
              <a:gd name="connsiteX4" fmla="*/ 660022 w 2844800"/>
              <a:gd name="connsiteY4" fmla="*/ 1422400 h 1422400"/>
              <a:gd name="connsiteX5" fmla="*/ 0 w 2844800"/>
              <a:gd name="connsiteY5" fmla="*/ 1422400 h 1422400"/>
              <a:gd name="connsiteX6" fmla="*/ 1422400 w 2844800"/>
              <a:gd name="connsiteY6" fmla="*/ 0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4800" h="1422400">
                <a:moveTo>
                  <a:pt x="1422400" y="0"/>
                </a:moveTo>
                <a:cubicBezTo>
                  <a:pt x="2207970" y="0"/>
                  <a:pt x="2844800" y="636830"/>
                  <a:pt x="2844800" y="1422400"/>
                </a:cubicBezTo>
                <a:lnTo>
                  <a:pt x="2184778" y="1422400"/>
                </a:lnTo>
                <a:cubicBezTo>
                  <a:pt x="2184778" y="1001350"/>
                  <a:pt x="1843450" y="660022"/>
                  <a:pt x="1422400" y="660022"/>
                </a:cubicBezTo>
                <a:cubicBezTo>
                  <a:pt x="1001350" y="660022"/>
                  <a:pt x="660022" y="1001350"/>
                  <a:pt x="660022" y="1422400"/>
                </a:cubicBezTo>
                <a:lnTo>
                  <a:pt x="0" y="1422400"/>
                </a:lnTo>
                <a:cubicBezTo>
                  <a:pt x="0" y="636830"/>
                  <a:pt x="636830" y="0"/>
                  <a:pt x="14224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34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6" name="手繪多邊形 15"/>
          <p:cNvSpPr/>
          <p:nvPr/>
        </p:nvSpPr>
        <p:spPr>
          <a:xfrm>
            <a:off x="1649280" y="1967640"/>
            <a:ext cx="5845440" cy="2922720"/>
          </a:xfrm>
          <a:custGeom>
            <a:avLst/>
            <a:gdLst>
              <a:gd name="connsiteX0" fmla="*/ 2922720 w 5845440"/>
              <a:gd name="connsiteY0" fmla="*/ 0 h 2922720"/>
              <a:gd name="connsiteX1" fmla="*/ 5845440 w 5845440"/>
              <a:gd name="connsiteY1" fmla="*/ 2922720 h 2922720"/>
              <a:gd name="connsiteX2" fmla="*/ 5351500 w 5845440"/>
              <a:gd name="connsiteY2" fmla="*/ 2922720 h 2922720"/>
              <a:gd name="connsiteX3" fmla="*/ 2922720 w 5845440"/>
              <a:gd name="connsiteY3" fmla="*/ 493940 h 2922720"/>
              <a:gd name="connsiteX4" fmla="*/ 493940 w 5845440"/>
              <a:gd name="connsiteY4" fmla="*/ 2922720 h 2922720"/>
              <a:gd name="connsiteX5" fmla="*/ 0 w 5845440"/>
              <a:gd name="connsiteY5" fmla="*/ 2922720 h 2922720"/>
              <a:gd name="connsiteX6" fmla="*/ 2922720 w 5845440"/>
              <a:gd name="connsiteY6" fmla="*/ 0 h 292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45440" h="2922720">
                <a:moveTo>
                  <a:pt x="2922720" y="0"/>
                </a:moveTo>
                <a:cubicBezTo>
                  <a:pt x="4536894" y="0"/>
                  <a:pt x="5845440" y="1308546"/>
                  <a:pt x="5845440" y="2922720"/>
                </a:cubicBezTo>
                <a:lnTo>
                  <a:pt x="5351500" y="2922720"/>
                </a:lnTo>
                <a:cubicBezTo>
                  <a:pt x="5351500" y="1581342"/>
                  <a:pt x="4264098" y="493940"/>
                  <a:pt x="2922720" y="493940"/>
                </a:cubicBezTo>
                <a:cubicBezTo>
                  <a:pt x="1581342" y="493940"/>
                  <a:pt x="493940" y="1581342"/>
                  <a:pt x="493940" y="2922720"/>
                </a:cubicBezTo>
                <a:lnTo>
                  <a:pt x="0" y="2922720"/>
                </a:lnTo>
                <a:cubicBezTo>
                  <a:pt x="0" y="1308546"/>
                  <a:pt x="1308546" y="0"/>
                  <a:pt x="29227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2261100" y="2579460"/>
            <a:ext cx="4621800" cy="2310900"/>
          </a:xfrm>
          <a:custGeom>
            <a:avLst/>
            <a:gdLst>
              <a:gd name="connsiteX0" fmla="*/ 2310900 w 4621800"/>
              <a:gd name="connsiteY0" fmla="*/ 0 h 2310900"/>
              <a:gd name="connsiteX1" fmla="*/ 4621800 w 4621800"/>
              <a:gd name="connsiteY1" fmla="*/ 2310900 h 2310900"/>
              <a:gd name="connsiteX2" fmla="*/ 4231258 w 4621800"/>
              <a:gd name="connsiteY2" fmla="*/ 2310900 h 2310900"/>
              <a:gd name="connsiteX3" fmla="*/ 2310900 w 4621800"/>
              <a:gd name="connsiteY3" fmla="*/ 390542 h 2310900"/>
              <a:gd name="connsiteX4" fmla="*/ 390542 w 4621800"/>
              <a:gd name="connsiteY4" fmla="*/ 2310900 h 2310900"/>
              <a:gd name="connsiteX5" fmla="*/ 0 w 4621800"/>
              <a:gd name="connsiteY5" fmla="*/ 2310900 h 2310900"/>
              <a:gd name="connsiteX6" fmla="*/ 2310900 w 4621800"/>
              <a:gd name="connsiteY6" fmla="*/ 0 h 231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21800" h="2310900">
                <a:moveTo>
                  <a:pt x="2310900" y="0"/>
                </a:moveTo>
                <a:cubicBezTo>
                  <a:pt x="3587175" y="0"/>
                  <a:pt x="4621800" y="1034625"/>
                  <a:pt x="4621800" y="2310900"/>
                </a:cubicBezTo>
                <a:lnTo>
                  <a:pt x="4231258" y="2310900"/>
                </a:lnTo>
                <a:cubicBezTo>
                  <a:pt x="4231258" y="1250316"/>
                  <a:pt x="3371484" y="390542"/>
                  <a:pt x="2310900" y="390542"/>
                </a:cubicBezTo>
                <a:cubicBezTo>
                  <a:pt x="1250316" y="390542"/>
                  <a:pt x="390542" y="1250316"/>
                  <a:pt x="390542" y="2310900"/>
                </a:cubicBezTo>
                <a:lnTo>
                  <a:pt x="0" y="2310900"/>
                </a:lnTo>
                <a:cubicBezTo>
                  <a:pt x="0" y="1034625"/>
                  <a:pt x="1034625" y="0"/>
                  <a:pt x="23109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2763000" y="3081360"/>
            <a:ext cx="3618000" cy="1809000"/>
          </a:xfrm>
          <a:custGeom>
            <a:avLst/>
            <a:gdLst>
              <a:gd name="connsiteX0" fmla="*/ 1809000 w 3618000"/>
              <a:gd name="connsiteY0" fmla="*/ 0 h 1809000"/>
              <a:gd name="connsiteX1" fmla="*/ 3618000 w 3618000"/>
              <a:gd name="connsiteY1" fmla="*/ 1809000 h 1809000"/>
              <a:gd name="connsiteX2" fmla="*/ 3236084 w 3618000"/>
              <a:gd name="connsiteY2" fmla="*/ 1809000 h 1809000"/>
              <a:gd name="connsiteX3" fmla="*/ 1809000 w 3618000"/>
              <a:gd name="connsiteY3" fmla="*/ 381916 h 1809000"/>
              <a:gd name="connsiteX4" fmla="*/ 381916 w 3618000"/>
              <a:gd name="connsiteY4" fmla="*/ 1809000 h 1809000"/>
              <a:gd name="connsiteX5" fmla="*/ 0 w 3618000"/>
              <a:gd name="connsiteY5" fmla="*/ 1809000 h 1809000"/>
              <a:gd name="connsiteX6" fmla="*/ 1809000 w 3618000"/>
              <a:gd name="connsiteY6" fmla="*/ 0 h 180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18000" h="1809000">
                <a:moveTo>
                  <a:pt x="1809000" y="0"/>
                </a:moveTo>
                <a:cubicBezTo>
                  <a:pt x="2808083" y="0"/>
                  <a:pt x="3618000" y="809917"/>
                  <a:pt x="3618000" y="1809000"/>
                </a:cubicBezTo>
                <a:lnTo>
                  <a:pt x="3236084" y="1809000"/>
                </a:lnTo>
                <a:cubicBezTo>
                  <a:pt x="3236084" y="1020843"/>
                  <a:pt x="2597157" y="381916"/>
                  <a:pt x="1809000" y="381916"/>
                </a:cubicBezTo>
                <a:cubicBezTo>
                  <a:pt x="1020843" y="381916"/>
                  <a:pt x="381916" y="1020843"/>
                  <a:pt x="381916" y="1809000"/>
                </a:cubicBezTo>
                <a:lnTo>
                  <a:pt x="0" y="1809000"/>
                </a:lnTo>
                <a:cubicBezTo>
                  <a:pt x="0" y="809917"/>
                  <a:pt x="809917" y="0"/>
                  <a:pt x="1809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>
            <a:off x="3254829" y="3573190"/>
            <a:ext cx="2634342" cy="1317171"/>
          </a:xfrm>
          <a:custGeom>
            <a:avLst/>
            <a:gdLst>
              <a:gd name="connsiteX0" fmla="*/ 1317171 w 2634342"/>
              <a:gd name="connsiteY0" fmla="*/ 0 h 1317171"/>
              <a:gd name="connsiteX1" fmla="*/ 2634342 w 2634342"/>
              <a:gd name="connsiteY1" fmla="*/ 1317171 h 1317171"/>
              <a:gd name="connsiteX2" fmla="*/ 2238190 w 2634342"/>
              <a:gd name="connsiteY2" fmla="*/ 1317171 h 1317171"/>
              <a:gd name="connsiteX3" fmla="*/ 1317171 w 2634342"/>
              <a:gd name="connsiteY3" fmla="*/ 396152 h 1317171"/>
              <a:gd name="connsiteX4" fmla="*/ 396152 w 2634342"/>
              <a:gd name="connsiteY4" fmla="*/ 1317171 h 1317171"/>
              <a:gd name="connsiteX5" fmla="*/ 0 w 2634342"/>
              <a:gd name="connsiteY5" fmla="*/ 1317171 h 1317171"/>
              <a:gd name="connsiteX6" fmla="*/ 1317171 w 2634342"/>
              <a:gd name="connsiteY6" fmla="*/ 0 h 131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4342" h="1317171">
                <a:moveTo>
                  <a:pt x="1317171" y="0"/>
                </a:moveTo>
                <a:cubicBezTo>
                  <a:pt x="2044624" y="0"/>
                  <a:pt x="2634342" y="589718"/>
                  <a:pt x="2634342" y="1317171"/>
                </a:cubicBezTo>
                <a:lnTo>
                  <a:pt x="2238190" y="1317171"/>
                </a:lnTo>
                <a:cubicBezTo>
                  <a:pt x="2238190" y="808506"/>
                  <a:pt x="1825836" y="396152"/>
                  <a:pt x="1317171" y="396152"/>
                </a:cubicBezTo>
                <a:cubicBezTo>
                  <a:pt x="808506" y="396152"/>
                  <a:pt x="396152" y="808506"/>
                  <a:pt x="396152" y="1317171"/>
                </a:cubicBezTo>
                <a:lnTo>
                  <a:pt x="0" y="1317171"/>
                </a:lnTo>
                <a:cubicBezTo>
                  <a:pt x="0" y="589718"/>
                  <a:pt x="589718" y="0"/>
                  <a:pt x="13171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35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0" name="手繪多邊形 19"/>
          <p:cNvSpPr/>
          <p:nvPr/>
        </p:nvSpPr>
        <p:spPr>
          <a:xfrm>
            <a:off x="1649280" y="1967640"/>
            <a:ext cx="5845440" cy="2922720"/>
          </a:xfrm>
          <a:custGeom>
            <a:avLst/>
            <a:gdLst>
              <a:gd name="connsiteX0" fmla="*/ 2922720 w 5845440"/>
              <a:gd name="connsiteY0" fmla="*/ 0 h 2922720"/>
              <a:gd name="connsiteX1" fmla="*/ 5845440 w 5845440"/>
              <a:gd name="connsiteY1" fmla="*/ 2922720 h 2922720"/>
              <a:gd name="connsiteX2" fmla="*/ 5497286 w 5845440"/>
              <a:gd name="connsiteY2" fmla="*/ 2922720 h 2922720"/>
              <a:gd name="connsiteX3" fmla="*/ 2922720 w 5845440"/>
              <a:gd name="connsiteY3" fmla="*/ 348154 h 2922720"/>
              <a:gd name="connsiteX4" fmla="*/ 348154 w 5845440"/>
              <a:gd name="connsiteY4" fmla="*/ 2922720 h 2922720"/>
              <a:gd name="connsiteX5" fmla="*/ 0 w 5845440"/>
              <a:gd name="connsiteY5" fmla="*/ 2922720 h 2922720"/>
              <a:gd name="connsiteX6" fmla="*/ 2922720 w 5845440"/>
              <a:gd name="connsiteY6" fmla="*/ 0 h 292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45440" h="2922720">
                <a:moveTo>
                  <a:pt x="2922720" y="0"/>
                </a:moveTo>
                <a:cubicBezTo>
                  <a:pt x="4536894" y="0"/>
                  <a:pt x="5845440" y="1308546"/>
                  <a:pt x="5845440" y="2922720"/>
                </a:cubicBezTo>
                <a:lnTo>
                  <a:pt x="5497286" y="2922720"/>
                </a:lnTo>
                <a:cubicBezTo>
                  <a:pt x="5497286" y="1500826"/>
                  <a:pt x="4344614" y="348154"/>
                  <a:pt x="2922720" y="348154"/>
                </a:cubicBezTo>
                <a:cubicBezTo>
                  <a:pt x="1500826" y="348154"/>
                  <a:pt x="348154" y="1500826"/>
                  <a:pt x="348154" y="2922720"/>
                </a:cubicBezTo>
                <a:lnTo>
                  <a:pt x="0" y="2922720"/>
                </a:lnTo>
                <a:cubicBezTo>
                  <a:pt x="0" y="1308546"/>
                  <a:pt x="1308546" y="0"/>
                  <a:pt x="29227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2075543" y="2393904"/>
            <a:ext cx="4992914" cy="2496457"/>
          </a:xfrm>
          <a:custGeom>
            <a:avLst/>
            <a:gdLst>
              <a:gd name="connsiteX0" fmla="*/ 2496457 w 4992914"/>
              <a:gd name="connsiteY0" fmla="*/ 0 h 2496457"/>
              <a:gd name="connsiteX1" fmla="*/ 4992914 w 4992914"/>
              <a:gd name="connsiteY1" fmla="*/ 2496457 h 2496457"/>
              <a:gd name="connsiteX2" fmla="*/ 4643610 w 4992914"/>
              <a:gd name="connsiteY2" fmla="*/ 2496457 h 2496457"/>
              <a:gd name="connsiteX3" fmla="*/ 2496457 w 4992914"/>
              <a:gd name="connsiteY3" fmla="*/ 349304 h 2496457"/>
              <a:gd name="connsiteX4" fmla="*/ 349304 w 4992914"/>
              <a:gd name="connsiteY4" fmla="*/ 2496457 h 2496457"/>
              <a:gd name="connsiteX5" fmla="*/ 0 w 4992914"/>
              <a:gd name="connsiteY5" fmla="*/ 2496457 h 2496457"/>
              <a:gd name="connsiteX6" fmla="*/ 2496457 w 4992914"/>
              <a:gd name="connsiteY6" fmla="*/ 0 h 249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2914" h="2496457">
                <a:moveTo>
                  <a:pt x="2496457" y="0"/>
                </a:moveTo>
                <a:cubicBezTo>
                  <a:pt x="3875212" y="0"/>
                  <a:pt x="4992914" y="1117702"/>
                  <a:pt x="4992914" y="2496457"/>
                </a:cubicBezTo>
                <a:lnTo>
                  <a:pt x="4643610" y="2496457"/>
                </a:lnTo>
                <a:cubicBezTo>
                  <a:pt x="4643610" y="1310617"/>
                  <a:pt x="3682297" y="349304"/>
                  <a:pt x="2496457" y="349304"/>
                </a:cubicBezTo>
                <a:cubicBezTo>
                  <a:pt x="1310617" y="349304"/>
                  <a:pt x="349304" y="1310617"/>
                  <a:pt x="349304" y="2496457"/>
                </a:cubicBezTo>
                <a:lnTo>
                  <a:pt x="0" y="2496457"/>
                </a:lnTo>
                <a:cubicBezTo>
                  <a:pt x="0" y="1117702"/>
                  <a:pt x="1117702" y="0"/>
                  <a:pt x="24964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2500086" y="2818446"/>
            <a:ext cx="4143828" cy="2071914"/>
          </a:xfrm>
          <a:custGeom>
            <a:avLst/>
            <a:gdLst>
              <a:gd name="connsiteX0" fmla="*/ 2071914 w 4143828"/>
              <a:gd name="connsiteY0" fmla="*/ 0 h 2071914"/>
              <a:gd name="connsiteX1" fmla="*/ 4143828 w 4143828"/>
              <a:gd name="connsiteY1" fmla="*/ 2071914 h 2071914"/>
              <a:gd name="connsiteX2" fmla="*/ 3794462 w 4143828"/>
              <a:gd name="connsiteY2" fmla="*/ 2071914 h 2071914"/>
              <a:gd name="connsiteX3" fmla="*/ 2071914 w 4143828"/>
              <a:gd name="connsiteY3" fmla="*/ 349366 h 2071914"/>
              <a:gd name="connsiteX4" fmla="*/ 349366 w 4143828"/>
              <a:gd name="connsiteY4" fmla="*/ 2071914 h 2071914"/>
              <a:gd name="connsiteX5" fmla="*/ 0 w 4143828"/>
              <a:gd name="connsiteY5" fmla="*/ 2071914 h 2071914"/>
              <a:gd name="connsiteX6" fmla="*/ 2071914 w 4143828"/>
              <a:gd name="connsiteY6" fmla="*/ 0 h 207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43828" h="2071914">
                <a:moveTo>
                  <a:pt x="2071914" y="0"/>
                </a:moveTo>
                <a:cubicBezTo>
                  <a:pt x="3216201" y="0"/>
                  <a:pt x="4143828" y="927627"/>
                  <a:pt x="4143828" y="2071914"/>
                </a:cubicBezTo>
                <a:lnTo>
                  <a:pt x="3794462" y="2071914"/>
                </a:lnTo>
                <a:cubicBezTo>
                  <a:pt x="3794462" y="1120577"/>
                  <a:pt x="3023251" y="349366"/>
                  <a:pt x="2071914" y="349366"/>
                </a:cubicBezTo>
                <a:cubicBezTo>
                  <a:pt x="1120577" y="349366"/>
                  <a:pt x="349366" y="1120577"/>
                  <a:pt x="349366" y="2071914"/>
                </a:cubicBezTo>
                <a:lnTo>
                  <a:pt x="0" y="2071914"/>
                </a:lnTo>
                <a:cubicBezTo>
                  <a:pt x="0" y="927627"/>
                  <a:pt x="927627" y="0"/>
                  <a:pt x="20719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>
            <a:off x="2946400" y="3264760"/>
            <a:ext cx="3251200" cy="1625600"/>
          </a:xfrm>
          <a:custGeom>
            <a:avLst/>
            <a:gdLst>
              <a:gd name="connsiteX0" fmla="*/ 1625600 w 3251200"/>
              <a:gd name="connsiteY0" fmla="*/ 0 h 1625600"/>
              <a:gd name="connsiteX1" fmla="*/ 3251200 w 3251200"/>
              <a:gd name="connsiteY1" fmla="*/ 1625600 h 1625600"/>
              <a:gd name="connsiteX2" fmla="*/ 2878743 w 3251200"/>
              <a:gd name="connsiteY2" fmla="*/ 1625600 h 1625600"/>
              <a:gd name="connsiteX3" fmla="*/ 1625600 w 3251200"/>
              <a:gd name="connsiteY3" fmla="*/ 372457 h 1625600"/>
              <a:gd name="connsiteX4" fmla="*/ 372457 w 3251200"/>
              <a:gd name="connsiteY4" fmla="*/ 1625600 h 1625600"/>
              <a:gd name="connsiteX5" fmla="*/ 0 w 3251200"/>
              <a:gd name="connsiteY5" fmla="*/ 1625600 h 1625600"/>
              <a:gd name="connsiteX6" fmla="*/ 1625600 w 3251200"/>
              <a:gd name="connsiteY6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1200" h="1625600">
                <a:moveTo>
                  <a:pt x="1625600" y="0"/>
                </a:moveTo>
                <a:cubicBezTo>
                  <a:pt x="2523394" y="0"/>
                  <a:pt x="3251200" y="727806"/>
                  <a:pt x="3251200" y="1625600"/>
                </a:cubicBezTo>
                <a:lnTo>
                  <a:pt x="2878743" y="1625600"/>
                </a:lnTo>
                <a:cubicBezTo>
                  <a:pt x="2878743" y="933508"/>
                  <a:pt x="2317692" y="372457"/>
                  <a:pt x="1625600" y="372457"/>
                </a:cubicBezTo>
                <a:cubicBezTo>
                  <a:pt x="933508" y="372457"/>
                  <a:pt x="372457" y="933508"/>
                  <a:pt x="372457" y="1625600"/>
                </a:cubicBezTo>
                <a:lnTo>
                  <a:pt x="0" y="1625600"/>
                </a:lnTo>
                <a:cubicBezTo>
                  <a:pt x="0" y="727806"/>
                  <a:pt x="727806" y="0"/>
                  <a:pt x="16256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>
            <a:off x="3414486" y="3732846"/>
            <a:ext cx="2315028" cy="1157514"/>
          </a:xfrm>
          <a:custGeom>
            <a:avLst/>
            <a:gdLst>
              <a:gd name="connsiteX0" fmla="*/ 1157514 w 2315028"/>
              <a:gd name="connsiteY0" fmla="*/ 0 h 1157514"/>
              <a:gd name="connsiteX1" fmla="*/ 2315028 w 2315028"/>
              <a:gd name="connsiteY1" fmla="*/ 1157514 h 1157514"/>
              <a:gd name="connsiteX2" fmla="*/ 1948744 w 2315028"/>
              <a:gd name="connsiteY2" fmla="*/ 1157514 h 1157514"/>
              <a:gd name="connsiteX3" fmla="*/ 1157514 w 2315028"/>
              <a:gd name="connsiteY3" fmla="*/ 366284 h 1157514"/>
              <a:gd name="connsiteX4" fmla="*/ 366284 w 2315028"/>
              <a:gd name="connsiteY4" fmla="*/ 1157514 h 1157514"/>
              <a:gd name="connsiteX5" fmla="*/ 0 w 2315028"/>
              <a:gd name="connsiteY5" fmla="*/ 1157514 h 1157514"/>
              <a:gd name="connsiteX6" fmla="*/ 1157514 w 2315028"/>
              <a:gd name="connsiteY6" fmla="*/ 0 h 115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5028" h="1157514">
                <a:moveTo>
                  <a:pt x="1157514" y="0"/>
                </a:moveTo>
                <a:cubicBezTo>
                  <a:pt x="1796791" y="0"/>
                  <a:pt x="2315028" y="518237"/>
                  <a:pt x="2315028" y="1157514"/>
                </a:cubicBezTo>
                <a:lnTo>
                  <a:pt x="1948744" y="1157514"/>
                </a:lnTo>
                <a:cubicBezTo>
                  <a:pt x="1948744" y="720530"/>
                  <a:pt x="1594498" y="366284"/>
                  <a:pt x="1157514" y="366284"/>
                </a:cubicBezTo>
                <a:cubicBezTo>
                  <a:pt x="720530" y="366284"/>
                  <a:pt x="366284" y="720530"/>
                  <a:pt x="366284" y="1157514"/>
                </a:cubicBezTo>
                <a:lnTo>
                  <a:pt x="0" y="1157514"/>
                </a:lnTo>
                <a:cubicBezTo>
                  <a:pt x="0" y="518237"/>
                  <a:pt x="518237" y="0"/>
                  <a:pt x="115751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9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20" y="1988840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807804" y="2275128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 smtClean="0"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 smtClean="0">
                <a:latin typeface="微軟正黑體" pitchFamily="34" charset="-120"/>
                <a:ea typeface="微軟正黑體"/>
              </a:rPr>
              <a:t>粉絲專頁</a:t>
            </a: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6539588" y="4293096"/>
            <a:ext cx="1776827" cy="2319162"/>
          </a:xfrm>
          <a:custGeom>
            <a:avLst/>
            <a:gdLst>
              <a:gd name="T0" fmla="*/ 271 w 695"/>
              <a:gd name="T1" fmla="*/ 113 h 903"/>
              <a:gd name="T2" fmla="*/ 300 w 695"/>
              <a:gd name="T3" fmla="*/ 0 h 903"/>
              <a:gd name="T4" fmla="*/ 271 w 695"/>
              <a:gd name="T5" fmla="*/ 0 h 903"/>
              <a:gd name="T6" fmla="*/ 364 w 695"/>
              <a:gd name="T7" fmla="*/ 144 h 903"/>
              <a:gd name="T8" fmla="*/ 470 w 695"/>
              <a:gd name="T9" fmla="*/ 95 h 903"/>
              <a:gd name="T10" fmla="*/ 452 w 695"/>
              <a:gd name="T11" fmla="*/ 73 h 903"/>
              <a:gd name="T12" fmla="*/ 399 w 695"/>
              <a:gd name="T13" fmla="*/ 237 h 903"/>
              <a:gd name="T14" fmla="*/ 502 w 695"/>
              <a:gd name="T15" fmla="*/ 290 h 903"/>
              <a:gd name="T16" fmla="*/ 509 w 695"/>
              <a:gd name="T17" fmla="*/ 263 h 903"/>
              <a:gd name="T18" fmla="*/ 179 w 695"/>
              <a:gd name="T19" fmla="*/ 265 h 903"/>
              <a:gd name="T20" fmla="*/ 62 w 695"/>
              <a:gd name="T21" fmla="*/ 263 h 903"/>
              <a:gd name="T22" fmla="*/ 69 w 695"/>
              <a:gd name="T23" fmla="*/ 290 h 903"/>
              <a:gd name="T24" fmla="*/ 189 w 695"/>
              <a:gd name="T25" fmla="*/ 166 h 903"/>
              <a:gd name="T26" fmla="*/ 119 w 695"/>
              <a:gd name="T27" fmla="*/ 73 h 903"/>
              <a:gd name="T28" fmla="*/ 101 w 695"/>
              <a:gd name="T29" fmla="*/ 95 h 903"/>
              <a:gd name="T30" fmla="*/ 666 w 695"/>
              <a:gd name="T31" fmla="*/ 663 h 903"/>
              <a:gd name="T32" fmla="*/ 666 w 695"/>
              <a:gd name="T33" fmla="*/ 557 h 903"/>
              <a:gd name="T34" fmla="*/ 624 w 695"/>
              <a:gd name="T35" fmla="*/ 451 h 903"/>
              <a:gd name="T36" fmla="*/ 582 w 695"/>
              <a:gd name="T37" fmla="*/ 508 h 903"/>
              <a:gd name="T38" fmla="*/ 554 w 695"/>
              <a:gd name="T39" fmla="*/ 438 h 903"/>
              <a:gd name="T40" fmla="*/ 469 w 695"/>
              <a:gd name="T41" fmla="*/ 438 h 903"/>
              <a:gd name="T42" fmla="*/ 441 w 695"/>
              <a:gd name="T43" fmla="*/ 480 h 903"/>
              <a:gd name="T44" fmla="*/ 398 w 695"/>
              <a:gd name="T45" fmla="*/ 367 h 903"/>
              <a:gd name="T46" fmla="*/ 356 w 695"/>
              <a:gd name="T47" fmla="*/ 508 h 903"/>
              <a:gd name="T48" fmla="*/ 328 w 695"/>
              <a:gd name="T49" fmla="*/ 212 h 903"/>
              <a:gd name="T50" fmla="*/ 243 w 695"/>
              <a:gd name="T51" fmla="*/ 212 h 903"/>
              <a:gd name="T52" fmla="*/ 77 w 695"/>
              <a:gd name="T53" fmla="*/ 432 h 903"/>
              <a:gd name="T54" fmla="*/ 455 w 695"/>
              <a:gd name="T55" fmla="*/ 875 h 903"/>
              <a:gd name="T56" fmla="*/ 695 w 695"/>
              <a:gd name="T57" fmla="*/ 663 h 903"/>
              <a:gd name="T58" fmla="*/ 210 w 695"/>
              <a:gd name="T59" fmla="*/ 746 h 903"/>
              <a:gd name="T60" fmla="*/ 215 w 695"/>
              <a:gd name="T61" fmla="*/ 462 h 903"/>
              <a:gd name="T62" fmla="*/ 215 w 695"/>
              <a:gd name="T63" fmla="*/ 212 h 903"/>
              <a:gd name="T64" fmla="*/ 356 w 695"/>
              <a:gd name="T65" fmla="*/ 212 h 903"/>
              <a:gd name="T66" fmla="*/ 398 w 695"/>
              <a:gd name="T67" fmla="*/ 339 h 903"/>
              <a:gd name="T68" fmla="*/ 511 w 695"/>
              <a:gd name="T69" fmla="*/ 367 h 903"/>
              <a:gd name="T70" fmla="*/ 582 w 695"/>
              <a:gd name="T71" fmla="*/ 438 h 903"/>
              <a:gd name="T72" fmla="*/ 695 w 695"/>
              <a:gd name="T73" fmla="*/ 494 h 903"/>
              <a:gd name="T74" fmla="*/ 695 w 695"/>
              <a:gd name="T75" fmla="*/ 663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95" h="903">
                <a:moveTo>
                  <a:pt x="271" y="0"/>
                </a:moveTo>
                <a:lnTo>
                  <a:pt x="271" y="113"/>
                </a:lnTo>
                <a:lnTo>
                  <a:pt x="300" y="113"/>
                </a:lnTo>
                <a:lnTo>
                  <a:pt x="300" y="0"/>
                </a:lnTo>
                <a:lnTo>
                  <a:pt x="271" y="0"/>
                </a:lnTo>
                <a:lnTo>
                  <a:pt x="271" y="0"/>
                </a:lnTo>
                <a:close/>
                <a:moveTo>
                  <a:pt x="452" y="73"/>
                </a:moveTo>
                <a:lnTo>
                  <a:pt x="364" y="144"/>
                </a:lnTo>
                <a:lnTo>
                  <a:pt x="382" y="166"/>
                </a:lnTo>
                <a:lnTo>
                  <a:pt x="470" y="95"/>
                </a:lnTo>
                <a:lnTo>
                  <a:pt x="452" y="73"/>
                </a:lnTo>
                <a:lnTo>
                  <a:pt x="452" y="73"/>
                </a:lnTo>
                <a:close/>
                <a:moveTo>
                  <a:pt x="509" y="263"/>
                </a:moveTo>
                <a:lnTo>
                  <a:pt x="399" y="237"/>
                </a:lnTo>
                <a:lnTo>
                  <a:pt x="392" y="265"/>
                </a:lnTo>
                <a:lnTo>
                  <a:pt x="502" y="290"/>
                </a:lnTo>
                <a:lnTo>
                  <a:pt x="509" y="263"/>
                </a:lnTo>
                <a:lnTo>
                  <a:pt x="509" y="263"/>
                </a:lnTo>
                <a:close/>
                <a:moveTo>
                  <a:pt x="69" y="290"/>
                </a:moveTo>
                <a:lnTo>
                  <a:pt x="179" y="265"/>
                </a:lnTo>
                <a:lnTo>
                  <a:pt x="172" y="237"/>
                </a:lnTo>
                <a:lnTo>
                  <a:pt x="62" y="263"/>
                </a:lnTo>
                <a:lnTo>
                  <a:pt x="69" y="290"/>
                </a:lnTo>
                <a:lnTo>
                  <a:pt x="69" y="290"/>
                </a:lnTo>
                <a:close/>
                <a:moveTo>
                  <a:pt x="101" y="95"/>
                </a:moveTo>
                <a:lnTo>
                  <a:pt x="189" y="166"/>
                </a:lnTo>
                <a:lnTo>
                  <a:pt x="207" y="144"/>
                </a:lnTo>
                <a:lnTo>
                  <a:pt x="119" y="73"/>
                </a:lnTo>
                <a:lnTo>
                  <a:pt x="101" y="95"/>
                </a:lnTo>
                <a:lnTo>
                  <a:pt x="101" y="95"/>
                </a:lnTo>
                <a:close/>
                <a:moveTo>
                  <a:pt x="455" y="875"/>
                </a:moveTo>
                <a:cubicBezTo>
                  <a:pt x="572" y="875"/>
                  <a:pt x="666" y="774"/>
                  <a:pt x="666" y="663"/>
                </a:cubicBezTo>
                <a:cubicBezTo>
                  <a:pt x="666" y="663"/>
                  <a:pt x="666" y="728"/>
                  <a:pt x="666" y="663"/>
                </a:cubicBezTo>
                <a:lnTo>
                  <a:pt x="666" y="557"/>
                </a:lnTo>
                <a:lnTo>
                  <a:pt x="666" y="494"/>
                </a:lnTo>
                <a:cubicBezTo>
                  <a:pt x="666" y="470"/>
                  <a:pt x="648" y="451"/>
                  <a:pt x="624" y="451"/>
                </a:cubicBezTo>
                <a:cubicBezTo>
                  <a:pt x="601" y="451"/>
                  <a:pt x="582" y="470"/>
                  <a:pt x="582" y="494"/>
                </a:cubicBezTo>
                <a:lnTo>
                  <a:pt x="582" y="508"/>
                </a:lnTo>
                <a:lnTo>
                  <a:pt x="554" y="508"/>
                </a:lnTo>
                <a:lnTo>
                  <a:pt x="554" y="438"/>
                </a:lnTo>
                <a:cubicBezTo>
                  <a:pt x="554" y="414"/>
                  <a:pt x="535" y="395"/>
                  <a:pt x="511" y="395"/>
                </a:cubicBezTo>
                <a:cubicBezTo>
                  <a:pt x="488" y="395"/>
                  <a:pt x="469" y="414"/>
                  <a:pt x="469" y="438"/>
                </a:cubicBezTo>
                <a:lnTo>
                  <a:pt x="469" y="480"/>
                </a:lnTo>
                <a:lnTo>
                  <a:pt x="441" y="480"/>
                </a:lnTo>
                <a:lnTo>
                  <a:pt x="441" y="409"/>
                </a:lnTo>
                <a:cubicBezTo>
                  <a:pt x="441" y="386"/>
                  <a:pt x="422" y="367"/>
                  <a:pt x="398" y="367"/>
                </a:cubicBezTo>
                <a:cubicBezTo>
                  <a:pt x="375" y="367"/>
                  <a:pt x="356" y="386"/>
                  <a:pt x="356" y="409"/>
                </a:cubicBezTo>
                <a:lnTo>
                  <a:pt x="356" y="508"/>
                </a:lnTo>
                <a:lnTo>
                  <a:pt x="328" y="508"/>
                </a:lnTo>
                <a:lnTo>
                  <a:pt x="328" y="212"/>
                </a:lnTo>
                <a:cubicBezTo>
                  <a:pt x="328" y="188"/>
                  <a:pt x="309" y="169"/>
                  <a:pt x="285" y="169"/>
                </a:cubicBezTo>
                <a:cubicBezTo>
                  <a:pt x="262" y="169"/>
                  <a:pt x="243" y="188"/>
                  <a:pt x="243" y="212"/>
                </a:cubicBezTo>
                <a:lnTo>
                  <a:pt x="243" y="530"/>
                </a:lnTo>
                <a:cubicBezTo>
                  <a:pt x="185" y="468"/>
                  <a:pt x="108" y="400"/>
                  <a:pt x="77" y="432"/>
                </a:cubicBezTo>
                <a:cubicBezTo>
                  <a:pt x="46" y="462"/>
                  <a:pt x="126" y="547"/>
                  <a:pt x="236" y="733"/>
                </a:cubicBezTo>
                <a:cubicBezTo>
                  <a:pt x="286" y="817"/>
                  <a:pt x="349" y="875"/>
                  <a:pt x="455" y="875"/>
                </a:cubicBezTo>
                <a:lnTo>
                  <a:pt x="455" y="875"/>
                </a:lnTo>
                <a:close/>
                <a:moveTo>
                  <a:pt x="695" y="663"/>
                </a:moveTo>
                <a:cubicBezTo>
                  <a:pt x="695" y="796"/>
                  <a:pt x="587" y="903"/>
                  <a:pt x="455" y="903"/>
                </a:cubicBezTo>
                <a:cubicBezTo>
                  <a:pt x="367" y="903"/>
                  <a:pt x="274" y="862"/>
                  <a:pt x="210" y="746"/>
                </a:cubicBezTo>
                <a:cubicBezTo>
                  <a:pt x="118" y="578"/>
                  <a:pt x="0" y="468"/>
                  <a:pt x="57" y="412"/>
                </a:cubicBezTo>
                <a:cubicBezTo>
                  <a:pt x="97" y="372"/>
                  <a:pt x="160" y="410"/>
                  <a:pt x="215" y="462"/>
                </a:cubicBezTo>
                <a:lnTo>
                  <a:pt x="215" y="462"/>
                </a:lnTo>
                <a:lnTo>
                  <a:pt x="215" y="212"/>
                </a:lnTo>
                <a:cubicBezTo>
                  <a:pt x="215" y="172"/>
                  <a:pt x="246" y="141"/>
                  <a:pt x="285" y="141"/>
                </a:cubicBezTo>
                <a:cubicBezTo>
                  <a:pt x="325" y="141"/>
                  <a:pt x="356" y="173"/>
                  <a:pt x="356" y="212"/>
                </a:cubicBezTo>
                <a:lnTo>
                  <a:pt x="356" y="353"/>
                </a:lnTo>
                <a:cubicBezTo>
                  <a:pt x="368" y="344"/>
                  <a:pt x="382" y="339"/>
                  <a:pt x="398" y="339"/>
                </a:cubicBezTo>
                <a:cubicBezTo>
                  <a:pt x="429" y="339"/>
                  <a:pt x="455" y="358"/>
                  <a:pt x="464" y="385"/>
                </a:cubicBezTo>
                <a:cubicBezTo>
                  <a:pt x="477" y="373"/>
                  <a:pt x="493" y="367"/>
                  <a:pt x="511" y="367"/>
                </a:cubicBezTo>
                <a:cubicBezTo>
                  <a:pt x="550" y="367"/>
                  <a:pt x="582" y="398"/>
                  <a:pt x="582" y="437"/>
                </a:cubicBezTo>
                <a:lnTo>
                  <a:pt x="582" y="438"/>
                </a:lnTo>
                <a:cubicBezTo>
                  <a:pt x="594" y="429"/>
                  <a:pt x="608" y="424"/>
                  <a:pt x="624" y="424"/>
                </a:cubicBezTo>
                <a:cubicBezTo>
                  <a:pt x="663" y="424"/>
                  <a:pt x="695" y="455"/>
                  <a:pt x="695" y="494"/>
                </a:cubicBezTo>
                <a:lnTo>
                  <a:pt x="695" y="663"/>
                </a:lnTo>
                <a:lnTo>
                  <a:pt x="695" y="663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97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4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352372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3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sz="4800" b="1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8519</TotalTime>
  <Words>541</Words>
  <Application>Microsoft Office PowerPoint</Application>
  <PresentationFormat>如螢幕大小 (4:3)</PresentationFormat>
  <Paragraphs>138</Paragraphs>
  <Slides>71</Slides>
  <Notes>71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71</vt:i4>
      </vt:variant>
    </vt:vector>
  </HeadingPairs>
  <TitlesOfParts>
    <vt:vector size="72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1929</cp:revision>
  <dcterms:created xsi:type="dcterms:W3CDTF">2014-09-09T06:09:05Z</dcterms:created>
  <dcterms:modified xsi:type="dcterms:W3CDTF">2017-08-01T13:45:22Z</dcterms:modified>
</cp:coreProperties>
</file>