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622" r:id="rId2"/>
    <p:sldId id="821" r:id="rId3"/>
    <p:sldId id="822" r:id="rId4"/>
    <p:sldId id="823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831" r:id="rId13"/>
    <p:sldId id="832" r:id="rId14"/>
    <p:sldId id="833" r:id="rId15"/>
    <p:sldId id="834" r:id="rId16"/>
    <p:sldId id="835" r:id="rId17"/>
    <p:sldId id="836" r:id="rId18"/>
    <p:sldId id="837" r:id="rId19"/>
    <p:sldId id="838" r:id="rId20"/>
    <p:sldId id="839" r:id="rId21"/>
    <p:sldId id="840" r:id="rId22"/>
    <p:sldId id="841" r:id="rId23"/>
    <p:sldId id="842" r:id="rId24"/>
    <p:sldId id="843" r:id="rId25"/>
    <p:sldId id="844" r:id="rId26"/>
    <p:sldId id="845" r:id="rId27"/>
    <p:sldId id="846" r:id="rId28"/>
    <p:sldId id="847" r:id="rId29"/>
    <p:sldId id="848" r:id="rId30"/>
    <p:sldId id="849" r:id="rId31"/>
    <p:sldId id="850" r:id="rId32"/>
    <p:sldId id="851" r:id="rId33"/>
    <p:sldId id="852" r:id="rId34"/>
    <p:sldId id="853" r:id="rId35"/>
    <p:sldId id="854" r:id="rId36"/>
    <p:sldId id="855" r:id="rId37"/>
    <p:sldId id="856" r:id="rId38"/>
    <p:sldId id="857" r:id="rId39"/>
    <p:sldId id="858" r:id="rId40"/>
    <p:sldId id="859" r:id="rId41"/>
    <p:sldId id="860" r:id="rId42"/>
    <p:sldId id="861" r:id="rId43"/>
    <p:sldId id="862" r:id="rId44"/>
    <p:sldId id="863" r:id="rId45"/>
    <p:sldId id="864" r:id="rId46"/>
    <p:sldId id="865" r:id="rId47"/>
    <p:sldId id="866" r:id="rId48"/>
    <p:sldId id="867" r:id="rId49"/>
    <p:sldId id="868" r:id="rId50"/>
    <p:sldId id="869" r:id="rId51"/>
    <p:sldId id="870" r:id="rId52"/>
    <p:sldId id="871" r:id="rId53"/>
    <p:sldId id="777" r:id="rId54"/>
    <p:sldId id="778" r:id="rId55"/>
    <p:sldId id="779" r:id="rId56"/>
    <p:sldId id="780" r:id="rId5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D6D"/>
    <a:srgbClr val="A8E0DC"/>
    <a:srgbClr val="87D5CF"/>
    <a:srgbClr val="F9F9F9"/>
    <a:srgbClr val="FFFFFF"/>
    <a:srgbClr val="7F7F7F"/>
    <a:srgbClr val="DCDCDC"/>
    <a:srgbClr val="ECECEC"/>
    <a:srgbClr val="E6E6E6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 autoAdjust="0"/>
    <p:restoredTop sz="95274" autoAdjust="0"/>
  </p:normalViewPr>
  <p:slideViewPr>
    <p:cSldViewPr>
      <p:cViewPr varScale="1">
        <p:scale>
          <a:sx n="79" d="100"/>
          <a:sy n="79" d="100"/>
        </p:scale>
        <p:origin x="-17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8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899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325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133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9071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2870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59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1871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1821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883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5511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9674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4959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3300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402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2464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87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680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8235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6826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C65BB-9F28-4E9A-B3A6-0678818B9664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975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56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97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0045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2017/8/3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32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pook.com.tw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/>
        </p:nvSpPr>
        <p:spPr>
          <a:xfrm rot="9900000">
            <a:off x="2327192" y="1039793"/>
            <a:ext cx="2646880" cy="2281793"/>
          </a:xfrm>
          <a:prstGeom prst="triangle">
            <a:avLst/>
          </a:prstGeom>
          <a:ln>
            <a:noFill/>
          </a:ln>
          <a:effectLst>
            <a:outerShdw blurRad="2032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等腰三角形 11"/>
          <p:cNvSpPr/>
          <p:nvPr/>
        </p:nvSpPr>
        <p:spPr>
          <a:xfrm rot="13500000">
            <a:off x="3702875" y="1039794"/>
            <a:ext cx="2646881" cy="2281793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2032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等腰三角形 12"/>
          <p:cNvSpPr/>
          <p:nvPr/>
        </p:nvSpPr>
        <p:spPr>
          <a:xfrm rot="17100000">
            <a:off x="4755872" y="2186200"/>
            <a:ext cx="2646881" cy="2281793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2032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等腰三角形 13"/>
          <p:cNvSpPr/>
          <p:nvPr/>
        </p:nvSpPr>
        <p:spPr>
          <a:xfrm rot="20700000">
            <a:off x="4017075" y="3332607"/>
            <a:ext cx="2646880" cy="2281793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>
            <a:outerShdw blurRad="2032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等腰三角形 14"/>
          <p:cNvSpPr/>
          <p:nvPr/>
        </p:nvSpPr>
        <p:spPr>
          <a:xfrm rot="2700000">
            <a:off x="2573453" y="3536413"/>
            <a:ext cx="2646881" cy="2281793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>
            <a:outerShdw blurRad="2032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等腰三角形 15"/>
          <p:cNvSpPr/>
          <p:nvPr/>
        </p:nvSpPr>
        <p:spPr>
          <a:xfrm rot="6300000">
            <a:off x="1741249" y="2381515"/>
            <a:ext cx="2646881" cy="2281793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2032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等腰三角形 2"/>
          <p:cNvSpPr/>
          <p:nvPr/>
        </p:nvSpPr>
        <p:spPr>
          <a:xfrm rot="9900000">
            <a:off x="2532842" y="1185230"/>
            <a:ext cx="2150618" cy="1853980"/>
          </a:xfrm>
          <a:prstGeom prst="triangle">
            <a:avLst/>
          </a:prstGeom>
          <a:gradFill flip="none" rotWithShape="1">
            <a:gsLst>
              <a:gs pos="0">
                <a:srgbClr val="ECECEC">
                  <a:lumMod val="41000"/>
                  <a:lumOff val="5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等腰三角形 4"/>
          <p:cNvSpPr/>
          <p:nvPr/>
        </p:nvSpPr>
        <p:spPr>
          <a:xfrm rot="13500000">
            <a:off x="3986648" y="1205688"/>
            <a:ext cx="2150618" cy="1853982"/>
          </a:xfrm>
          <a:prstGeom prst="triangle">
            <a:avLst/>
          </a:prstGeom>
          <a:gradFill flip="none" rotWithShape="1">
            <a:gsLst>
              <a:gs pos="0">
                <a:srgbClr val="ECECEC">
                  <a:lumMod val="41000"/>
                  <a:lumOff val="5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等腰三角形 5"/>
          <p:cNvSpPr/>
          <p:nvPr/>
        </p:nvSpPr>
        <p:spPr>
          <a:xfrm rot="17100000">
            <a:off x="5064514" y="2430779"/>
            <a:ext cx="2150618" cy="1853982"/>
          </a:xfrm>
          <a:prstGeom prst="triangle">
            <a:avLst/>
          </a:prstGeom>
          <a:gradFill flip="none" rotWithShape="1">
            <a:gsLst>
              <a:gs pos="0">
                <a:srgbClr val="ECECEC">
                  <a:lumMod val="41000"/>
                  <a:lumOff val="5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等腰三角形 6"/>
          <p:cNvSpPr/>
          <p:nvPr/>
        </p:nvSpPr>
        <p:spPr>
          <a:xfrm rot="20700000">
            <a:off x="4265205" y="3626403"/>
            <a:ext cx="2150618" cy="1853982"/>
          </a:xfrm>
          <a:prstGeom prst="triangle">
            <a:avLst/>
          </a:prstGeom>
          <a:gradFill flip="none" rotWithShape="1">
            <a:gsLst>
              <a:gs pos="0">
                <a:srgbClr val="ECECEC">
                  <a:lumMod val="41000"/>
                  <a:lumOff val="5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等腰三角形 7"/>
          <p:cNvSpPr/>
          <p:nvPr/>
        </p:nvSpPr>
        <p:spPr>
          <a:xfrm rot="2700000">
            <a:off x="2774973" y="3784156"/>
            <a:ext cx="2150620" cy="1853980"/>
          </a:xfrm>
          <a:prstGeom prst="triangle">
            <a:avLst/>
          </a:prstGeom>
          <a:gradFill flip="none" rotWithShape="1">
            <a:gsLst>
              <a:gs pos="0">
                <a:srgbClr val="ECECEC">
                  <a:lumMod val="41000"/>
                  <a:lumOff val="5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等腰三角形 8"/>
          <p:cNvSpPr/>
          <p:nvPr/>
        </p:nvSpPr>
        <p:spPr>
          <a:xfrm rot="6300000">
            <a:off x="1942864" y="2584690"/>
            <a:ext cx="2150620" cy="1853980"/>
          </a:xfrm>
          <a:prstGeom prst="triangle">
            <a:avLst/>
          </a:prstGeom>
          <a:gradFill flip="none" rotWithShape="1">
            <a:gsLst>
              <a:gs pos="0">
                <a:srgbClr val="ECECEC">
                  <a:lumMod val="41000"/>
                  <a:lumOff val="5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5111894" y="4015461"/>
            <a:ext cx="388822" cy="388640"/>
            <a:chOff x="5138299" y="5143045"/>
            <a:chExt cx="388822" cy="388640"/>
          </a:xfrm>
          <a:solidFill>
            <a:srgbClr val="6D6D6D"/>
          </a:solidFill>
        </p:grpSpPr>
        <p:sp>
          <p:nvSpPr>
            <p:cNvPr id="18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873985" y="1009610"/>
            <a:ext cx="467552" cy="469250"/>
            <a:chOff x="797010" y="5103333"/>
            <a:chExt cx="477058" cy="478790"/>
          </a:xfrm>
          <a:solidFill>
            <a:srgbClr val="6D6D6D"/>
          </a:solidFill>
        </p:grpSpPr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309955" y="1249640"/>
            <a:ext cx="355350" cy="423252"/>
            <a:chOff x="4311490" y="5480067"/>
            <a:chExt cx="475492" cy="566351"/>
          </a:xfrm>
          <a:solidFill>
            <a:srgbClr val="6D6D6D"/>
          </a:solidFill>
        </p:grpSpPr>
        <p:sp>
          <p:nvSpPr>
            <p:cNvPr id="25" name="手繪多邊形 24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6148451" y="2950566"/>
            <a:ext cx="438956" cy="324876"/>
            <a:chOff x="4120407" y="4174776"/>
            <a:chExt cx="438956" cy="324876"/>
          </a:xfrm>
          <a:solidFill>
            <a:srgbClr val="6D6D6D"/>
          </a:solidFill>
        </p:grpSpPr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3321923" y="4432189"/>
            <a:ext cx="421820" cy="358068"/>
            <a:chOff x="27859538" y="12880453"/>
            <a:chExt cx="3007014" cy="2552546"/>
          </a:xfrm>
          <a:solidFill>
            <a:srgbClr val="6D6D6D"/>
          </a:solidFill>
        </p:grpSpPr>
        <p:sp>
          <p:nvSpPr>
            <p:cNvPr id="35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0" name="手繪多邊形 39"/>
          <p:cNvSpPr>
            <a:spLocks/>
          </p:cNvSpPr>
          <p:nvPr/>
        </p:nvSpPr>
        <p:spPr bwMode="auto">
          <a:xfrm flipV="1">
            <a:off x="2389318" y="2586550"/>
            <a:ext cx="207206" cy="382698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rgbClr val="6D6D6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51" name="手繪多邊形 50"/>
          <p:cNvSpPr/>
          <p:nvPr/>
        </p:nvSpPr>
        <p:spPr>
          <a:xfrm>
            <a:off x="959613" y="235458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手繪多邊形 46"/>
          <p:cNvSpPr/>
          <p:nvPr/>
        </p:nvSpPr>
        <p:spPr>
          <a:xfrm>
            <a:off x="2744725" y="235458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手繪多邊形 40"/>
          <p:cNvSpPr/>
          <p:nvPr/>
        </p:nvSpPr>
        <p:spPr>
          <a:xfrm>
            <a:off x="4529837" y="235458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手繪多邊形 34"/>
          <p:cNvSpPr/>
          <p:nvPr/>
        </p:nvSpPr>
        <p:spPr>
          <a:xfrm>
            <a:off x="6314949" y="235458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手繪多邊形 11"/>
          <p:cNvSpPr/>
          <p:nvPr/>
        </p:nvSpPr>
        <p:spPr>
          <a:xfrm>
            <a:off x="1828293" y="332613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手繪多邊形 12"/>
          <p:cNvSpPr/>
          <p:nvPr/>
        </p:nvSpPr>
        <p:spPr>
          <a:xfrm>
            <a:off x="3613405" y="332613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>
            <a:off x="5398517" y="332613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手繪多邊形 14"/>
          <p:cNvSpPr/>
          <p:nvPr/>
        </p:nvSpPr>
        <p:spPr>
          <a:xfrm>
            <a:off x="7183629" y="3326131"/>
            <a:ext cx="1000758" cy="1155930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手繪多邊形 81"/>
          <p:cNvSpPr/>
          <p:nvPr/>
        </p:nvSpPr>
        <p:spPr>
          <a:xfrm>
            <a:off x="1078792" y="2492239"/>
            <a:ext cx="762400" cy="880614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手繪多邊形 82"/>
          <p:cNvSpPr/>
          <p:nvPr/>
        </p:nvSpPr>
        <p:spPr>
          <a:xfrm>
            <a:off x="2863904" y="2492239"/>
            <a:ext cx="762400" cy="880614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手繪多邊形 83"/>
          <p:cNvSpPr/>
          <p:nvPr/>
        </p:nvSpPr>
        <p:spPr>
          <a:xfrm>
            <a:off x="4649016" y="2492239"/>
            <a:ext cx="762400" cy="880614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手繪多邊形 84"/>
          <p:cNvSpPr/>
          <p:nvPr/>
        </p:nvSpPr>
        <p:spPr>
          <a:xfrm>
            <a:off x="6434128" y="2492239"/>
            <a:ext cx="762400" cy="880614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手繪多邊形 85"/>
          <p:cNvSpPr/>
          <p:nvPr/>
        </p:nvSpPr>
        <p:spPr>
          <a:xfrm>
            <a:off x="1947472" y="3463789"/>
            <a:ext cx="762400" cy="880614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手繪多邊形 86"/>
          <p:cNvSpPr/>
          <p:nvPr/>
        </p:nvSpPr>
        <p:spPr>
          <a:xfrm>
            <a:off x="3732584" y="3463789"/>
            <a:ext cx="762400" cy="880614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手繪多邊形 87"/>
          <p:cNvSpPr/>
          <p:nvPr/>
        </p:nvSpPr>
        <p:spPr>
          <a:xfrm>
            <a:off x="5517696" y="3463789"/>
            <a:ext cx="762400" cy="880614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手繪多邊形 88"/>
          <p:cNvSpPr/>
          <p:nvPr/>
        </p:nvSpPr>
        <p:spPr>
          <a:xfrm>
            <a:off x="7302808" y="3463789"/>
            <a:ext cx="762400" cy="880614"/>
          </a:xfrm>
          <a:custGeom>
            <a:avLst/>
            <a:gdLst>
              <a:gd name="connsiteX0" fmla="*/ 1822084 w 3641934"/>
              <a:gd name="connsiteY0" fmla="*/ 0 h 4206633"/>
              <a:gd name="connsiteX1" fmla="*/ 3641934 w 3641934"/>
              <a:gd name="connsiteY1" fmla="*/ 1050691 h 4206633"/>
              <a:gd name="connsiteX2" fmla="*/ 3641192 w 3641934"/>
              <a:gd name="connsiteY2" fmla="*/ 3155405 h 4206633"/>
              <a:gd name="connsiteX3" fmla="*/ 1819850 w 3641934"/>
              <a:gd name="connsiteY3" fmla="*/ 4206633 h 4206633"/>
              <a:gd name="connsiteX4" fmla="*/ 0 w 3641934"/>
              <a:gd name="connsiteY4" fmla="*/ 3155942 h 4206633"/>
              <a:gd name="connsiteX5" fmla="*/ 1491 w 3641934"/>
              <a:gd name="connsiteY5" fmla="*/ 1054023 h 420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1934" h="4206633">
                <a:moveTo>
                  <a:pt x="1822084" y="0"/>
                </a:moveTo>
                <a:lnTo>
                  <a:pt x="3641934" y="1050691"/>
                </a:lnTo>
                <a:lnTo>
                  <a:pt x="3641192" y="3155405"/>
                </a:lnTo>
                <a:lnTo>
                  <a:pt x="1819850" y="4206633"/>
                </a:lnTo>
                <a:lnTo>
                  <a:pt x="0" y="3155942"/>
                </a:lnTo>
                <a:lnTo>
                  <a:pt x="1491" y="1054023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線接點 7"/>
          <p:cNvCxnSpPr/>
          <p:nvPr/>
        </p:nvCxnSpPr>
        <p:spPr>
          <a:xfrm rot="20700000" flipV="1">
            <a:off x="1394459" y="1634490"/>
            <a:ext cx="605790" cy="605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20700000" flipV="1">
            <a:off x="3166111" y="1634490"/>
            <a:ext cx="605790" cy="605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20700000" flipV="1">
            <a:off x="4937763" y="1634490"/>
            <a:ext cx="605790" cy="605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rot="20700000" flipV="1">
            <a:off x="6709415" y="1634490"/>
            <a:ext cx="605790" cy="605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手繪多邊形 51"/>
          <p:cNvSpPr>
            <a:spLocks/>
          </p:cNvSpPr>
          <p:nvPr/>
        </p:nvSpPr>
        <p:spPr bwMode="auto">
          <a:xfrm flipH="1">
            <a:off x="1329290" y="2682998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48" name="群組 47"/>
          <p:cNvGrpSpPr/>
          <p:nvPr/>
        </p:nvGrpSpPr>
        <p:grpSpPr>
          <a:xfrm>
            <a:off x="2976550" y="2703158"/>
            <a:ext cx="444396" cy="411402"/>
            <a:chOff x="3465568" y="3017598"/>
            <a:chExt cx="444396" cy="411402"/>
          </a:xfrm>
          <a:solidFill>
            <a:schemeClr val="bg1">
              <a:lumMod val="50000"/>
            </a:schemeClr>
          </a:solidFill>
        </p:grpSpPr>
        <p:sp>
          <p:nvSpPr>
            <p:cNvPr id="49" name="手繪多邊形 48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810738" y="2770108"/>
            <a:ext cx="438956" cy="32487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647446" y="2588440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cxnSp>
        <p:nvCxnSpPr>
          <p:cNvPr id="16" name="直線接點 15"/>
          <p:cNvCxnSpPr/>
          <p:nvPr/>
        </p:nvCxnSpPr>
        <p:spPr>
          <a:xfrm rot="20700000" flipH="1">
            <a:off x="1805945" y="4617720"/>
            <a:ext cx="605790" cy="605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rot="20700000" flipH="1">
            <a:off x="3589025" y="4617720"/>
            <a:ext cx="605790" cy="605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20700000" flipH="1">
            <a:off x="5372105" y="4617720"/>
            <a:ext cx="605790" cy="605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rot="20700000" flipH="1">
            <a:off x="7155185" y="4617720"/>
            <a:ext cx="605790" cy="605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/>
          <p:cNvGrpSpPr/>
          <p:nvPr/>
        </p:nvGrpSpPr>
        <p:grpSpPr>
          <a:xfrm flipH="1">
            <a:off x="5661745" y="3691231"/>
            <a:ext cx="469038" cy="383505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33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手繪多邊形 33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833161" y="3653307"/>
            <a:ext cx="539418" cy="457888"/>
            <a:chOff x="27859538" y="12880453"/>
            <a:chExt cx="3007014" cy="2552546"/>
          </a:xfrm>
          <a:solidFill>
            <a:schemeClr val="bg1">
              <a:lumMod val="50000"/>
            </a:schemeClr>
          </a:solidFill>
        </p:grpSpPr>
        <p:sp>
          <p:nvSpPr>
            <p:cNvPr id="28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2" name="Freeform 201"/>
          <p:cNvSpPr>
            <a:spLocks/>
          </p:cNvSpPr>
          <p:nvPr/>
        </p:nvSpPr>
        <p:spPr bwMode="auto">
          <a:xfrm flipH="1">
            <a:off x="7577140" y="3622633"/>
            <a:ext cx="220872" cy="486428"/>
          </a:xfrm>
          <a:custGeom>
            <a:avLst/>
            <a:gdLst>
              <a:gd name="T0" fmla="*/ 2061 w 5361"/>
              <a:gd name="T1" fmla="*/ 11736 h 11809"/>
              <a:gd name="T2" fmla="*/ 81 w 5361"/>
              <a:gd name="T3" fmla="*/ 9815 h 11809"/>
              <a:gd name="T4" fmla="*/ 17 w 5361"/>
              <a:gd name="T5" fmla="*/ 9604 h 11809"/>
              <a:gd name="T6" fmla="*/ 8 w 5361"/>
              <a:gd name="T7" fmla="*/ 5669 h 11809"/>
              <a:gd name="T8" fmla="*/ 58 w 5361"/>
              <a:gd name="T9" fmla="*/ 1509 h 11809"/>
              <a:gd name="T10" fmla="*/ 666 w 5361"/>
              <a:gd name="T11" fmla="*/ 507 h 11809"/>
              <a:gd name="T12" fmla="*/ 1496 w 5361"/>
              <a:gd name="T13" fmla="*/ 61 h 11809"/>
              <a:gd name="T14" fmla="*/ 2428 w 5361"/>
              <a:gd name="T15" fmla="*/ 61 h 11809"/>
              <a:gd name="T16" fmla="*/ 3784 w 5361"/>
              <a:gd name="T17" fmla="*/ 1236 h 11809"/>
              <a:gd name="T18" fmla="*/ 3952 w 5361"/>
              <a:gd name="T19" fmla="*/ 5266 h 11809"/>
              <a:gd name="T20" fmla="*/ 3791 w 5361"/>
              <a:gd name="T21" fmla="*/ 9148 h 11809"/>
              <a:gd name="T22" fmla="*/ 3057 w 5361"/>
              <a:gd name="T23" fmla="*/ 9777 h 11809"/>
              <a:gd name="T24" fmla="*/ 2276 w 5361"/>
              <a:gd name="T25" fmla="*/ 9777 h 11809"/>
              <a:gd name="T26" fmla="*/ 1757 w 5361"/>
              <a:gd name="T27" fmla="*/ 9439 h 11809"/>
              <a:gd name="T28" fmla="*/ 1458 w 5361"/>
              <a:gd name="T29" fmla="*/ 8926 h 11809"/>
              <a:gd name="T30" fmla="*/ 1419 w 5361"/>
              <a:gd name="T31" fmla="*/ 7007 h 11809"/>
              <a:gd name="T32" fmla="*/ 1426 w 5361"/>
              <a:gd name="T33" fmla="*/ 5230 h 11809"/>
              <a:gd name="T34" fmla="*/ 1821 w 5361"/>
              <a:gd name="T35" fmla="*/ 5230 h 11809"/>
              <a:gd name="T36" fmla="*/ 2216 w 5361"/>
              <a:gd name="T37" fmla="*/ 5230 h 11809"/>
              <a:gd name="T38" fmla="*/ 2230 w 5361"/>
              <a:gd name="T39" fmla="*/ 6951 h 11809"/>
              <a:gd name="T40" fmla="*/ 2301 w 5361"/>
              <a:gd name="T41" fmla="*/ 8769 h 11809"/>
              <a:gd name="T42" fmla="*/ 3013 w 5361"/>
              <a:gd name="T43" fmla="*/ 8803 h 11809"/>
              <a:gd name="T44" fmla="*/ 3077 w 5361"/>
              <a:gd name="T45" fmla="*/ 8707 h 11809"/>
              <a:gd name="T46" fmla="*/ 3076 w 5361"/>
              <a:gd name="T47" fmla="*/ 5247 h 11809"/>
              <a:gd name="T48" fmla="*/ 2905 w 5361"/>
              <a:gd name="T49" fmla="*/ 1374 h 11809"/>
              <a:gd name="T50" fmla="*/ 2410 w 5361"/>
              <a:gd name="T51" fmla="*/ 951 h 11809"/>
              <a:gd name="T52" fmla="*/ 1965 w 5361"/>
              <a:gd name="T53" fmla="*/ 870 h 11809"/>
              <a:gd name="T54" fmla="*/ 1562 w 5361"/>
              <a:gd name="T55" fmla="*/ 928 h 11809"/>
              <a:gd name="T56" fmla="*/ 1038 w 5361"/>
              <a:gd name="T57" fmla="*/ 1355 h 11809"/>
              <a:gd name="T58" fmla="*/ 854 w 5361"/>
              <a:gd name="T59" fmla="*/ 5670 h 11809"/>
              <a:gd name="T60" fmla="*/ 861 w 5361"/>
              <a:gd name="T61" fmla="*/ 9520 h 11809"/>
              <a:gd name="T62" fmla="*/ 928 w 5361"/>
              <a:gd name="T63" fmla="*/ 9703 h 11809"/>
              <a:gd name="T64" fmla="*/ 1996 w 5361"/>
              <a:gd name="T65" fmla="*/ 10832 h 11809"/>
              <a:gd name="T66" fmla="*/ 2668 w 5361"/>
              <a:gd name="T67" fmla="*/ 10973 h 11809"/>
              <a:gd name="T68" fmla="*/ 3665 w 5361"/>
              <a:gd name="T69" fmla="*/ 10661 h 11809"/>
              <a:gd name="T70" fmla="*/ 4440 w 5361"/>
              <a:gd name="T71" fmla="*/ 9596 h 11809"/>
              <a:gd name="T72" fmla="*/ 4486 w 5361"/>
              <a:gd name="T73" fmla="*/ 7855 h 11809"/>
              <a:gd name="T74" fmla="*/ 4502 w 5361"/>
              <a:gd name="T75" fmla="*/ 6218 h 11809"/>
              <a:gd name="T76" fmla="*/ 4918 w 5361"/>
              <a:gd name="T77" fmla="*/ 6210 h 11809"/>
              <a:gd name="T78" fmla="*/ 5350 w 5361"/>
              <a:gd name="T79" fmla="*/ 6268 h 11809"/>
              <a:gd name="T80" fmla="*/ 5355 w 5361"/>
              <a:gd name="T81" fmla="*/ 7842 h 11809"/>
              <a:gd name="T82" fmla="*/ 5298 w 5361"/>
              <a:gd name="T83" fmla="*/ 9576 h 11809"/>
              <a:gd name="T84" fmla="*/ 5061 w 5361"/>
              <a:gd name="T85" fmla="*/ 10309 h 11809"/>
              <a:gd name="T86" fmla="*/ 3218 w 5361"/>
              <a:gd name="T87" fmla="*/ 11748 h 11809"/>
              <a:gd name="T88" fmla="*/ 2061 w 5361"/>
              <a:gd name="T89" fmla="*/ 11736 h 1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1" h="11809">
                <a:moveTo>
                  <a:pt x="2061" y="11736"/>
                </a:moveTo>
                <a:cubicBezTo>
                  <a:pt x="1044" y="11459"/>
                  <a:pt x="388" y="10822"/>
                  <a:pt x="81" y="9815"/>
                </a:cubicBezTo>
                <a:lnTo>
                  <a:pt x="17" y="9604"/>
                </a:lnTo>
                <a:lnTo>
                  <a:pt x="8" y="5669"/>
                </a:lnTo>
                <a:cubicBezTo>
                  <a:pt x="0" y="1770"/>
                  <a:pt x="0" y="1732"/>
                  <a:pt x="58" y="1509"/>
                </a:cubicBezTo>
                <a:cubicBezTo>
                  <a:pt x="163" y="1103"/>
                  <a:pt x="348" y="798"/>
                  <a:pt x="666" y="507"/>
                </a:cubicBezTo>
                <a:cubicBezTo>
                  <a:pt x="873" y="317"/>
                  <a:pt x="1220" y="131"/>
                  <a:pt x="1496" y="61"/>
                </a:cubicBezTo>
                <a:cubicBezTo>
                  <a:pt x="1737" y="0"/>
                  <a:pt x="2188" y="0"/>
                  <a:pt x="2428" y="61"/>
                </a:cubicBezTo>
                <a:cubicBezTo>
                  <a:pt x="3022" y="212"/>
                  <a:pt x="3555" y="674"/>
                  <a:pt x="3784" y="1236"/>
                </a:cubicBezTo>
                <a:cubicBezTo>
                  <a:pt x="3952" y="1648"/>
                  <a:pt x="3952" y="1646"/>
                  <a:pt x="3952" y="5266"/>
                </a:cubicBezTo>
                <a:cubicBezTo>
                  <a:pt x="3952" y="8867"/>
                  <a:pt x="3953" y="8828"/>
                  <a:pt x="3791" y="9148"/>
                </a:cubicBezTo>
                <a:cubicBezTo>
                  <a:pt x="3655" y="9418"/>
                  <a:pt x="3354" y="9676"/>
                  <a:pt x="3057" y="9777"/>
                </a:cubicBezTo>
                <a:cubicBezTo>
                  <a:pt x="2875" y="9839"/>
                  <a:pt x="2459" y="9839"/>
                  <a:pt x="2276" y="9777"/>
                </a:cubicBezTo>
                <a:cubicBezTo>
                  <a:pt x="2069" y="9706"/>
                  <a:pt x="1914" y="9605"/>
                  <a:pt x="1757" y="9439"/>
                </a:cubicBezTo>
                <a:cubicBezTo>
                  <a:pt x="1606" y="9279"/>
                  <a:pt x="1532" y="9153"/>
                  <a:pt x="1458" y="8926"/>
                </a:cubicBezTo>
                <a:cubicBezTo>
                  <a:pt x="1416" y="8799"/>
                  <a:pt x="1412" y="8593"/>
                  <a:pt x="1419" y="7007"/>
                </a:cubicBezTo>
                <a:lnTo>
                  <a:pt x="1426" y="5230"/>
                </a:lnTo>
                <a:lnTo>
                  <a:pt x="1821" y="5230"/>
                </a:lnTo>
                <a:lnTo>
                  <a:pt x="2216" y="5230"/>
                </a:lnTo>
                <a:lnTo>
                  <a:pt x="2230" y="6951"/>
                </a:lnTo>
                <a:cubicBezTo>
                  <a:pt x="2244" y="8609"/>
                  <a:pt x="2246" y="8677"/>
                  <a:pt x="2301" y="8769"/>
                </a:cubicBezTo>
                <a:cubicBezTo>
                  <a:pt x="2467" y="9052"/>
                  <a:pt x="2835" y="9069"/>
                  <a:pt x="3013" y="8803"/>
                </a:cubicBezTo>
                <a:lnTo>
                  <a:pt x="3077" y="8707"/>
                </a:lnTo>
                <a:lnTo>
                  <a:pt x="3076" y="5247"/>
                </a:lnTo>
                <a:cubicBezTo>
                  <a:pt x="3076" y="1448"/>
                  <a:pt x="3085" y="1655"/>
                  <a:pt x="2905" y="1374"/>
                </a:cubicBezTo>
                <a:cubicBezTo>
                  <a:pt x="2785" y="1187"/>
                  <a:pt x="2620" y="1046"/>
                  <a:pt x="2410" y="951"/>
                </a:cubicBezTo>
                <a:cubicBezTo>
                  <a:pt x="2254" y="880"/>
                  <a:pt x="2198" y="870"/>
                  <a:pt x="1965" y="870"/>
                </a:cubicBezTo>
                <a:cubicBezTo>
                  <a:pt x="1758" y="870"/>
                  <a:pt x="1668" y="883"/>
                  <a:pt x="1562" y="928"/>
                </a:cubicBezTo>
                <a:cubicBezTo>
                  <a:pt x="1359" y="1015"/>
                  <a:pt x="1151" y="1185"/>
                  <a:pt x="1038" y="1355"/>
                </a:cubicBezTo>
                <a:cubicBezTo>
                  <a:pt x="833" y="1663"/>
                  <a:pt x="845" y="1384"/>
                  <a:pt x="854" y="5670"/>
                </a:cubicBezTo>
                <a:lnTo>
                  <a:pt x="861" y="9520"/>
                </a:lnTo>
                <a:lnTo>
                  <a:pt x="928" y="9703"/>
                </a:lnTo>
                <a:cubicBezTo>
                  <a:pt x="1115" y="10219"/>
                  <a:pt x="1530" y="10657"/>
                  <a:pt x="1996" y="10832"/>
                </a:cubicBezTo>
                <a:cubicBezTo>
                  <a:pt x="2185" y="10903"/>
                  <a:pt x="2520" y="10973"/>
                  <a:pt x="2668" y="10973"/>
                </a:cubicBezTo>
                <a:cubicBezTo>
                  <a:pt x="2962" y="10973"/>
                  <a:pt x="3406" y="10834"/>
                  <a:pt x="3665" y="10661"/>
                </a:cubicBezTo>
                <a:cubicBezTo>
                  <a:pt x="4026" y="10420"/>
                  <a:pt x="4317" y="10020"/>
                  <a:pt x="4440" y="9596"/>
                </a:cubicBezTo>
                <a:cubicBezTo>
                  <a:pt x="4459" y="9530"/>
                  <a:pt x="4476" y="8887"/>
                  <a:pt x="4486" y="7855"/>
                </a:cubicBezTo>
                <a:lnTo>
                  <a:pt x="4502" y="6218"/>
                </a:lnTo>
                <a:lnTo>
                  <a:pt x="4918" y="6210"/>
                </a:lnTo>
                <a:cubicBezTo>
                  <a:pt x="5333" y="6202"/>
                  <a:pt x="5333" y="6202"/>
                  <a:pt x="5350" y="6268"/>
                </a:cubicBezTo>
                <a:cubicBezTo>
                  <a:pt x="5359" y="6305"/>
                  <a:pt x="5361" y="7013"/>
                  <a:pt x="5355" y="7842"/>
                </a:cubicBezTo>
                <a:cubicBezTo>
                  <a:pt x="5346" y="9090"/>
                  <a:pt x="5336" y="9389"/>
                  <a:pt x="5298" y="9576"/>
                </a:cubicBezTo>
                <a:cubicBezTo>
                  <a:pt x="5231" y="9907"/>
                  <a:pt x="5172" y="10089"/>
                  <a:pt x="5061" y="10309"/>
                </a:cubicBezTo>
                <a:cubicBezTo>
                  <a:pt x="4679" y="11065"/>
                  <a:pt x="4054" y="11553"/>
                  <a:pt x="3218" y="11748"/>
                </a:cubicBezTo>
                <a:cubicBezTo>
                  <a:pt x="2956" y="11809"/>
                  <a:pt x="2303" y="11803"/>
                  <a:pt x="2061" y="117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3" name="Freeform 66"/>
          <p:cNvSpPr>
            <a:spLocks/>
          </p:cNvSpPr>
          <p:nvPr/>
        </p:nvSpPr>
        <p:spPr bwMode="auto">
          <a:xfrm>
            <a:off x="2044469" y="3592103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9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4608064" y="861429"/>
            <a:ext cx="2195494" cy="3803654"/>
          </a:xfrm>
          <a:custGeom>
            <a:avLst/>
            <a:gdLst>
              <a:gd name="connsiteX0" fmla="*/ 0 w 2195494"/>
              <a:gd name="connsiteY0" fmla="*/ 0 h 3803654"/>
              <a:gd name="connsiteX1" fmla="*/ 2195494 w 2195494"/>
              <a:gd name="connsiteY1" fmla="*/ 1267571 h 3803654"/>
              <a:gd name="connsiteX2" fmla="*/ 2194601 w 2195494"/>
              <a:gd name="connsiteY2" fmla="*/ 3803654 h 3803654"/>
              <a:gd name="connsiteX3" fmla="*/ 1103824 w 2195494"/>
              <a:gd name="connsiteY3" fmla="*/ 3173894 h 3803654"/>
              <a:gd name="connsiteX4" fmla="*/ 1153772 w 2195494"/>
              <a:gd name="connsiteY4" fmla="*/ 3070209 h 3803654"/>
              <a:gd name="connsiteX5" fmla="*/ 1255250 w 2195494"/>
              <a:gd name="connsiteY5" fmla="*/ 2567571 h 3803654"/>
              <a:gd name="connsiteX6" fmla="*/ 95965 w 2195494"/>
              <a:gd name="connsiteY6" fmla="*/ 1282924 h 3803654"/>
              <a:gd name="connsiteX7" fmla="*/ 0 w 2195494"/>
              <a:gd name="connsiteY7" fmla="*/ 1278078 h 3803654"/>
              <a:gd name="connsiteX8" fmla="*/ 0 w 2195494"/>
              <a:gd name="connsiteY8" fmla="*/ 0 h 380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494" h="3803654">
                <a:moveTo>
                  <a:pt x="0" y="0"/>
                </a:moveTo>
                <a:lnTo>
                  <a:pt x="2195494" y="1267571"/>
                </a:lnTo>
                <a:lnTo>
                  <a:pt x="2194601" y="3803654"/>
                </a:lnTo>
                <a:lnTo>
                  <a:pt x="1103824" y="3173894"/>
                </a:lnTo>
                <a:lnTo>
                  <a:pt x="1153772" y="3070209"/>
                </a:lnTo>
                <a:cubicBezTo>
                  <a:pt x="1219116" y="2915718"/>
                  <a:pt x="1255250" y="2745864"/>
                  <a:pt x="1255250" y="2567571"/>
                </a:cubicBezTo>
                <a:cubicBezTo>
                  <a:pt x="1255250" y="1898971"/>
                  <a:pt x="747119" y="1349052"/>
                  <a:pt x="95965" y="1282924"/>
                </a:cubicBezTo>
                <a:lnTo>
                  <a:pt x="0" y="127807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手繪多邊形 4"/>
          <p:cNvSpPr/>
          <p:nvPr/>
        </p:nvSpPr>
        <p:spPr>
          <a:xfrm>
            <a:off x="2340442" y="863070"/>
            <a:ext cx="2195464" cy="3802512"/>
          </a:xfrm>
          <a:custGeom>
            <a:avLst/>
            <a:gdLst>
              <a:gd name="connsiteX0" fmla="*/ 2195464 w 2195464"/>
              <a:gd name="connsiteY0" fmla="*/ 0 h 3802512"/>
              <a:gd name="connsiteX1" fmla="*/ 2195464 w 2195464"/>
              <a:gd name="connsiteY1" fmla="*/ 1276439 h 3802512"/>
              <a:gd name="connsiteX2" fmla="*/ 2099529 w 2195464"/>
              <a:gd name="connsiteY2" fmla="*/ 1281283 h 3802512"/>
              <a:gd name="connsiteX3" fmla="*/ 940244 w 2195464"/>
              <a:gd name="connsiteY3" fmla="*/ 2565930 h 3802512"/>
              <a:gd name="connsiteX4" fmla="*/ 1041722 w 2195464"/>
              <a:gd name="connsiteY4" fmla="*/ 3068568 h 3802512"/>
              <a:gd name="connsiteX5" fmla="*/ 1091663 w 2195464"/>
              <a:gd name="connsiteY5" fmla="*/ 3172239 h 3802512"/>
              <a:gd name="connsiteX6" fmla="*/ 0 w 2195464"/>
              <a:gd name="connsiteY6" fmla="*/ 3802512 h 3802512"/>
              <a:gd name="connsiteX7" fmla="*/ 1797 w 2195464"/>
              <a:gd name="connsiteY7" fmla="*/ 1270013 h 3802512"/>
              <a:gd name="connsiteX8" fmla="*/ 2195464 w 2195464"/>
              <a:gd name="connsiteY8" fmla="*/ 0 h 380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464" h="3802512">
                <a:moveTo>
                  <a:pt x="2195464" y="0"/>
                </a:moveTo>
                <a:lnTo>
                  <a:pt x="2195464" y="1276439"/>
                </a:lnTo>
                <a:lnTo>
                  <a:pt x="2099529" y="1281283"/>
                </a:lnTo>
                <a:cubicBezTo>
                  <a:pt x="1448376" y="1347411"/>
                  <a:pt x="940244" y="1897330"/>
                  <a:pt x="940244" y="2565930"/>
                </a:cubicBezTo>
                <a:cubicBezTo>
                  <a:pt x="940244" y="2744223"/>
                  <a:pt x="976378" y="2914077"/>
                  <a:pt x="1041722" y="3068568"/>
                </a:cubicBezTo>
                <a:lnTo>
                  <a:pt x="1091663" y="3172239"/>
                </a:lnTo>
                <a:lnTo>
                  <a:pt x="0" y="3802512"/>
                </a:lnTo>
                <a:lnTo>
                  <a:pt x="1797" y="1270013"/>
                </a:lnTo>
                <a:lnTo>
                  <a:pt x="219546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手繪多邊形 5"/>
          <p:cNvSpPr/>
          <p:nvPr/>
        </p:nvSpPr>
        <p:spPr>
          <a:xfrm>
            <a:off x="4608065" y="2224122"/>
            <a:ext cx="1170635" cy="1768816"/>
          </a:xfrm>
          <a:custGeom>
            <a:avLst/>
            <a:gdLst>
              <a:gd name="connsiteX0" fmla="*/ 0 w 1170635"/>
              <a:gd name="connsiteY0" fmla="*/ 0 h 1768816"/>
              <a:gd name="connsiteX1" fmla="*/ 87314 w 1170635"/>
              <a:gd name="connsiteY1" fmla="*/ 4409 h 1768816"/>
              <a:gd name="connsiteX2" fmla="*/ 1170635 w 1170635"/>
              <a:gd name="connsiteY2" fmla="*/ 1204878 h 1768816"/>
              <a:gd name="connsiteX3" fmla="*/ 1075807 w 1170635"/>
              <a:gd name="connsiteY3" fmla="*/ 1674580 h 1768816"/>
              <a:gd name="connsiteX4" fmla="*/ 1030411 w 1170635"/>
              <a:gd name="connsiteY4" fmla="*/ 1768816 h 1768816"/>
              <a:gd name="connsiteX5" fmla="*/ 0 w 1170635"/>
              <a:gd name="connsiteY5" fmla="*/ 1173908 h 1768816"/>
              <a:gd name="connsiteX6" fmla="*/ 0 w 1170635"/>
              <a:gd name="connsiteY6" fmla="*/ 0 h 176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635" h="1768816">
                <a:moveTo>
                  <a:pt x="0" y="0"/>
                </a:moveTo>
                <a:lnTo>
                  <a:pt x="87314" y="4409"/>
                </a:lnTo>
                <a:cubicBezTo>
                  <a:pt x="695799" y="66204"/>
                  <a:pt x="1170635" y="580090"/>
                  <a:pt x="1170635" y="1204878"/>
                </a:cubicBezTo>
                <a:cubicBezTo>
                  <a:pt x="1170635" y="1371488"/>
                  <a:pt x="1136869" y="1530212"/>
                  <a:pt x="1075807" y="1674580"/>
                </a:cubicBezTo>
                <a:lnTo>
                  <a:pt x="1030411" y="1768816"/>
                </a:lnTo>
                <a:lnTo>
                  <a:pt x="0" y="11739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手繪多邊形 6"/>
          <p:cNvSpPr/>
          <p:nvPr/>
        </p:nvSpPr>
        <p:spPr>
          <a:xfrm>
            <a:off x="3365302" y="2224124"/>
            <a:ext cx="1170605" cy="1768800"/>
          </a:xfrm>
          <a:custGeom>
            <a:avLst/>
            <a:gdLst>
              <a:gd name="connsiteX0" fmla="*/ 1170605 w 1170605"/>
              <a:gd name="connsiteY0" fmla="*/ 0 h 1768800"/>
              <a:gd name="connsiteX1" fmla="*/ 1170605 w 1170605"/>
              <a:gd name="connsiteY1" fmla="*/ 1173905 h 1768800"/>
              <a:gd name="connsiteX2" fmla="*/ 140218 w 1170605"/>
              <a:gd name="connsiteY2" fmla="*/ 1768800 h 1768800"/>
              <a:gd name="connsiteX3" fmla="*/ 94828 w 1170605"/>
              <a:gd name="connsiteY3" fmla="*/ 1674578 h 1768800"/>
              <a:gd name="connsiteX4" fmla="*/ 0 w 1170605"/>
              <a:gd name="connsiteY4" fmla="*/ 1204876 h 1768800"/>
              <a:gd name="connsiteX5" fmla="*/ 1083321 w 1170605"/>
              <a:gd name="connsiteY5" fmla="*/ 4407 h 1768800"/>
              <a:gd name="connsiteX6" fmla="*/ 1170605 w 1170605"/>
              <a:gd name="connsiteY6" fmla="*/ 0 h 17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605" h="1768800">
                <a:moveTo>
                  <a:pt x="1170605" y="0"/>
                </a:moveTo>
                <a:lnTo>
                  <a:pt x="1170605" y="1173905"/>
                </a:lnTo>
                <a:lnTo>
                  <a:pt x="140218" y="1768800"/>
                </a:lnTo>
                <a:lnTo>
                  <a:pt x="94828" y="1674578"/>
                </a:lnTo>
                <a:cubicBezTo>
                  <a:pt x="33766" y="1530210"/>
                  <a:pt x="0" y="1371486"/>
                  <a:pt x="0" y="1204876"/>
                </a:cubicBezTo>
                <a:cubicBezTo>
                  <a:pt x="0" y="580088"/>
                  <a:pt x="474836" y="66202"/>
                  <a:pt x="1083321" y="4407"/>
                </a:cubicBezTo>
                <a:lnTo>
                  <a:pt x="11706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手繪多邊形 7"/>
          <p:cNvSpPr/>
          <p:nvPr/>
        </p:nvSpPr>
        <p:spPr>
          <a:xfrm>
            <a:off x="3541945" y="3460523"/>
            <a:ext cx="2060102" cy="1175177"/>
          </a:xfrm>
          <a:custGeom>
            <a:avLst/>
            <a:gdLst>
              <a:gd name="connsiteX0" fmla="*/ 1030041 w 2060102"/>
              <a:gd name="connsiteY0" fmla="*/ 0 h 1175177"/>
              <a:gd name="connsiteX1" fmla="*/ 2060102 w 2060102"/>
              <a:gd name="connsiteY1" fmla="*/ 594706 h 1175177"/>
              <a:gd name="connsiteX2" fmla="*/ 2030669 w 2060102"/>
              <a:gd name="connsiteY2" fmla="*/ 643155 h 1175177"/>
              <a:gd name="connsiteX3" fmla="*/ 1030055 w 2060102"/>
              <a:gd name="connsiteY3" fmla="*/ 1175177 h 1175177"/>
              <a:gd name="connsiteX4" fmla="*/ 29441 w 2060102"/>
              <a:gd name="connsiteY4" fmla="*/ 643155 h 1175177"/>
              <a:gd name="connsiteX5" fmla="*/ 0 w 2060102"/>
              <a:gd name="connsiteY5" fmla="*/ 594694 h 1175177"/>
              <a:gd name="connsiteX6" fmla="*/ 1030041 w 2060102"/>
              <a:gd name="connsiteY6" fmla="*/ 0 h 117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0102" h="1175177">
                <a:moveTo>
                  <a:pt x="1030041" y="0"/>
                </a:moveTo>
                <a:lnTo>
                  <a:pt x="2060102" y="594706"/>
                </a:lnTo>
                <a:lnTo>
                  <a:pt x="2030669" y="643155"/>
                </a:lnTo>
                <a:cubicBezTo>
                  <a:pt x="1813816" y="964139"/>
                  <a:pt x="1446581" y="1175177"/>
                  <a:pt x="1030055" y="1175177"/>
                </a:cubicBezTo>
                <a:cubicBezTo>
                  <a:pt x="613530" y="1175177"/>
                  <a:pt x="246294" y="964139"/>
                  <a:pt x="29441" y="643155"/>
                </a:cubicBezTo>
                <a:lnTo>
                  <a:pt x="0" y="594694"/>
                </a:lnTo>
                <a:lnTo>
                  <a:pt x="10300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手繪多邊形 8"/>
          <p:cNvSpPr/>
          <p:nvPr/>
        </p:nvSpPr>
        <p:spPr>
          <a:xfrm>
            <a:off x="2375017" y="4097491"/>
            <a:ext cx="4392906" cy="1899080"/>
          </a:xfrm>
          <a:custGeom>
            <a:avLst/>
            <a:gdLst>
              <a:gd name="connsiteX0" fmla="*/ 1093706 w 4392906"/>
              <a:gd name="connsiteY0" fmla="*/ 0 h 1899080"/>
              <a:gd name="connsiteX1" fmla="*/ 1126205 w 4392906"/>
              <a:gd name="connsiteY1" fmla="*/ 53495 h 1899080"/>
              <a:gd name="connsiteX2" fmla="*/ 2196983 w 4392906"/>
              <a:gd name="connsiteY2" fmla="*/ 622823 h 1899080"/>
              <a:gd name="connsiteX3" fmla="*/ 3267761 w 4392906"/>
              <a:gd name="connsiteY3" fmla="*/ 53495 h 1899080"/>
              <a:gd name="connsiteX4" fmla="*/ 3300253 w 4392906"/>
              <a:gd name="connsiteY4" fmla="*/ 12 h 1899080"/>
              <a:gd name="connsiteX5" fmla="*/ 4392906 w 4392906"/>
              <a:gd name="connsiteY5" fmla="*/ 630856 h 1899080"/>
              <a:gd name="connsiteX6" fmla="*/ 2195599 w 4392906"/>
              <a:gd name="connsiteY6" fmla="*/ 1899080 h 1899080"/>
              <a:gd name="connsiteX7" fmla="*/ 0 w 4392906"/>
              <a:gd name="connsiteY7" fmla="*/ 631450 h 1899080"/>
              <a:gd name="connsiteX8" fmla="*/ 1093706 w 4392906"/>
              <a:gd name="connsiteY8" fmla="*/ 0 h 18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92906" h="1899080">
                <a:moveTo>
                  <a:pt x="1093706" y="0"/>
                </a:moveTo>
                <a:lnTo>
                  <a:pt x="1126205" y="53495"/>
                </a:lnTo>
                <a:cubicBezTo>
                  <a:pt x="1358264" y="396987"/>
                  <a:pt x="1751250" y="622823"/>
                  <a:pt x="2196983" y="622823"/>
                </a:cubicBezTo>
                <a:cubicBezTo>
                  <a:pt x="2642716" y="622823"/>
                  <a:pt x="3035703" y="396987"/>
                  <a:pt x="3267761" y="53495"/>
                </a:cubicBezTo>
                <a:lnTo>
                  <a:pt x="3300253" y="12"/>
                </a:lnTo>
                <a:lnTo>
                  <a:pt x="4392906" y="630856"/>
                </a:lnTo>
                <a:lnTo>
                  <a:pt x="2195599" y="1899080"/>
                </a:lnTo>
                <a:lnTo>
                  <a:pt x="0" y="631450"/>
                </a:lnTo>
                <a:lnTo>
                  <a:pt x="1093706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>
            <a:off x="4997918" y="2860914"/>
            <a:ext cx="390928" cy="39094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 flipH="1">
            <a:off x="3752656" y="2897033"/>
            <a:ext cx="395895" cy="323697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21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286447" y="3820837"/>
            <a:ext cx="535478" cy="454547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16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64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5" name="手繪多邊形 4"/>
          <p:cNvSpPr/>
          <p:nvPr/>
        </p:nvSpPr>
        <p:spPr>
          <a:xfrm>
            <a:off x="800101" y="1336045"/>
            <a:ext cx="1004149" cy="1248133"/>
          </a:xfrm>
          <a:custGeom>
            <a:avLst/>
            <a:gdLst>
              <a:gd name="connsiteX0" fmla="*/ 763373 w 765442"/>
              <a:gd name="connsiteY0" fmla="*/ 0 h 951426"/>
              <a:gd name="connsiteX1" fmla="*/ 765442 w 765442"/>
              <a:gd name="connsiteY1" fmla="*/ 509498 h 951426"/>
              <a:gd name="connsiteX2" fmla="*/ 0 w 765442"/>
              <a:gd name="connsiteY2" fmla="*/ 951426 h 951426"/>
              <a:gd name="connsiteX3" fmla="*/ 362 w 765442"/>
              <a:gd name="connsiteY3" fmla="*/ 441741 h 951426"/>
              <a:gd name="connsiteX4" fmla="*/ 763373 w 765442"/>
              <a:gd name="connsiteY4" fmla="*/ 0 h 95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442" h="951426">
                <a:moveTo>
                  <a:pt x="763373" y="0"/>
                </a:moveTo>
                <a:lnTo>
                  <a:pt x="765442" y="509498"/>
                </a:lnTo>
                <a:lnTo>
                  <a:pt x="0" y="951426"/>
                </a:lnTo>
                <a:lnTo>
                  <a:pt x="362" y="441741"/>
                </a:lnTo>
                <a:lnTo>
                  <a:pt x="7633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sx="109000" sy="10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63500" h="254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799755" y="1335661"/>
            <a:ext cx="2003660" cy="2314336"/>
          </a:xfrm>
          <a:custGeom>
            <a:avLst/>
            <a:gdLst>
              <a:gd name="connsiteX0" fmla="*/ 764143 w 1527348"/>
              <a:gd name="connsiteY0" fmla="*/ 0 h 1764170"/>
              <a:gd name="connsiteX1" fmla="*/ 1527348 w 1527348"/>
              <a:gd name="connsiteY1" fmla="*/ 440637 h 1764170"/>
              <a:gd name="connsiteX2" fmla="*/ 1527038 w 1527348"/>
              <a:gd name="connsiteY2" fmla="*/ 1323308 h 1764170"/>
              <a:gd name="connsiteX3" fmla="*/ 763206 w 1527348"/>
              <a:gd name="connsiteY3" fmla="*/ 1764170 h 1764170"/>
              <a:gd name="connsiteX4" fmla="*/ 0 w 1527348"/>
              <a:gd name="connsiteY4" fmla="*/ 1323533 h 1764170"/>
              <a:gd name="connsiteX5" fmla="*/ 264 w 1527348"/>
              <a:gd name="connsiteY5" fmla="*/ 951719 h 1764170"/>
              <a:gd name="connsiteX6" fmla="*/ 765706 w 1527348"/>
              <a:gd name="connsiteY6" fmla="*/ 509791 h 1764170"/>
              <a:gd name="connsiteX7" fmla="*/ 763637 w 1527348"/>
              <a:gd name="connsiteY7" fmla="*/ 293 h 1764170"/>
              <a:gd name="connsiteX8" fmla="*/ 764143 w 1527348"/>
              <a:gd name="connsiteY8" fmla="*/ 0 h 17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348" h="1764170">
                <a:moveTo>
                  <a:pt x="764143" y="0"/>
                </a:moveTo>
                <a:lnTo>
                  <a:pt x="1527348" y="440637"/>
                </a:lnTo>
                <a:lnTo>
                  <a:pt x="1527038" y="1323308"/>
                </a:lnTo>
                <a:lnTo>
                  <a:pt x="763206" y="1764170"/>
                </a:lnTo>
                <a:lnTo>
                  <a:pt x="0" y="1323533"/>
                </a:lnTo>
                <a:lnTo>
                  <a:pt x="264" y="951719"/>
                </a:lnTo>
                <a:lnTo>
                  <a:pt x="765706" y="509791"/>
                </a:lnTo>
                <a:lnTo>
                  <a:pt x="763637" y="293"/>
                </a:lnTo>
                <a:lnTo>
                  <a:pt x="764143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手繪多邊形 6"/>
          <p:cNvSpPr/>
          <p:nvPr/>
        </p:nvSpPr>
        <p:spPr>
          <a:xfrm>
            <a:off x="1888672" y="3208387"/>
            <a:ext cx="1004149" cy="1248133"/>
          </a:xfrm>
          <a:custGeom>
            <a:avLst/>
            <a:gdLst>
              <a:gd name="connsiteX0" fmla="*/ 763373 w 765442"/>
              <a:gd name="connsiteY0" fmla="*/ 0 h 951426"/>
              <a:gd name="connsiteX1" fmla="*/ 765442 w 765442"/>
              <a:gd name="connsiteY1" fmla="*/ 509498 h 951426"/>
              <a:gd name="connsiteX2" fmla="*/ 0 w 765442"/>
              <a:gd name="connsiteY2" fmla="*/ 951426 h 951426"/>
              <a:gd name="connsiteX3" fmla="*/ 362 w 765442"/>
              <a:gd name="connsiteY3" fmla="*/ 441741 h 951426"/>
              <a:gd name="connsiteX4" fmla="*/ 763373 w 765442"/>
              <a:gd name="connsiteY4" fmla="*/ 0 h 95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442" h="951426">
                <a:moveTo>
                  <a:pt x="763373" y="0"/>
                </a:moveTo>
                <a:lnTo>
                  <a:pt x="765442" y="509498"/>
                </a:lnTo>
                <a:lnTo>
                  <a:pt x="0" y="951426"/>
                </a:lnTo>
                <a:lnTo>
                  <a:pt x="362" y="441741"/>
                </a:lnTo>
                <a:lnTo>
                  <a:pt x="76337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sx="109000" sy="10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63500" h="254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1888326" y="3208003"/>
            <a:ext cx="2003660" cy="2314336"/>
          </a:xfrm>
          <a:custGeom>
            <a:avLst/>
            <a:gdLst>
              <a:gd name="connsiteX0" fmla="*/ 764143 w 1527348"/>
              <a:gd name="connsiteY0" fmla="*/ 0 h 1764170"/>
              <a:gd name="connsiteX1" fmla="*/ 1527348 w 1527348"/>
              <a:gd name="connsiteY1" fmla="*/ 440637 h 1764170"/>
              <a:gd name="connsiteX2" fmla="*/ 1527038 w 1527348"/>
              <a:gd name="connsiteY2" fmla="*/ 1323308 h 1764170"/>
              <a:gd name="connsiteX3" fmla="*/ 763206 w 1527348"/>
              <a:gd name="connsiteY3" fmla="*/ 1764170 h 1764170"/>
              <a:gd name="connsiteX4" fmla="*/ 0 w 1527348"/>
              <a:gd name="connsiteY4" fmla="*/ 1323533 h 1764170"/>
              <a:gd name="connsiteX5" fmla="*/ 264 w 1527348"/>
              <a:gd name="connsiteY5" fmla="*/ 951719 h 1764170"/>
              <a:gd name="connsiteX6" fmla="*/ 765706 w 1527348"/>
              <a:gd name="connsiteY6" fmla="*/ 509791 h 1764170"/>
              <a:gd name="connsiteX7" fmla="*/ 763637 w 1527348"/>
              <a:gd name="connsiteY7" fmla="*/ 293 h 1764170"/>
              <a:gd name="connsiteX8" fmla="*/ 764143 w 1527348"/>
              <a:gd name="connsiteY8" fmla="*/ 0 h 17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348" h="1764170">
                <a:moveTo>
                  <a:pt x="764143" y="0"/>
                </a:moveTo>
                <a:lnTo>
                  <a:pt x="1527348" y="440637"/>
                </a:lnTo>
                <a:lnTo>
                  <a:pt x="1527038" y="1323308"/>
                </a:lnTo>
                <a:lnTo>
                  <a:pt x="763206" y="1764170"/>
                </a:lnTo>
                <a:lnTo>
                  <a:pt x="0" y="1323533"/>
                </a:lnTo>
                <a:lnTo>
                  <a:pt x="264" y="951719"/>
                </a:lnTo>
                <a:lnTo>
                  <a:pt x="765706" y="509791"/>
                </a:lnTo>
                <a:lnTo>
                  <a:pt x="763637" y="293"/>
                </a:lnTo>
                <a:lnTo>
                  <a:pt x="764143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手繪多邊形 8"/>
          <p:cNvSpPr/>
          <p:nvPr/>
        </p:nvSpPr>
        <p:spPr>
          <a:xfrm>
            <a:off x="3009901" y="1336045"/>
            <a:ext cx="1004149" cy="1248133"/>
          </a:xfrm>
          <a:custGeom>
            <a:avLst/>
            <a:gdLst>
              <a:gd name="connsiteX0" fmla="*/ 763373 w 765442"/>
              <a:gd name="connsiteY0" fmla="*/ 0 h 951426"/>
              <a:gd name="connsiteX1" fmla="*/ 765442 w 765442"/>
              <a:gd name="connsiteY1" fmla="*/ 509498 h 951426"/>
              <a:gd name="connsiteX2" fmla="*/ 0 w 765442"/>
              <a:gd name="connsiteY2" fmla="*/ 951426 h 951426"/>
              <a:gd name="connsiteX3" fmla="*/ 362 w 765442"/>
              <a:gd name="connsiteY3" fmla="*/ 441741 h 951426"/>
              <a:gd name="connsiteX4" fmla="*/ 763373 w 765442"/>
              <a:gd name="connsiteY4" fmla="*/ 0 h 95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442" h="951426">
                <a:moveTo>
                  <a:pt x="763373" y="0"/>
                </a:moveTo>
                <a:lnTo>
                  <a:pt x="765442" y="509498"/>
                </a:lnTo>
                <a:lnTo>
                  <a:pt x="0" y="951426"/>
                </a:lnTo>
                <a:lnTo>
                  <a:pt x="362" y="441741"/>
                </a:lnTo>
                <a:lnTo>
                  <a:pt x="7633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sx="109000" sy="10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63500" h="254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3009555" y="1335661"/>
            <a:ext cx="2003660" cy="2314336"/>
          </a:xfrm>
          <a:custGeom>
            <a:avLst/>
            <a:gdLst>
              <a:gd name="connsiteX0" fmla="*/ 764143 w 1527348"/>
              <a:gd name="connsiteY0" fmla="*/ 0 h 1764170"/>
              <a:gd name="connsiteX1" fmla="*/ 1527348 w 1527348"/>
              <a:gd name="connsiteY1" fmla="*/ 440637 h 1764170"/>
              <a:gd name="connsiteX2" fmla="*/ 1527038 w 1527348"/>
              <a:gd name="connsiteY2" fmla="*/ 1323308 h 1764170"/>
              <a:gd name="connsiteX3" fmla="*/ 763206 w 1527348"/>
              <a:gd name="connsiteY3" fmla="*/ 1764170 h 1764170"/>
              <a:gd name="connsiteX4" fmla="*/ 0 w 1527348"/>
              <a:gd name="connsiteY4" fmla="*/ 1323533 h 1764170"/>
              <a:gd name="connsiteX5" fmla="*/ 264 w 1527348"/>
              <a:gd name="connsiteY5" fmla="*/ 951719 h 1764170"/>
              <a:gd name="connsiteX6" fmla="*/ 765706 w 1527348"/>
              <a:gd name="connsiteY6" fmla="*/ 509791 h 1764170"/>
              <a:gd name="connsiteX7" fmla="*/ 763637 w 1527348"/>
              <a:gd name="connsiteY7" fmla="*/ 293 h 1764170"/>
              <a:gd name="connsiteX8" fmla="*/ 764143 w 1527348"/>
              <a:gd name="connsiteY8" fmla="*/ 0 h 17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348" h="1764170">
                <a:moveTo>
                  <a:pt x="764143" y="0"/>
                </a:moveTo>
                <a:lnTo>
                  <a:pt x="1527348" y="440637"/>
                </a:lnTo>
                <a:lnTo>
                  <a:pt x="1527038" y="1323308"/>
                </a:lnTo>
                <a:lnTo>
                  <a:pt x="763206" y="1764170"/>
                </a:lnTo>
                <a:lnTo>
                  <a:pt x="0" y="1323533"/>
                </a:lnTo>
                <a:lnTo>
                  <a:pt x="264" y="951719"/>
                </a:lnTo>
                <a:lnTo>
                  <a:pt x="765706" y="509791"/>
                </a:lnTo>
                <a:lnTo>
                  <a:pt x="763637" y="293"/>
                </a:lnTo>
                <a:lnTo>
                  <a:pt x="764143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手繪多邊形 10"/>
          <p:cNvSpPr/>
          <p:nvPr/>
        </p:nvSpPr>
        <p:spPr>
          <a:xfrm>
            <a:off x="5219701" y="1336045"/>
            <a:ext cx="1004149" cy="1248133"/>
          </a:xfrm>
          <a:custGeom>
            <a:avLst/>
            <a:gdLst>
              <a:gd name="connsiteX0" fmla="*/ 763373 w 765442"/>
              <a:gd name="connsiteY0" fmla="*/ 0 h 951426"/>
              <a:gd name="connsiteX1" fmla="*/ 765442 w 765442"/>
              <a:gd name="connsiteY1" fmla="*/ 509498 h 951426"/>
              <a:gd name="connsiteX2" fmla="*/ 0 w 765442"/>
              <a:gd name="connsiteY2" fmla="*/ 951426 h 951426"/>
              <a:gd name="connsiteX3" fmla="*/ 362 w 765442"/>
              <a:gd name="connsiteY3" fmla="*/ 441741 h 951426"/>
              <a:gd name="connsiteX4" fmla="*/ 763373 w 765442"/>
              <a:gd name="connsiteY4" fmla="*/ 0 h 95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442" h="951426">
                <a:moveTo>
                  <a:pt x="763373" y="0"/>
                </a:moveTo>
                <a:lnTo>
                  <a:pt x="765442" y="509498"/>
                </a:lnTo>
                <a:lnTo>
                  <a:pt x="0" y="951426"/>
                </a:lnTo>
                <a:lnTo>
                  <a:pt x="362" y="441741"/>
                </a:lnTo>
                <a:lnTo>
                  <a:pt x="7633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sx="109000" sy="10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63500" h="254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5219355" y="1335661"/>
            <a:ext cx="2003660" cy="2314336"/>
          </a:xfrm>
          <a:custGeom>
            <a:avLst/>
            <a:gdLst>
              <a:gd name="connsiteX0" fmla="*/ 764143 w 1527348"/>
              <a:gd name="connsiteY0" fmla="*/ 0 h 1764170"/>
              <a:gd name="connsiteX1" fmla="*/ 1527348 w 1527348"/>
              <a:gd name="connsiteY1" fmla="*/ 440637 h 1764170"/>
              <a:gd name="connsiteX2" fmla="*/ 1527038 w 1527348"/>
              <a:gd name="connsiteY2" fmla="*/ 1323308 h 1764170"/>
              <a:gd name="connsiteX3" fmla="*/ 763206 w 1527348"/>
              <a:gd name="connsiteY3" fmla="*/ 1764170 h 1764170"/>
              <a:gd name="connsiteX4" fmla="*/ 0 w 1527348"/>
              <a:gd name="connsiteY4" fmla="*/ 1323533 h 1764170"/>
              <a:gd name="connsiteX5" fmla="*/ 264 w 1527348"/>
              <a:gd name="connsiteY5" fmla="*/ 951719 h 1764170"/>
              <a:gd name="connsiteX6" fmla="*/ 765706 w 1527348"/>
              <a:gd name="connsiteY6" fmla="*/ 509791 h 1764170"/>
              <a:gd name="connsiteX7" fmla="*/ 763637 w 1527348"/>
              <a:gd name="connsiteY7" fmla="*/ 293 h 1764170"/>
              <a:gd name="connsiteX8" fmla="*/ 764143 w 1527348"/>
              <a:gd name="connsiteY8" fmla="*/ 0 h 17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348" h="1764170">
                <a:moveTo>
                  <a:pt x="764143" y="0"/>
                </a:moveTo>
                <a:lnTo>
                  <a:pt x="1527348" y="440637"/>
                </a:lnTo>
                <a:lnTo>
                  <a:pt x="1527038" y="1323308"/>
                </a:lnTo>
                <a:lnTo>
                  <a:pt x="763206" y="1764170"/>
                </a:lnTo>
                <a:lnTo>
                  <a:pt x="0" y="1323533"/>
                </a:lnTo>
                <a:lnTo>
                  <a:pt x="264" y="951719"/>
                </a:lnTo>
                <a:lnTo>
                  <a:pt x="765706" y="509791"/>
                </a:lnTo>
                <a:lnTo>
                  <a:pt x="763637" y="293"/>
                </a:lnTo>
                <a:lnTo>
                  <a:pt x="764143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手繪多邊形 12"/>
          <p:cNvSpPr/>
          <p:nvPr/>
        </p:nvSpPr>
        <p:spPr>
          <a:xfrm>
            <a:off x="4114801" y="3208387"/>
            <a:ext cx="1004149" cy="1248133"/>
          </a:xfrm>
          <a:custGeom>
            <a:avLst/>
            <a:gdLst>
              <a:gd name="connsiteX0" fmla="*/ 763373 w 765442"/>
              <a:gd name="connsiteY0" fmla="*/ 0 h 951426"/>
              <a:gd name="connsiteX1" fmla="*/ 765442 w 765442"/>
              <a:gd name="connsiteY1" fmla="*/ 509498 h 951426"/>
              <a:gd name="connsiteX2" fmla="*/ 0 w 765442"/>
              <a:gd name="connsiteY2" fmla="*/ 951426 h 951426"/>
              <a:gd name="connsiteX3" fmla="*/ 362 w 765442"/>
              <a:gd name="connsiteY3" fmla="*/ 441741 h 951426"/>
              <a:gd name="connsiteX4" fmla="*/ 763373 w 765442"/>
              <a:gd name="connsiteY4" fmla="*/ 0 h 95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442" h="951426">
                <a:moveTo>
                  <a:pt x="763373" y="0"/>
                </a:moveTo>
                <a:lnTo>
                  <a:pt x="765442" y="509498"/>
                </a:lnTo>
                <a:lnTo>
                  <a:pt x="0" y="951426"/>
                </a:lnTo>
                <a:lnTo>
                  <a:pt x="362" y="441741"/>
                </a:lnTo>
                <a:lnTo>
                  <a:pt x="76337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sx="109000" sy="10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63500" h="254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4114455" y="3208003"/>
            <a:ext cx="2003660" cy="2314336"/>
          </a:xfrm>
          <a:custGeom>
            <a:avLst/>
            <a:gdLst>
              <a:gd name="connsiteX0" fmla="*/ 764143 w 1527348"/>
              <a:gd name="connsiteY0" fmla="*/ 0 h 1764170"/>
              <a:gd name="connsiteX1" fmla="*/ 1527348 w 1527348"/>
              <a:gd name="connsiteY1" fmla="*/ 440637 h 1764170"/>
              <a:gd name="connsiteX2" fmla="*/ 1527038 w 1527348"/>
              <a:gd name="connsiteY2" fmla="*/ 1323308 h 1764170"/>
              <a:gd name="connsiteX3" fmla="*/ 763206 w 1527348"/>
              <a:gd name="connsiteY3" fmla="*/ 1764170 h 1764170"/>
              <a:gd name="connsiteX4" fmla="*/ 0 w 1527348"/>
              <a:gd name="connsiteY4" fmla="*/ 1323533 h 1764170"/>
              <a:gd name="connsiteX5" fmla="*/ 264 w 1527348"/>
              <a:gd name="connsiteY5" fmla="*/ 951719 h 1764170"/>
              <a:gd name="connsiteX6" fmla="*/ 765706 w 1527348"/>
              <a:gd name="connsiteY6" fmla="*/ 509791 h 1764170"/>
              <a:gd name="connsiteX7" fmla="*/ 763637 w 1527348"/>
              <a:gd name="connsiteY7" fmla="*/ 293 h 1764170"/>
              <a:gd name="connsiteX8" fmla="*/ 764143 w 1527348"/>
              <a:gd name="connsiteY8" fmla="*/ 0 h 17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348" h="1764170">
                <a:moveTo>
                  <a:pt x="764143" y="0"/>
                </a:moveTo>
                <a:lnTo>
                  <a:pt x="1527348" y="440637"/>
                </a:lnTo>
                <a:lnTo>
                  <a:pt x="1527038" y="1323308"/>
                </a:lnTo>
                <a:lnTo>
                  <a:pt x="763206" y="1764170"/>
                </a:lnTo>
                <a:lnTo>
                  <a:pt x="0" y="1323533"/>
                </a:lnTo>
                <a:lnTo>
                  <a:pt x="264" y="951719"/>
                </a:lnTo>
                <a:lnTo>
                  <a:pt x="765706" y="509791"/>
                </a:lnTo>
                <a:lnTo>
                  <a:pt x="763637" y="293"/>
                </a:lnTo>
                <a:lnTo>
                  <a:pt x="764143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手繪多邊形 14"/>
          <p:cNvSpPr/>
          <p:nvPr/>
        </p:nvSpPr>
        <p:spPr>
          <a:xfrm>
            <a:off x="6340930" y="3208387"/>
            <a:ext cx="1004149" cy="1248133"/>
          </a:xfrm>
          <a:custGeom>
            <a:avLst/>
            <a:gdLst>
              <a:gd name="connsiteX0" fmla="*/ 763373 w 765442"/>
              <a:gd name="connsiteY0" fmla="*/ 0 h 951426"/>
              <a:gd name="connsiteX1" fmla="*/ 765442 w 765442"/>
              <a:gd name="connsiteY1" fmla="*/ 509498 h 951426"/>
              <a:gd name="connsiteX2" fmla="*/ 0 w 765442"/>
              <a:gd name="connsiteY2" fmla="*/ 951426 h 951426"/>
              <a:gd name="connsiteX3" fmla="*/ 362 w 765442"/>
              <a:gd name="connsiteY3" fmla="*/ 441741 h 951426"/>
              <a:gd name="connsiteX4" fmla="*/ 763373 w 765442"/>
              <a:gd name="connsiteY4" fmla="*/ 0 h 95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442" h="951426">
                <a:moveTo>
                  <a:pt x="763373" y="0"/>
                </a:moveTo>
                <a:lnTo>
                  <a:pt x="765442" y="509498"/>
                </a:lnTo>
                <a:lnTo>
                  <a:pt x="0" y="951426"/>
                </a:lnTo>
                <a:lnTo>
                  <a:pt x="362" y="441741"/>
                </a:lnTo>
                <a:lnTo>
                  <a:pt x="76337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sx="109000" sy="109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63500" h="254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6340584" y="3208003"/>
            <a:ext cx="2003660" cy="2314336"/>
          </a:xfrm>
          <a:custGeom>
            <a:avLst/>
            <a:gdLst>
              <a:gd name="connsiteX0" fmla="*/ 764143 w 1527348"/>
              <a:gd name="connsiteY0" fmla="*/ 0 h 1764170"/>
              <a:gd name="connsiteX1" fmla="*/ 1527348 w 1527348"/>
              <a:gd name="connsiteY1" fmla="*/ 440637 h 1764170"/>
              <a:gd name="connsiteX2" fmla="*/ 1527038 w 1527348"/>
              <a:gd name="connsiteY2" fmla="*/ 1323308 h 1764170"/>
              <a:gd name="connsiteX3" fmla="*/ 763206 w 1527348"/>
              <a:gd name="connsiteY3" fmla="*/ 1764170 h 1764170"/>
              <a:gd name="connsiteX4" fmla="*/ 0 w 1527348"/>
              <a:gd name="connsiteY4" fmla="*/ 1323533 h 1764170"/>
              <a:gd name="connsiteX5" fmla="*/ 264 w 1527348"/>
              <a:gd name="connsiteY5" fmla="*/ 951719 h 1764170"/>
              <a:gd name="connsiteX6" fmla="*/ 765706 w 1527348"/>
              <a:gd name="connsiteY6" fmla="*/ 509791 h 1764170"/>
              <a:gd name="connsiteX7" fmla="*/ 763637 w 1527348"/>
              <a:gd name="connsiteY7" fmla="*/ 293 h 1764170"/>
              <a:gd name="connsiteX8" fmla="*/ 764143 w 1527348"/>
              <a:gd name="connsiteY8" fmla="*/ 0 h 176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7348" h="1764170">
                <a:moveTo>
                  <a:pt x="764143" y="0"/>
                </a:moveTo>
                <a:lnTo>
                  <a:pt x="1527348" y="440637"/>
                </a:lnTo>
                <a:lnTo>
                  <a:pt x="1527038" y="1323308"/>
                </a:lnTo>
                <a:lnTo>
                  <a:pt x="763206" y="1764170"/>
                </a:lnTo>
                <a:lnTo>
                  <a:pt x="0" y="1323533"/>
                </a:lnTo>
                <a:lnTo>
                  <a:pt x="264" y="951719"/>
                </a:lnTo>
                <a:lnTo>
                  <a:pt x="765706" y="509791"/>
                </a:lnTo>
                <a:lnTo>
                  <a:pt x="763637" y="293"/>
                </a:lnTo>
                <a:lnTo>
                  <a:pt x="764143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文字方塊 1"/>
          <p:cNvSpPr txBox="1"/>
          <p:nvPr/>
        </p:nvSpPr>
        <p:spPr>
          <a:xfrm>
            <a:off x="1046228" y="1631362"/>
            <a:ext cx="60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01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文字方塊 31"/>
          <p:cNvSpPr txBox="1"/>
          <p:nvPr/>
        </p:nvSpPr>
        <p:spPr>
          <a:xfrm>
            <a:off x="3246647" y="1631362"/>
            <a:ext cx="60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02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文字方塊 32"/>
          <p:cNvSpPr txBox="1"/>
          <p:nvPr/>
        </p:nvSpPr>
        <p:spPr>
          <a:xfrm>
            <a:off x="5447066" y="1631362"/>
            <a:ext cx="60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03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文字方塊 33"/>
          <p:cNvSpPr txBox="1"/>
          <p:nvPr/>
        </p:nvSpPr>
        <p:spPr>
          <a:xfrm>
            <a:off x="2182970" y="3536062"/>
            <a:ext cx="60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04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文字方塊 34"/>
          <p:cNvSpPr txBox="1"/>
          <p:nvPr/>
        </p:nvSpPr>
        <p:spPr>
          <a:xfrm>
            <a:off x="4383389" y="3536062"/>
            <a:ext cx="60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05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文字方塊 35"/>
          <p:cNvSpPr txBox="1"/>
          <p:nvPr/>
        </p:nvSpPr>
        <p:spPr>
          <a:xfrm>
            <a:off x="6583808" y="3536062"/>
            <a:ext cx="60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b="1" dirty="0" smtClean="0">
                <a:solidFill>
                  <a:schemeClr val="bg1"/>
                </a:solidFill>
              </a:rPr>
              <a:t>06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0" name="手繪多邊形 49"/>
          <p:cNvSpPr>
            <a:spLocks/>
          </p:cNvSpPr>
          <p:nvPr/>
        </p:nvSpPr>
        <p:spPr bwMode="auto">
          <a:xfrm flipH="1">
            <a:off x="2015090" y="1757168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4165270" y="1777328"/>
            <a:ext cx="444396" cy="411402"/>
            <a:chOff x="3465568" y="3017598"/>
            <a:chExt cx="444396" cy="411402"/>
          </a:xfrm>
          <a:solidFill>
            <a:schemeClr val="bg1">
              <a:lumMod val="50000"/>
            </a:schemeClr>
          </a:solidFill>
        </p:grpSpPr>
        <p:sp>
          <p:nvSpPr>
            <p:cNvPr id="52" name="手繪多邊形 51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6410938" y="1764268"/>
            <a:ext cx="438956" cy="32487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8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3081286" y="3571420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60" name="手繪多邊形 59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7490761" y="3630447"/>
            <a:ext cx="539418" cy="457888"/>
            <a:chOff x="27859538" y="12880453"/>
            <a:chExt cx="3007014" cy="2552546"/>
          </a:xfrm>
          <a:solidFill>
            <a:schemeClr val="bg1">
              <a:lumMod val="50000"/>
            </a:schemeClr>
          </a:solidFill>
        </p:grpSpPr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9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70" name="Freeform 66"/>
          <p:cNvSpPr>
            <a:spLocks/>
          </p:cNvSpPr>
          <p:nvPr/>
        </p:nvSpPr>
        <p:spPr bwMode="auto">
          <a:xfrm>
            <a:off x="5290589" y="3649253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4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>
            <a:spLocks/>
          </p:cNvSpPr>
          <p:nvPr/>
        </p:nvSpPr>
        <p:spPr bwMode="auto">
          <a:xfrm>
            <a:off x="1883403" y="1120135"/>
            <a:ext cx="5377195" cy="4662503"/>
          </a:xfrm>
          <a:custGeom>
            <a:avLst/>
            <a:gdLst>
              <a:gd name="connsiteX0" fmla="*/ 1588746 w 5097058"/>
              <a:gd name="connsiteY0" fmla="*/ 546985 h 4419600"/>
              <a:gd name="connsiteX1" fmla="*/ 630829 w 5097058"/>
              <a:gd name="connsiteY1" fmla="*/ 2210734 h 4419600"/>
              <a:gd name="connsiteX2" fmla="*/ 1588746 w 5097058"/>
              <a:gd name="connsiteY2" fmla="*/ 3872615 h 4419600"/>
              <a:gd name="connsiteX3" fmla="*/ 3506445 w 5097058"/>
              <a:gd name="connsiteY3" fmla="*/ 3872615 h 4419600"/>
              <a:gd name="connsiteX4" fmla="*/ 4466229 w 5097058"/>
              <a:gd name="connsiteY4" fmla="*/ 2210734 h 4419600"/>
              <a:gd name="connsiteX5" fmla="*/ 3506445 w 5097058"/>
              <a:gd name="connsiteY5" fmla="*/ 546985 h 4419600"/>
              <a:gd name="connsiteX6" fmla="*/ 1273024 w 5097058"/>
              <a:gd name="connsiteY6" fmla="*/ 0 h 4419600"/>
              <a:gd name="connsiteX7" fmla="*/ 3821553 w 5097058"/>
              <a:gd name="connsiteY7" fmla="*/ 0 h 4419600"/>
              <a:gd name="connsiteX8" fmla="*/ 5097058 w 5097058"/>
              <a:gd name="connsiteY8" fmla="*/ 2211041 h 4419600"/>
              <a:gd name="connsiteX9" fmla="*/ 3821553 w 5097058"/>
              <a:gd name="connsiteY9" fmla="*/ 4419600 h 4419600"/>
              <a:gd name="connsiteX10" fmla="*/ 1273024 w 5097058"/>
              <a:gd name="connsiteY10" fmla="*/ 4419600 h 4419600"/>
              <a:gd name="connsiteX11" fmla="*/ 0 w 5097058"/>
              <a:gd name="connsiteY11" fmla="*/ 2211041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7058" h="4419600">
                <a:moveTo>
                  <a:pt x="1588746" y="546985"/>
                </a:moveTo>
                <a:lnTo>
                  <a:pt x="630829" y="2210734"/>
                </a:lnTo>
                <a:lnTo>
                  <a:pt x="1588746" y="3872615"/>
                </a:lnTo>
                <a:lnTo>
                  <a:pt x="3506445" y="3872615"/>
                </a:lnTo>
                <a:lnTo>
                  <a:pt x="4466229" y="2210734"/>
                </a:lnTo>
                <a:lnTo>
                  <a:pt x="3506445" y="546985"/>
                </a:lnTo>
                <a:close/>
                <a:moveTo>
                  <a:pt x="1273024" y="0"/>
                </a:moveTo>
                <a:lnTo>
                  <a:pt x="3821553" y="0"/>
                </a:lnTo>
                <a:lnTo>
                  <a:pt x="5097058" y="2211041"/>
                </a:lnTo>
                <a:lnTo>
                  <a:pt x="3821553" y="4419600"/>
                </a:lnTo>
                <a:lnTo>
                  <a:pt x="1273024" y="4419600"/>
                </a:lnTo>
                <a:lnTo>
                  <a:pt x="0" y="22110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miter lim="800000"/>
          </a:ln>
          <a:effectLst>
            <a:outerShdw blurRad="190500" dist="38100" dir="3300000" sx="101000" sy="101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橢圓 4"/>
          <p:cNvSpPr/>
          <p:nvPr/>
        </p:nvSpPr>
        <p:spPr>
          <a:xfrm rot="1800000">
            <a:off x="4866284" y="927492"/>
            <a:ext cx="1458094" cy="145809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橢圓 5"/>
          <p:cNvSpPr/>
          <p:nvPr/>
        </p:nvSpPr>
        <p:spPr>
          <a:xfrm rot="1800000">
            <a:off x="2819622" y="4472414"/>
            <a:ext cx="1458094" cy="145809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032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 rot="19800000">
            <a:off x="2819622" y="927492"/>
            <a:ext cx="1458094" cy="14580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/>
          <p:cNvSpPr/>
          <p:nvPr/>
        </p:nvSpPr>
        <p:spPr>
          <a:xfrm rot="19800000">
            <a:off x="4866284" y="4472414"/>
            <a:ext cx="1458094" cy="145809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 rot="5400000">
            <a:off x="5889615" y="2699953"/>
            <a:ext cx="1458094" cy="145809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橢圓 9"/>
          <p:cNvSpPr/>
          <p:nvPr/>
        </p:nvSpPr>
        <p:spPr>
          <a:xfrm rot="5400000">
            <a:off x="1796291" y="2699953"/>
            <a:ext cx="1458094" cy="145809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032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橢圓 33"/>
          <p:cNvSpPr/>
          <p:nvPr/>
        </p:nvSpPr>
        <p:spPr>
          <a:xfrm>
            <a:off x="2951865" y="1059735"/>
            <a:ext cx="1193608" cy="1193608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4998527" y="1059735"/>
            <a:ext cx="1193608" cy="1193608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/>
          <p:cNvSpPr/>
          <p:nvPr/>
        </p:nvSpPr>
        <p:spPr>
          <a:xfrm>
            <a:off x="2951865" y="4609180"/>
            <a:ext cx="1193608" cy="1193608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4998527" y="4609180"/>
            <a:ext cx="1193608" cy="1193608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1928534" y="2854582"/>
            <a:ext cx="1193608" cy="1193608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6021858" y="2854582"/>
            <a:ext cx="1193608" cy="1193608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>
            <a:spLocks/>
          </p:cNvSpPr>
          <p:nvPr/>
        </p:nvSpPr>
        <p:spPr bwMode="auto">
          <a:xfrm flipH="1">
            <a:off x="3392074" y="1410569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41" name="群組 40"/>
          <p:cNvGrpSpPr/>
          <p:nvPr/>
        </p:nvGrpSpPr>
        <p:grpSpPr>
          <a:xfrm>
            <a:off x="5375627" y="1489531"/>
            <a:ext cx="438956" cy="32487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3310923" y="4850738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47" name="手繪多邊形 46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1" name="群組 50"/>
          <p:cNvGrpSpPr/>
          <p:nvPr/>
        </p:nvGrpSpPr>
        <p:grpSpPr>
          <a:xfrm flipH="1">
            <a:off x="6384143" y="3232274"/>
            <a:ext cx="469038" cy="383505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52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手繪多邊形 52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4" name="Freeform 201"/>
          <p:cNvSpPr>
            <a:spLocks/>
          </p:cNvSpPr>
          <p:nvPr/>
        </p:nvSpPr>
        <p:spPr bwMode="auto">
          <a:xfrm flipH="1">
            <a:off x="5464332" y="4965159"/>
            <a:ext cx="220872" cy="486428"/>
          </a:xfrm>
          <a:custGeom>
            <a:avLst/>
            <a:gdLst>
              <a:gd name="T0" fmla="*/ 2061 w 5361"/>
              <a:gd name="T1" fmla="*/ 11736 h 11809"/>
              <a:gd name="T2" fmla="*/ 81 w 5361"/>
              <a:gd name="T3" fmla="*/ 9815 h 11809"/>
              <a:gd name="T4" fmla="*/ 17 w 5361"/>
              <a:gd name="T5" fmla="*/ 9604 h 11809"/>
              <a:gd name="T6" fmla="*/ 8 w 5361"/>
              <a:gd name="T7" fmla="*/ 5669 h 11809"/>
              <a:gd name="T8" fmla="*/ 58 w 5361"/>
              <a:gd name="T9" fmla="*/ 1509 h 11809"/>
              <a:gd name="T10" fmla="*/ 666 w 5361"/>
              <a:gd name="T11" fmla="*/ 507 h 11809"/>
              <a:gd name="T12" fmla="*/ 1496 w 5361"/>
              <a:gd name="T13" fmla="*/ 61 h 11809"/>
              <a:gd name="T14" fmla="*/ 2428 w 5361"/>
              <a:gd name="T15" fmla="*/ 61 h 11809"/>
              <a:gd name="T16" fmla="*/ 3784 w 5361"/>
              <a:gd name="T17" fmla="*/ 1236 h 11809"/>
              <a:gd name="T18" fmla="*/ 3952 w 5361"/>
              <a:gd name="T19" fmla="*/ 5266 h 11809"/>
              <a:gd name="T20" fmla="*/ 3791 w 5361"/>
              <a:gd name="T21" fmla="*/ 9148 h 11809"/>
              <a:gd name="T22" fmla="*/ 3057 w 5361"/>
              <a:gd name="T23" fmla="*/ 9777 h 11809"/>
              <a:gd name="T24" fmla="*/ 2276 w 5361"/>
              <a:gd name="T25" fmla="*/ 9777 h 11809"/>
              <a:gd name="T26" fmla="*/ 1757 w 5361"/>
              <a:gd name="T27" fmla="*/ 9439 h 11809"/>
              <a:gd name="T28" fmla="*/ 1458 w 5361"/>
              <a:gd name="T29" fmla="*/ 8926 h 11809"/>
              <a:gd name="T30" fmla="*/ 1419 w 5361"/>
              <a:gd name="T31" fmla="*/ 7007 h 11809"/>
              <a:gd name="T32" fmla="*/ 1426 w 5361"/>
              <a:gd name="T33" fmla="*/ 5230 h 11809"/>
              <a:gd name="T34" fmla="*/ 1821 w 5361"/>
              <a:gd name="T35" fmla="*/ 5230 h 11809"/>
              <a:gd name="T36" fmla="*/ 2216 w 5361"/>
              <a:gd name="T37" fmla="*/ 5230 h 11809"/>
              <a:gd name="T38" fmla="*/ 2230 w 5361"/>
              <a:gd name="T39" fmla="*/ 6951 h 11809"/>
              <a:gd name="T40" fmla="*/ 2301 w 5361"/>
              <a:gd name="T41" fmla="*/ 8769 h 11809"/>
              <a:gd name="T42" fmla="*/ 3013 w 5361"/>
              <a:gd name="T43" fmla="*/ 8803 h 11809"/>
              <a:gd name="T44" fmla="*/ 3077 w 5361"/>
              <a:gd name="T45" fmla="*/ 8707 h 11809"/>
              <a:gd name="T46" fmla="*/ 3076 w 5361"/>
              <a:gd name="T47" fmla="*/ 5247 h 11809"/>
              <a:gd name="T48" fmla="*/ 2905 w 5361"/>
              <a:gd name="T49" fmla="*/ 1374 h 11809"/>
              <a:gd name="T50" fmla="*/ 2410 w 5361"/>
              <a:gd name="T51" fmla="*/ 951 h 11809"/>
              <a:gd name="T52" fmla="*/ 1965 w 5361"/>
              <a:gd name="T53" fmla="*/ 870 h 11809"/>
              <a:gd name="T54" fmla="*/ 1562 w 5361"/>
              <a:gd name="T55" fmla="*/ 928 h 11809"/>
              <a:gd name="T56" fmla="*/ 1038 w 5361"/>
              <a:gd name="T57" fmla="*/ 1355 h 11809"/>
              <a:gd name="T58" fmla="*/ 854 w 5361"/>
              <a:gd name="T59" fmla="*/ 5670 h 11809"/>
              <a:gd name="T60" fmla="*/ 861 w 5361"/>
              <a:gd name="T61" fmla="*/ 9520 h 11809"/>
              <a:gd name="T62" fmla="*/ 928 w 5361"/>
              <a:gd name="T63" fmla="*/ 9703 h 11809"/>
              <a:gd name="T64" fmla="*/ 1996 w 5361"/>
              <a:gd name="T65" fmla="*/ 10832 h 11809"/>
              <a:gd name="T66" fmla="*/ 2668 w 5361"/>
              <a:gd name="T67" fmla="*/ 10973 h 11809"/>
              <a:gd name="T68" fmla="*/ 3665 w 5361"/>
              <a:gd name="T69" fmla="*/ 10661 h 11809"/>
              <a:gd name="T70" fmla="*/ 4440 w 5361"/>
              <a:gd name="T71" fmla="*/ 9596 h 11809"/>
              <a:gd name="T72" fmla="*/ 4486 w 5361"/>
              <a:gd name="T73" fmla="*/ 7855 h 11809"/>
              <a:gd name="T74" fmla="*/ 4502 w 5361"/>
              <a:gd name="T75" fmla="*/ 6218 h 11809"/>
              <a:gd name="T76" fmla="*/ 4918 w 5361"/>
              <a:gd name="T77" fmla="*/ 6210 h 11809"/>
              <a:gd name="T78" fmla="*/ 5350 w 5361"/>
              <a:gd name="T79" fmla="*/ 6268 h 11809"/>
              <a:gd name="T80" fmla="*/ 5355 w 5361"/>
              <a:gd name="T81" fmla="*/ 7842 h 11809"/>
              <a:gd name="T82" fmla="*/ 5298 w 5361"/>
              <a:gd name="T83" fmla="*/ 9576 h 11809"/>
              <a:gd name="T84" fmla="*/ 5061 w 5361"/>
              <a:gd name="T85" fmla="*/ 10309 h 11809"/>
              <a:gd name="T86" fmla="*/ 3218 w 5361"/>
              <a:gd name="T87" fmla="*/ 11748 h 11809"/>
              <a:gd name="T88" fmla="*/ 2061 w 5361"/>
              <a:gd name="T89" fmla="*/ 11736 h 1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1" h="11809">
                <a:moveTo>
                  <a:pt x="2061" y="11736"/>
                </a:moveTo>
                <a:cubicBezTo>
                  <a:pt x="1044" y="11459"/>
                  <a:pt x="388" y="10822"/>
                  <a:pt x="81" y="9815"/>
                </a:cubicBezTo>
                <a:lnTo>
                  <a:pt x="17" y="9604"/>
                </a:lnTo>
                <a:lnTo>
                  <a:pt x="8" y="5669"/>
                </a:lnTo>
                <a:cubicBezTo>
                  <a:pt x="0" y="1770"/>
                  <a:pt x="0" y="1732"/>
                  <a:pt x="58" y="1509"/>
                </a:cubicBezTo>
                <a:cubicBezTo>
                  <a:pt x="163" y="1103"/>
                  <a:pt x="348" y="798"/>
                  <a:pt x="666" y="507"/>
                </a:cubicBezTo>
                <a:cubicBezTo>
                  <a:pt x="873" y="317"/>
                  <a:pt x="1220" y="131"/>
                  <a:pt x="1496" y="61"/>
                </a:cubicBezTo>
                <a:cubicBezTo>
                  <a:pt x="1737" y="0"/>
                  <a:pt x="2188" y="0"/>
                  <a:pt x="2428" y="61"/>
                </a:cubicBezTo>
                <a:cubicBezTo>
                  <a:pt x="3022" y="212"/>
                  <a:pt x="3555" y="674"/>
                  <a:pt x="3784" y="1236"/>
                </a:cubicBezTo>
                <a:cubicBezTo>
                  <a:pt x="3952" y="1648"/>
                  <a:pt x="3952" y="1646"/>
                  <a:pt x="3952" y="5266"/>
                </a:cubicBezTo>
                <a:cubicBezTo>
                  <a:pt x="3952" y="8867"/>
                  <a:pt x="3953" y="8828"/>
                  <a:pt x="3791" y="9148"/>
                </a:cubicBezTo>
                <a:cubicBezTo>
                  <a:pt x="3655" y="9418"/>
                  <a:pt x="3354" y="9676"/>
                  <a:pt x="3057" y="9777"/>
                </a:cubicBezTo>
                <a:cubicBezTo>
                  <a:pt x="2875" y="9839"/>
                  <a:pt x="2459" y="9839"/>
                  <a:pt x="2276" y="9777"/>
                </a:cubicBezTo>
                <a:cubicBezTo>
                  <a:pt x="2069" y="9706"/>
                  <a:pt x="1914" y="9605"/>
                  <a:pt x="1757" y="9439"/>
                </a:cubicBezTo>
                <a:cubicBezTo>
                  <a:pt x="1606" y="9279"/>
                  <a:pt x="1532" y="9153"/>
                  <a:pt x="1458" y="8926"/>
                </a:cubicBezTo>
                <a:cubicBezTo>
                  <a:pt x="1416" y="8799"/>
                  <a:pt x="1412" y="8593"/>
                  <a:pt x="1419" y="7007"/>
                </a:cubicBezTo>
                <a:lnTo>
                  <a:pt x="1426" y="5230"/>
                </a:lnTo>
                <a:lnTo>
                  <a:pt x="1821" y="5230"/>
                </a:lnTo>
                <a:lnTo>
                  <a:pt x="2216" y="5230"/>
                </a:lnTo>
                <a:lnTo>
                  <a:pt x="2230" y="6951"/>
                </a:lnTo>
                <a:cubicBezTo>
                  <a:pt x="2244" y="8609"/>
                  <a:pt x="2246" y="8677"/>
                  <a:pt x="2301" y="8769"/>
                </a:cubicBezTo>
                <a:cubicBezTo>
                  <a:pt x="2467" y="9052"/>
                  <a:pt x="2835" y="9069"/>
                  <a:pt x="3013" y="8803"/>
                </a:cubicBezTo>
                <a:lnTo>
                  <a:pt x="3077" y="8707"/>
                </a:lnTo>
                <a:lnTo>
                  <a:pt x="3076" y="5247"/>
                </a:lnTo>
                <a:cubicBezTo>
                  <a:pt x="3076" y="1448"/>
                  <a:pt x="3085" y="1655"/>
                  <a:pt x="2905" y="1374"/>
                </a:cubicBezTo>
                <a:cubicBezTo>
                  <a:pt x="2785" y="1187"/>
                  <a:pt x="2620" y="1046"/>
                  <a:pt x="2410" y="951"/>
                </a:cubicBezTo>
                <a:cubicBezTo>
                  <a:pt x="2254" y="880"/>
                  <a:pt x="2198" y="870"/>
                  <a:pt x="1965" y="870"/>
                </a:cubicBezTo>
                <a:cubicBezTo>
                  <a:pt x="1758" y="870"/>
                  <a:pt x="1668" y="883"/>
                  <a:pt x="1562" y="928"/>
                </a:cubicBezTo>
                <a:cubicBezTo>
                  <a:pt x="1359" y="1015"/>
                  <a:pt x="1151" y="1185"/>
                  <a:pt x="1038" y="1355"/>
                </a:cubicBezTo>
                <a:cubicBezTo>
                  <a:pt x="833" y="1663"/>
                  <a:pt x="845" y="1384"/>
                  <a:pt x="854" y="5670"/>
                </a:cubicBezTo>
                <a:lnTo>
                  <a:pt x="861" y="9520"/>
                </a:lnTo>
                <a:lnTo>
                  <a:pt x="928" y="9703"/>
                </a:lnTo>
                <a:cubicBezTo>
                  <a:pt x="1115" y="10219"/>
                  <a:pt x="1530" y="10657"/>
                  <a:pt x="1996" y="10832"/>
                </a:cubicBezTo>
                <a:cubicBezTo>
                  <a:pt x="2185" y="10903"/>
                  <a:pt x="2520" y="10973"/>
                  <a:pt x="2668" y="10973"/>
                </a:cubicBezTo>
                <a:cubicBezTo>
                  <a:pt x="2962" y="10973"/>
                  <a:pt x="3406" y="10834"/>
                  <a:pt x="3665" y="10661"/>
                </a:cubicBezTo>
                <a:cubicBezTo>
                  <a:pt x="4026" y="10420"/>
                  <a:pt x="4317" y="10020"/>
                  <a:pt x="4440" y="9596"/>
                </a:cubicBezTo>
                <a:cubicBezTo>
                  <a:pt x="4459" y="9530"/>
                  <a:pt x="4476" y="8887"/>
                  <a:pt x="4486" y="7855"/>
                </a:cubicBezTo>
                <a:lnTo>
                  <a:pt x="4502" y="6218"/>
                </a:lnTo>
                <a:lnTo>
                  <a:pt x="4918" y="6210"/>
                </a:lnTo>
                <a:cubicBezTo>
                  <a:pt x="5333" y="6202"/>
                  <a:pt x="5333" y="6202"/>
                  <a:pt x="5350" y="6268"/>
                </a:cubicBezTo>
                <a:cubicBezTo>
                  <a:pt x="5359" y="6305"/>
                  <a:pt x="5361" y="7013"/>
                  <a:pt x="5355" y="7842"/>
                </a:cubicBezTo>
                <a:cubicBezTo>
                  <a:pt x="5346" y="9090"/>
                  <a:pt x="5336" y="9389"/>
                  <a:pt x="5298" y="9576"/>
                </a:cubicBezTo>
                <a:cubicBezTo>
                  <a:pt x="5231" y="9907"/>
                  <a:pt x="5172" y="10089"/>
                  <a:pt x="5061" y="10309"/>
                </a:cubicBezTo>
                <a:cubicBezTo>
                  <a:pt x="4679" y="11065"/>
                  <a:pt x="4054" y="11553"/>
                  <a:pt x="3218" y="11748"/>
                </a:cubicBezTo>
                <a:cubicBezTo>
                  <a:pt x="2956" y="11809"/>
                  <a:pt x="2303" y="11803"/>
                  <a:pt x="2061" y="117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5" name="Freeform 66"/>
          <p:cNvSpPr>
            <a:spLocks/>
          </p:cNvSpPr>
          <p:nvPr/>
        </p:nvSpPr>
        <p:spPr bwMode="auto">
          <a:xfrm>
            <a:off x="2246137" y="3157391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0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22" name="手繪多邊形 21"/>
          <p:cNvSpPr/>
          <p:nvPr/>
        </p:nvSpPr>
        <p:spPr>
          <a:xfrm>
            <a:off x="2011680" y="994410"/>
            <a:ext cx="1417964" cy="781666"/>
          </a:xfrm>
          <a:custGeom>
            <a:avLst/>
            <a:gdLst>
              <a:gd name="connsiteX0" fmla="*/ 342907 w 1417964"/>
              <a:gd name="connsiteY0" fmla="*/ 0 h 781666"/>
              <a:gd name="connsiteX1" fmla="*/ 1417964 w 1417964"/>
              <a:gd name="connsiteY1" fmla="*/ 0 h 781666"/>
              <a:gd name="connsiteX2" fmla="*/ 1417964 w 1417964"/>
              <a:gd name="connsiteY2" fmla="*/ 438759 h 781666"/>
              <a:gd name="connsiteX3" fmla="*/ 1075057 w 1417964"/>
              <a:gd name="connsiteY3" fmla="*/ 781666 h 781666"/>
              <a:gd name="connsiteX4" fmla="*/ 0 w 1417964"/>
              <a:gd name="connsiteY4" fmla="*/ 781666 h 781666"/>
              <a:gd name="connsiteX5" fmla="*/ 0 w 1417964"/>
              <a:gd name="connsiteY5" fmla="*/ 342907 h 781666"/>
              <a:gd name="connsiteX6" fmla="*/ 342907 w 1417964"/>
              <a:gd name="connsiteY6" fmla="*/ 0 h 7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964" h="781666">
                <a:moveTo>
                  <a:pt x="342907" y="0"/>
                </a:moveTo>
                <a:lnTo>
                  <a:pt x="1417964" y="0"/>
                </a:lnTo>
                <a:lnTo>
                  <a:pt x="1417964" y="438759"/>
                </a:lnTo>
                <a:cubicBezTo>
                  <a:pt x="1417964" y="628141"/>
                  <a:pt x="1264439" y="781666"/>
                  <a:pt x="1075057" y="781666"/>
                </a:cubicBezTo>
                <a:lnTo>
                  <a:pt x="0" y="781666"/>
                </a:lnTo>
                <a:lnTo>
                  <a:pt x="0" y="342907"/>
                </a:lnTo>
                <a:cubicBezTo>
                  <a:pt x="0" y="153525"/>
                  <a:pt x="153525" y="0"/>
                  <a:pt x="342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2011680" y="994410"/>
            <a:ext cx="2057400" cy="2308860"/>
          </a:xfrm>
          <a:custGeom>
            <a:avLst/>
            <a:gdLst>
              <a:gd name="connsiteX0" fmla="*/ 1417964 w 2057400"/>
              <a:gd name="connsiteY0" fmla="*/ 0 h 2308860"/>
              <a:gd name="connsiteX1" fmla="*/ 1714493 w 2057400"/>
              <a:gd name="connsiteY1" fmla="*/ 0 h 2308860"/>
              <a:gd name="connsiteX2" fmla="*/ 2057400 w 2057400"/>
              <a:gd name="connsiteY2" fmla="*/ 342907 h 2308860"/>
              <a:gd name="connsiteX3" fmla="*/ 2057400 w 2057400"/>
              <a:gd name="connsiteY3" fmla="*/ 1965953 h 2308860"/>
              <a:gd name="connsiteX4" fmla="*/ 1714493 w 2057400"/>
              <a:gd name="connsiteY4" fmla="*/ 2308860 h 2308860"/>
              <a:gd name="connsiteX5" fmla="*/ 342907 w 2057400"/>
              <a:gd name="connsiteY5" fmla="*/ 2308860 h 2308860"/>
              <a:gd name="connsiteX6" fmla="*/ 0 w 2057400"/>
              <a:gd name="connsiteY6" fmla="*/ 1965953 h 2308860"/>
              <a:gd name="connsiteX7" fmla="*/ 0 w 2057400"/>
              <a:gd name="connsiteY7" fmla="*/ 781666 h 2308860"/>
              <a:gd name="connsiteX8" fmla="*/ 1075057 w 2057400"/>
              <a:gd name="connsiteY8" fmla="*/ 781666 h 2308860"/>
              <a:gd name="connsiteX9" fmla="*/ 1417964 w 2057400"/>
              <a:gd name="connsiteY9" fmla="*/ 438759 h 2308860"/>
              <a:gd name="connsiteX10" fmla="*/ 1417964 w 2057400"/>
              <a:gd name="connsiteY10" fmla="*/ 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400" h="2308860">
                <a:moveTo>
                  <a:pt x="1417964" y="0"/>
                </a:moveTo>
                <a:lnTo>
                  <a:pt x="1714493" y="0"/>
                </a:lnTo>
                <a:cubicBezTo>
                  <a:pt x="1903875" y="0"/>
                  <a:pt x="2057400" y="153525"/>
                  <a:pt x="2057400" y="342907"/>
                </a:cubicBezTo>
                <a:lnTo>
                  <a:pt x="2057400" y="1965953"/>
                </a:lnTo>
                <a:cubicBezTo>
                  <a:pt x="2057400" y="2155335"/>
                  <a:pt x="1903875" y="2308860"/>
                  <a:pt x="1714493" y="2308860"/>
                </a:cubicBezTo>
                <a:lnTo>
                  <a:pt x="342907" y="2308860"/>
                </a:lnTo>
                <a:cubicBezTo>
                  <a:pt x="153525" y="2308860"/>
                  <a:pt x="0" y="2155335"/>
                  <a:pt x="0" y="1965953"/>
                </a:cubicBezTo>
                <a:lnTo>
                  <a:pt x="0" y="781666"/>
                </a:lnTo>
                <a:lnTo>
                  <a:pt x="1075057" y="781666"/>
                </a:lnTo>
                <a:cubicBezTo>
                  <a:pt x="1264439" y="781666"/>
                  <a:pt x="1417964" y="628141"/>
                  <a:pt x="1417964" y="438759"/>
                </a:cubicBezTo>
                <a:lnTo>
                  <a:pt x="141796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10"/>
          <p:cNvSpPr txBox="1"/>
          <p:nvPr/>
        </p:nvSpPr>
        <p:spPr>
          <a:xfrm>
            <a:off x="2326327" y="1092855"/>
            <a:ext cx="78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01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5074920" y="994410"/>
            <a:ext cx="1417964" cy="781666"/>
          </a:xfrm>
          <a:custGeom>
            <a:avLst/>
            <a:gdLst>
              <a:gd name="connsiteX0" fmla="*/ 342907 w 1417964"/>
              <a:gd name="connsiteY0" fmla="*/ 0 h 781666"/>
              <a:gd name="connsiteX1" fmla="*/ 1417964 w 1417964"/>
              <a:gd name="connsiteY1" fmla="*/ 0 h 781666"/>
              <a:gd name="connsiteX2" fmla="*/ 1417964 w 1417964"/>
              <a:gd name="connsiteY2" fmla="*/ 438759 h 781666"/>
              <a:gd name="connsiteX3" fmla="*/ 1075057 w 1417964"/>
              <a:gd name="connsiteY3" fmla="*/ 781666 h 781666"/>
              <a:gd name="connsiteX4" fmla="*/ 0 w 1417964"/>
              <a:gd name="connsiteY4" fmla="*/ 781666 h 781666"/>
              <a:gd name="connsiteX5" fmla="*/ 0 w 1417964"/>
              <a:gd name="connsiteY5" fmla="*/ 342907 h 781666"/>
              <a:gd name="connsiteX6" fmla="*/ 342907 w 1417964"/>
              <a:gd name="connsiteY6" fmla="*/ 0 h 7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964" h="781666">
                <a:moveTo>
                  <a:pt x="342907" y="0"/>
                </a:moveTo>
                <a:lnTo>
                  <a:pt x="1417964" y="0"/>
                </a:lnTo>
                <a:lnTo>
                  <a:pt x="1417964" y="438759"/>
                </a:lnTo>
                <a:cubicBezTo>
                  <a:pt x="1417964" y="628141"/>
                  <a:pt x="1264439" y="781666"/>
                  <a:pt x="1075057" y="781666"/>
                </a:cubicBezTo>
                <a:lnTo>
                  <a:pt x="0" y="781666"/>
                </a:lnTo>
                <a:lnTo>
                  <a:pt x="0" y="342907"/>
                </a:lnTo>
                <a:cubicBezTo>
                  <a:pt x="0" y="153525"/>
                  <a:pt x="153525" y="0"/>
                  <a:pt x="342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5074920" y="994410"/>
            <a:ext cx="2057400" cy="2308860"/>
          </a:xfrm>
          <a:custGeom>
            <a:avLst/>
            <a:gdLst>
              <a:gd name="connsiteX0" fmla="*/ 1417964 w 2057400"/>
              <a:gd name="connsiteY0" fmla="*/ 0 h 2308860"/>
              <a:gd name="connsiteX1" fmla="*/ 1714493 w 2057400"/>
              <a:gd name="connsiteY1" fmla="*/ 0 h 2308860"/>
              <a:gd name="connsiteX2" fmla="*/ 2057400 w 2057400"/>
              <a:gd name="connsiteY2" fmla="*/ 342907 h 2308860"/>
              <a:gd name="connsiteX3" fmla="*/ 2057400 w 2057400"/>
              <a:gd name="connsiteY3" fmla="*/ 1965953 h 2308860"/>
              <a:gd name="connsiteX4" fmla="*/ 1714493 w 2057400"/>
              <a:gd name="connsiteY4" fmla="*/ 2308860 h 2308860"/>
              <a:gd name="connsiteX5" fmla="*/ 342907 w 2057400"/>
              <a:gd name="connsiteY5" fmla="*/ 2308860 h 2308860"/>
              <a:gd name="connsiteX6" fmla="*/ 0 w 2057400"/>
              <a:gd name="connsiteY6" fmla="*/ 1965953 h 2308860"/>
              <a:gd name="connsiteX7" fmla="*/ 0 w 2057400"/>
              <a:gd name="connsiteY7" fmla="*/ 781666 h 2308860"/>
              <a:gd name="connsiteX8" fmla="*/ 1075057 w 2057400"/>
              <a:gd name="connsiteY8" fmla="*/ 781666 h 2308860"/>
              <a:gd name="connsiteX9" fmla="*/ 1417964 w 2057400"/>
              <a:gd name="connsiteY9" fmla="*/ 438759 h 2308860"/>
              <a:gd name="connsiteX10" fmla="*/ 1417964 w 2057400"/>
              <a:gd name="connsiteY10" fmla="*/ 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400" h="2308860">
                <a:moveTo>
                  <a:pt x="1417964" y="0"/>
                </a:moveTo>
                <a:lnTo>
                  <a:pt x="1714493" y="0"/>
                </a:lnTo>
                <a:cubicBezTo>
                  <a:pt x="1903875" y="0"/>
                  <a:pt x="2057400" y="153525"/>
                  <a:pt x="2057400" y="342907"/>
                </a:cubicBezTo>
                <a:lnTo>
                  <a:pt x="2057400" y="1965953"/>
                </a:lnTo>
                <a:cubicBezTo>
                  <a:pt x="2057400" y="2155335"/>
                  <a:pt x="1903875" y="2308860"/>
                  <a:pt x="1714493" y="2308860"/>
                </a:cubicBezTo>
                <a:lnTo>
                  <a:pt x="342907" y="2308860"/>
                </a:lnTo>
                <a:cubicBezTo>
                  <a:pt x="153525" y="2308860"/>
                  <a:pt x="0" y="2155335"/>
                  <a:pt x="0" y="1965953"/>
                </a:cubicBezTo>
                <a:lnTo>
                  <a:pt x="0" y="781666"/>
                </a:lnTo>
                <a:lnTo>
                  <a:pt x="1075057" y="781666"/>
                </a:lnTo>
                <a:cubicBezTo>
                  <a:pt x="1264439" y="781666"/>
                  <a:pt x="1417964" y="628141"/>
                  <a:pt x="1417964" y="438759"/>
                </a:cubicBezTo>
                <a:lnTo>
                  <a:pt x="141796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48"/>
          <p:cNvSpPr txBox="1"/>
          <p:nvPr/>
        </p:nvSpPr>
        <p:spPr>
          <a:xfrm>
            <a:off x="5389567" y="1092855"/>
            <a:ext cx="78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02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2011680" y="3554730"/>
            <a:ext cx="1417964" cy="781666"/>
          </a:xfrm>
          <a:custGeom>
            <a:avLst/>
            <a:gdLst>
              <a:gd name="connsiteX0" fmla="*/ 342907 w 1417964"/>
              <a:gd name="connsiteY0" fmla="*/ 0 h 781666"/>
              <a:gd name="connsiteX1" fmla="*/ 1417964 w 1417964"/>
              <a:gd name="connsiteY1" fmla="*/ 0 h 781666"/>
              <a:gd name="connsiteX2" fmla="*/ 1417964 w 1417964"/>
              <a:gd name="connsiteY2" fmla="*/ 438759 h 781666"/>
              <a:gd name="connsiteX3" fmla="*/ 1075057 w 1417964"/>
              <a:gd name="connsiteY3" fmla="*/ 781666 h 781666"/>
              <a:gd name="connsiteX4" fmla="*/ 0 w 1417964"/>
              <a:gd name="connsiteY4" fmla="*/ 781666 h 781666"/>
              <a:gd name="connsiteX5" fmla="*/ 0 w 1417964"/>
              <a:gd name="connsiteY5" fmla="*/ 342907 h 781666"/>
              <a:gd name="connsiteX6" fmla="*/ 342907 w 1417964"/>
              <a:gd name="connsiteY6" fmla="*/ 0 h 7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964" h="781666">
                <a:moveTo>
                  <a:pt x="342907" y="0"/>
                </a:moveTo>
                <a:lnTo>
                  <a:pt x="1417964" y="0"/>
                </a:lnTo>
                <a:lnTo>
                  <a:pt x="1417964" y="438759"/>
                </a:lnTo>
                <a:cubicBezTo>
                  <a:pt x="1417964" y="628141"/>
                  <a:pt x="1264439" y="781666"/>
                  <a:pt x="1075057" y="781666"/>
                </a:cubicBezTo>
                <a:lnTo>
                  <a:pt x="0" y="781666"/>
                </a:lnTo>
                <a:lnTo>
                  <a:pt x="0" y="342907"/>
                </a:lnTo>
                <a:cubicBezTo>
                  <a:pt x="0" y="153525"/>
                  <a:pt x="153525" y="0"/>
                  <a:pt x="3429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2011680" y="3554730"/>
            <a:ext cx="2057400" cy="2308860"/>
          </a:xfrm>
          <a:custGeom>
            <a:avLst/>
            <a:gdLst>
              <a:gd name="connsiteX0" fmla="*/ 1417964 w 2057400"/>
              <a:gd name="connsiteY0" fmla="*/ 0 h 2308860"/>
              <a:gd name="connsiteX1" fmla="*/ 1714493 w 2057400"/>
              <a:gd name="connsiteY1" fmla="*/ 0 h 2308860"/>
              <a:gd name="connsiteX2" fmla="*/ 2057400 w 2057400"/>
              <a:gd name="connsiteY2" fmla="*/ 342907 h 2308860"/>
              <a:gd name="connsiteX3" fmla="*/ 2057400 w 2057400"/>
              <a:gd name="connsiteY3" fmla="*/ 1965953 h 2308860"/>
              <a:gd name="connsiteX4" fmla="*/ 1714493 w 2057400"/>
              <a:gd name="connsiteY4" fmla="*/ 2308860 h 2308860"/>
              <a:gd name="connsiteX5" fmla="*/ 342907 w 2057400"/>
              <a:gd name="connsiteY5" fmla="*/ 2308860 h 2308860"/>
              <a:gd name="connsiteX6" fmla="*/ 0 w 2057400"/>
              <a:gd name="connsiteY6" fmla="*/ 1965953 h 2308860"/>
              <a:gd name="connsiteX7" fmla="*/ 0 w 2057400"/>
              <a:gd name="connsiteY7" fmla="*/ 781666 h 2308860"/>
              <a:gd name="connsiteX8" fmla="*/ 1075057 w 2057400"/>
              <a:gd name="connsiteY8" fmla="*/ 781666 h 2308860"/>
              <a:gd name="connsiteX9" fmla="*/ 1417964 w 2057400"/>
              <a:gd name="connsiteY9" fmla="*/ 438759 h 2308860"/>
              <a:gd name="connsiteX10" fmla="*/ 1417964 w 2057400"/>
              <a:gd name="connsiteY10" fmla="*/ 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400" h="2308860">
                <a:moveTo>
                  <a:pt x="1417964" y="0"/>
                </a:moveTo>
                <a:lnTo>
                  <a:pt x="1714493" y="0"/>
                </a:lnTo>
                <a:cubicBezTo>
                  <a:pt x="1903875" y="0"/>
                  <a:pt x="2057400" y="153525"/>
                  <a:pt x="2057400" y="342907"/>
                </a:cubicBezTo>
                <a:lnTo>
                  <a:pt x="2057400" y="1965953"/>
                </a:lnTo>
                <a:cubicBezTo>
                  <a:pt x="2057400" y="2155335"/>
                  <a:pt x="1903875" y="2308860"/>
                  <a:pt x="1714493" y="2308860"/>
                </a:cubicBezTo>
                <a:lnTo>
                  <a:pt x="342907" y="2308860"/>
                </a:lnTo>
                <a:cubicBezTo>
                  <a:pt x="153525" y="2308860"/>
                  <a:pt x="0" y="2155335"/>
                  <a:pt x="0" y="1965953"/>
                </a:cubicBezTo>
                <a:lnTo>
                  <a:pt x="0" y="781666"/>
                </a:lnTo>
                <a:lnTo>
                  <a:pt x="1075057" y="781666"/>
                </a:lnTo>
                <a:cubicBezTo>
                  <a:pt x="1264439" y="781666"/>
                  <a:pt x="1417964" y="628141"/>
                  <a:pt x="1417964" y="438759"/>
                </a:cubicBezTo>
                <a:lnTo>
                  <a:pt x="141796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53"/>
          <p:cNvSpPr txBox="1"/>
          <p:nvPr/>
        </p:nvSpPr>
        <p:spPr>
          <a:xfrm>
            <a:off x="2326327" y="3653175"/>
            <a:ext cx="78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03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5074920" y="3554730"/>
            <a:ext cx="1417964" cy="781666"/>
          </a:xfrm>
          <a:custGeom>
            <a:avLst/>
            <a:gdLst>
              <a:gd name="connsiteX0" fmla="*/ 342907 w 1417964"/>
              <a:gd name="connsiteY0" fmla="*/ 0 h 781666"/>
              <a:gd name="connsiteX1" fmla="*/ 1417964 w 1417964"/>
              <a:gd name="connsiteY1" fmla="*/ 0 h 781666"/>
              <a:gd name="connsiteX2" fmla="*/ 1417964 w 1417964"/>
              <a:gd name="connsiteY2" fmla="*/ 438759 h 781666"/>
              <a:gd name="connsiteX3" fmla="*/ 1075057 w 1417964"/>
              <a:gd name="connsiteY3" fmla="*/ 781666 h 781666"/>
              <a:gd name="connsiteX4" fmla="*/ 0 w 1417964"/>
              <a:gd name="connsiteY4" fmla="*/ 781666 h 781666"/>
              <a:gd name="connsiteX5" fmla="*/ 0 w 1417964"/>
              <a:gd name="connsiteY5" fmla="*/ 342907 h 781666"/>
              <a:gd name="connsiteX6" fmla="*/ 342907 w 1417964"/>
              <a:gd name="connsiteY6" fmla="*/ 0 h 78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964" h="781666">
                <a:moveTo>
                  <a:pt x="342907" y="0"/>
                </a:moveTo>
                <a:lnTo>
                  <a:pt x="1417964" y="0"/>
                </a:lnTo>
                <a:lnTo>
                  <a:pt x="1417964" y="438759"/>
                </a:lnTo>
                <a:cubicBezTo>
                  <a:pt x="1417964" y="628141"/>
                  <a:pt x="1264439" y="781666"/>
                  <a:pt x="1075057" y="781666"/>
                </a:cubicBezTo>
                <a:lnTo>
                  <a:pt x="0" y="781666"/>
                </a:lnTo>
                <a:lnTo>
                  <a:pt x="0" y="342907"/>
                </a:lnTo>
                <a:cubicBezTo>
                  <a:pt x="0" y="153525"/>
                  <a:pt x="153525" y="0"/>
                  <a:pt x="342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3200"/>
          </a:p>
        </p:txBody>
      </p:sp>
      <p:sp>
        <p:nvSpPr>
          <p:cNvPr id="17" name="手繪多邊形 16"/>
          <p:cNvSpPr/>
          <p:nvPr/>
        </p:nvSpPr>
        <p:spPr>
          <a:xfrm>
            <a:off x="5074920" y="3554730"/>
            <a:ext cx="2057400" cy="2308860"/>
          </a:xfrm>
          <a:custGeom>
            <a:avLst/>
            <a:gdLst>
              <a:gd name="connsiteX0" fmla="*/ 1417964 w 2057400"/>
              <a:gd name="connsiteY0" fmla="*/ 0 h 2308860"/>
              <a:gd name="connsiteX1" fmla="*/ 1714493 w 2057400"/>
              <a:gd name="connsiteY1" fmla="*/ 0 h 2308860"/>
              <a:gd name="connsiteX2" fmla="*/ 2057400 w 2057400"/>
              <a:gd name="connsiteY2" fmla="*/ 342907 h 2308860"/>
              <a:gd name="connsiteX3" fmla="*/ 2057400 w 2057400"/>
              <a:gd name="connsiteY3" fmla="*/ 1965953 h 2308860"/>
              <a:gd name="connsiteX4" fmla="*/ 1714493 w 2057400"/>
              <a:gd name="connsiteY4" fmla="*/ 2308860 h 2308860"/>
              <a:gd name="connsiteX5" fmla="*/ 342907 w 2057400"/>
              <a:gd name="connsiteY5" fmla="*/ 2308860 h 2308860"/>
              <a:gd name="connsiteX6" fmla="*/ 0 w 2057400"/>
              <a:gd name="connsiteY6" fmla="*/ 1965953 h 2308860"/>
              <a:gd name="connsiteX7" fmla="*/ 0 w 2057400"/>
              <a:gd name="connsiteY7" fmla="*/ 781666 h 2308860"/>
              <a:gd name="connsiteX8" fmla="*/ 1075057 w 2057400"/>
              <a:gd name="connsiteY8" fmla="*/ 781666 h 2308860"/>
              <a:gd name="connsiteX9" fmla="*/ 1417964 w 2057400"/>
              <a:gd name="connsiteY9" fmla="*/ 438759 h 2308860"/>
              <a:gd name="connsiteX10" fmla="*/ 1417964 w 2057400"/>
              <a:gd name="connsiteY10" fmla="*/ 0 h 23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400" h="2308860">
                <a:moveTo>
                  <a:pt x="1417964" y="0"/>
                </a:moveTo>
                <a:lnTo>
                  <a:pt x="1714493" y="0"/>
                </a:lnTo>
                <a:cubicBezTo>
                  <a:pt x="1903875" y="0"/>
                  <a:pt x="2057400" y="153525"/>
                  <a:pt x="2057400" y="342907"/>
                </a:cubicBezTo>
                <a:lnTo>
                  <a:pt x="2057400" y="1965953"/>
                </a:lnTo>
                <a:cubicBezTo>
                  <a:pt x="2057400" y="2155335"/>
                  <a:pt x="1903875" y="2308860"/>
                  <a:pt x="1714493" y="2308860"/>
                </a:cubicBezTo>
                <a:lnTo>
                  <a:pt x="342907" y="2308860"/>
                </a:lnTo>
                <a:cubicBezTo>
                  <a:pt x="153525" y="2308860"/>
                  <a:pt x="0" y="2155335"/>
                  <a:pt x="0" y="1965953"/>
                </a:cubicBezTo>
                <a:lnTo>
                  <a:pt x="0" y="781666"/>
                </a:lnTo>
                <a:lnTo>
                  <a:pt x="1075057" y="781666"/>
                </a:lnTo>
                <a:cubicBezTo>
                  <a:pt x="1264439" y="781666"/>
                  <a:pt x="1417964" y="628141"/>
                  <a:pt x="1417964" y="438759"/>
                </a:cubicBezTo>
                <a:lnTo>
                  <a:pt x="141796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57"/>
          <p:cNvSpPr txBox="1"/>
          <p:nvPr/>
        </p:nvSpPr>
        <p:spPr>
          <a:xfrm>
            <a:off x="5389567" y="3653175"/>
            <a:ext cx="78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200" dirty="0" smtClean="0">
                <a:solidFill>
                  <a:schemeClr val="bg1"/>
                </a:solidFill>
              </a:rPr>
              <a:t>04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 flipH="1">
            <a:off x="2130350" y="1884276"/>
            <a:ext cx="217780" cy="40223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5208987" y="1905521"/>
            <a:ext cx="438956" cy="32487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2128256" y="4455204"/>
            <a:ext cx="396142" cy="471840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31" name="手繪多邊形 30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5160221" y="4506210"/>
            <a:ext cx="449400" cy="381476"/>
            <a:chOff x="27859538" y="12880453"/>
            <a:chExt cx="3007014" cy="2552546"/>
          </a:xfrm>
          <a:solidFill>
            <a:schemeClr val="bg1">
              <a:lumMod val="50000"/>
            </a:schemeClr>
          </a:solidFill>
        </p:grpSpPr>
        <p:sp>
          <p:nvSpPr>
            <p:cNvPr id="36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97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2" name="橢圓 1"/>
          <p:cNvSpPr/>
          <p:nvPr/>
        </p:nvSpPr>
        <p:spPr>
          <a:xfrm>
            <a:off x="2223600" y="1080600"/>
            <a:ext cx="4696800" cy="46968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9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31750">
            <a:bevelT w="25400" h="635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手繪多邊形 4"/>
          <p:cNvSpPr/>
          <p:nvPr/>
        </p:nvSpPr>
        <p:spPr>
          <a:xfrm>
            <a:off x="2409404" y="1271847"/>
            <a:ext cx="2095304" cy="2095304"/>
          </a:xfrm>
          <a:custGeom>
            <a:avLst/>
            <a:gdLst>
              <a:gd name="connsiteX0" fmla="*/ 2095304 w 2095304"/>
              <a:gd name="connsiteY0" fmla="*/ 0 h 2095304"/>
              <a:gd name="connsiteX1" fmla="*/ 2095304 w 2095304"/>
              <a:gd name="connsiteY1" fmla="*/ 1060818 h 2095304"/>
              <a:gd name="connsiteX2" fmla="*/ 2044740 w 2095304"/>
              <a:gd name="connsiteY2" fmla="*/ 1063371 h 2095304"/>
              <a:gd name="connsiteX3" fmla="*/ 1680493 w 2095304"/>
              <a:gd name="connsiteY3" fmla="*/ 1166113 h 2095304"/>
              <a:gd name="connsiteX4" fmla="*/ 1524591 w 2095304"/>
              <a:gd name="connsiteY4" fmla="*/ 1258234 h 2095304"/>
              <a:gd name="connsiteX5" fmla="*/ 1447117 w 2095304"/>
              <a:gd name="connsiteY5" fmla="*/ 1180760 h 2095304"/>
              <a:gd name="connsiteX6" fmla="*/ 1582287 w 2095304"/>
              <a:gd name="connsiteY6" fmla="*/ 1045590 h 2095304"/>
              <a:gd name="connsiteX7" fmla="*/ 1031650 w 2095304"/>
              <a:gd name="connsiteY7" fmla="*/ 1019758 h 2095304"/>
              <a:gd name="connsiteX8" fmla="*/ 1057482 w 2095304"/>
              <a:gd name="connsiteY8" fmla="*/ 1570395 h 2095304"/>
              <a:gd name="connsiteX9" fmla="*/ 1199737 w 2095304"/>
              <a:gd name="connsiteY9" fmla="*/ 1428140 h 2095304"/>
              <a:gd name="connsiteX10" fmla="*/ 1275083 w 2095304"/>
              <a:gd name="connsiteY10" fmla="*/ 1503487 h 2095304"/>
              <a:gd name="connsiteX11" fmla="*/ 1260539 w 2095304"/>
              <a:gd name="connsiteY11" fmla="*/ 1520691 h 2095304"/>
              <a:gd name="connsiteX12" fmla="*/ 1063371 w 2095304"/>
              <a:gd name="connsiteY12" fmla="*/ 2044740 h 2095304"/>
              <a:gd name="connsiteX13" fmla="*/ 1060818 w 2095304"/>
              <a:gd name="connsiteY13" fmla="*/ 2095304 h 2095304"/>
              <a:gd name="connsiteX14" fmla="*/ 0 w 2095304"/>
              <a:gd name="connsiteY14" fmla="*/ 2095304 h 2095304"/>
              <a:gd name="connsiteX15" fmla="*/ 8030 w 2095304"/>
              <a:gd name="connsiteY15" fmla="*/ 1936277 h 2095304"/>
              <a:gd name="connsiteX16" fmla="*/ 1936277 w 2095304"/>
              <a:gd name="connsiteY16" fmla="*/ 803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4" h="2095304">
                <a:moveTo>
                  <a:pt x="2095304" y="0"/>
                </a:moveTo>
                <a:lnTo>
                  <a:pt x="2095304" y="1060818"/>
                </a:lnTo>
                <a:lnTo>
                  <a:pt x="2044740" y="1063371"/>
                </a:lnTo>
                <a:cubicBezTo>
                  <a:pt x="1915378" y="1076509"/>
                  <a:pt x="1792646" y="1112072"/>
                  <a:pt x="1680493" y="1166113"/>
                </a:cubicBezTo>
                <a:lnTo>
                  <a:pt x="1524591" y="1258234"/>
                </a:lnTo>
                <a:lnTo>
                  <a:pt x="1447117" y="1180760"/>
                </a:lnTo>
                <a:lnTo>
                  <a:pt x="1582287" y="1045590"/>
                </a:lnTo>
                <a:lnTo>
                  <a:pt x="1031650" y="1019758"/>
                </a:lnTo>
                <a:lnTo>
                  <a:pt x="1057482" y="1570395"/>
                </a:lnTo>
                <a:lnTo>
                  <a:pt x="1199737" y="1428140"/>
                </a:lnTo>
                <a:lnTo>
                  <a:pt x="1275083" y="1503487"/>
                </a:lnTo>
                <a:lnTo>
                  <a:pt x="1260539" y="1520691"/>
                </a:lnTo>
                <a:cubicBezTo>
                  <a:pt x="1153243" y="1671571"/>
                  <a:pt x="1083077" y="1850697"/>
                  <a:pt x="1063371" y="2044740"/>
                </a:cubicBezTo>
                <a:lnTo>
                  <a:pt x="1060818" y="2095304"/>
                </a:lnTo>
                <a:lnTo>
                  <a:pt x="0" y="2095304"/>
                </a:lnTo>
                <a:lnTo>
                  <a:pt x="8030" y="1936277"/>
                </a:lnTo>
                <a:cubicBezTo>
                  <a:pt x="111283" y="919567"/>
                  <a:pt x="919567" y="111283"/>
                  <a:pt x="1936277" y="80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3200"/>
          </a:p>
        </p:txBody>
      </p:sp>
      <p:sp>
        <p:nvSpPr>
          <p:cNvPr id="6" name="手繪多邊形 5"/>
          <p:cNvSpPr/>
          <p:nvPr/>
        </p:nvSpPr>
        <p:spPr>
          <a:xfrm>
            <a:off x="4628408" y="1271847"/>
            <a:ext cx="2095302" cy="2095304"/>
          </a:xfrm>
          <a:custGeom>
            <a:avLst/>
            <a:gdLst>
              <a:gd name="connsiteX0" fmla="*/ 0 w 2095302"/>
              <a:gd name="connsiteY0" fmla="*/ 0 h 2095304"/>
              <a:gd name="connsiteX1" fmla="*/ 159025 w 2095302"/>
              <a:gd name="connsiteY1" fmla="*/ 8030 h 2095304"/>
              <a:gd name="connsiteX2" fmla="*/ 2087272 w 2095302"/>
              <a:gd name="connsiteY2" fmla="*/ 1936277 h 2095304"/>
              <a:gd name="connsiteX3" fmla="*/ 2095302 w 2095302"/>
              <a:gd name="connsiteY3" fmla="*/ 2095304 h 2095304"/>
              <a:gd name="connsiteX4" fmla="*/ 1034484 w 2095302"/>
              <a:gd name="connsiteY4" fmla="*/ 2095304 h 2095304"/>
              <a:gd name="connsiteX5" fmla="*/ 1031931 w 2095302"/>
              <a:gd name="connsiteY5" fmla="*/ 2044740 h 2095304"/>
              <a:gd name="connsiteX6" fmla="*/ 834763 w 2095302"/>
              <a:gd name="connsiteY6" fmla="*/ 1520691 h 2095304"/>
              <a:gd name="connsiteX7" fmla="*/ 820219 w 2095302"/>
              <a:gd name="connsiteY7" fmla="*/ 1503487 h 2095304"/>
              <a:gd name="connsiteX8" fmla="*/ 895565 w 2095302"/>
              <a:gd name="connsiteY8" fmla="*/ 1428141 h 2095304"/>
              <a:gd name="connsiteX9" fmla="*/ 1037818 w 2095302"/>
              <a:gd name="connsiteY9" fmla="*/ 1570395 h 2095304"/>
              <a:gd name="connsiteX10" fmla="*/ 1063651 w 2095302"/>
              <a:gd name="connsiteY10" fmla="*/ 1019758 h 2095304"/>
              <a:gd name="connsiteX11" fmla="*/ 513013 w 2095302"/>
              <a:gd name="connsiteY11" fmla="*/ 1045590 h 2095304"/>
              <a:gd name="connsiteX12" fmla="*/ 648185 w 2095302"/>
              <a:gd name="connsiteY12" fmla="*/ 1180761 h 2095304"/>
              <a:gd name="connsiteX13" fmla="*/ 570711 w 2095302"/>
              <a:gd name="connsiteY13" fmla="*/ 1258235 h 2095304"/>
              <a:gd name="connsiteX14" fmla="*/ 414810 w 2095302"/>
              <a:gd name="connsiteY14" fmla="*/ 1166113 h 2095304"/>
              <a:gd name="connsiteX15" fmla="*/ 50562 w 2095302"/>
              <a:gd name="connsiteY15" fmla="*/ 1063371 h 2095304"/>
              <a:gd name="connsiteX16" fmla="*/ 0 w 2095302"/>
              <a:gd name="connsiteY16" fmla="*/ 1060818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2" h="2095304">
                <a:moveTo>
                  <a:pt x="0" y="0"/>
                </a:moveTo>
                <a:lnTo>
                  <a:pt x="159025" y="8030"/>
                </a:lnTo>
                <a:cubicBezTo>
                  <a:pt x="1175735" y="111283"/>
                  <a:pt x="1984019" y="919567"/>
                  <a:pt x="2087272" y="1936277"/>
                </a:cubicBezTo>
                <a:lnTo>
                  <a:pt x="2095302" y="2095304"/>
                </a:lnTo>
                <a:lnTo>
                  <a:pt x="1034484" y="2095304"/>
                </a:lnTo>
                <a:lnTo>
                  <a:pt x="1031931" y="2044740"/>
                </a:lnTo>
                <a:cubicBezTo>
                  <a:pt x="1012225" y="1850697"/>
                  <a:pt x="942060" y="1671571"/>
                  <a:pt x="834763" y="1520691"/>
                </a:cubicBezTo>
                <a:lnTo>
                  <a:pt x="820219" y="1503487"/>
                </a:lnTo>
                <a:lnTo>
                  <a:pt x="895565" y="1428141"/>
                </a:lnTo>
                <a:lnTo>
                  <a:pt x="1037818" y="1570395"/>
                </a:lnTo>
                <a:lnTo>
                  <a:pt x="1063651" y="1019758"/>
                </a:lnTo>
                <a:lnTo>
                  <a:pt x="513013" y="1045590"/>
                </a:lnTo>
                <a:lnTo>
                  <a:pt x="648185" y="1180761"/>
                </a:lnTo>
                <a:lnTo>
                  <a:pt x="570711" y="1258235"/>
                </a:lnTo>
                <a:lnTo>
                  <a:pt x="414810" y="1166113"/>
                </a:lnTo>
                <a:cubicBezTo>
                  <a:pt x="302656" y="1112072"/>
                  <a:pt x="179924" y="1076509"/>
                  <a:pt x="50562" y="1063371"/>
                </a:cubicBezTo>
                <a:lnTo>
                  <a:pt x="0" y="10608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2409404" y="3490851"/>
            <a:ext cx="2095304" cy="2095302"/>
          </a:xfrm>
          <a:custGeom>
            <a:avLst/>
            <a:gdLst>
              <a:gd name="connsiteX0" fmla="*/ 0 w 2095304"/>
              <a:gd name="connsiteY0" fmla="*/ 0 h 2095302"/>
              <a:gd name="connsiteX1" fmla="*/ 1060818 w 2095304"/>
              <a:gd name="connsiteY1" fmla="*/ 0 h 2095302"/>
              <a:gd name="connsiteX2" fmla="*/ 1063371 w 2095304"/>
              <a:gd name="connsiteY2" fmla="*/ 50562 h 2095302"/>
              <a:gd name="connsiteX3" fmla="*/ 1166113 w 2095304"/>
              <a:gd name="connsiteY3" fmla="*/ 414810 h 2095302"/>
              <a:gd name="connsiteX4" fmla="*/ 1258234 w 2095304"/>
              <a:gd name="connsiteY4" fmla="*/ 570711 h 2095302"/>
              <a:gd name="connsiteX5" fmla="*/ 1192654 w 2095304"/>
              <a:gd name="connsiteY5" fmla="*/ 636291 h 2095302"/>
              <a:gd name="connsiteX6" fmla="*/ 1057483 w 2095304"/>
              <a:gd name="connsiteY6" fmla="*/ 501120 h 2095302"/>
              <a:gd name="connsiteX7" fmla="*/ 1031651 w 2095304"/>
              <a:gd name="connsiteY7" fmla="*/ 1051758 h 2095302"/>
              <a:gd name="connsiteX8" fmla="*/ 1582288 w 2095304"/>
              <a:gd name="connsiteY8" fmla="*/ 1025925 h 2095302"/>
              <a:gd name="connsiteX9" fmla="*/ 1440034 w 2095304"/>
              <a:gd name="connsiteY9" fmla="*/ 883672 h 2095302"/>
              <a:gd name="connsiteX10" fmla="*/ 1503487 w 2095304"/>
              <a:gd name="connsiteY10" fmla="*/ 820219 h 2095302"/>
              <a:gd name="connsiteX11" fmla="*/ 1520691 w 2095304"/>
              <a:gd name="connsiteY11" fmla="*/ 834763 h 2095302"/>
              <a:gd name="connsiteX12" fmla="*/ 2044740 w 2095304"/>
              <a:gd name="connsiteY12" fmla="*/ 1031931 h 2095302"/>
              <a:gd name="connsiteX13" fmla="*/ 2095304 w 2095304"/>
              <a:gd name="connsiteY13" fmla="*/ 1034484 h 2095302"/>
              <a:gd name="connsiteX14" fmla="*/ 2095304 w 2095304"/>
              <a:gd name="connsiteY14" fmla="*/ 2095302 h 2095302"/>
              <a:gd name="connsiteX15" fmla="*/ 1936277 w 2095304"/>
              <a:gd name="connsiteY15" fmla="*/ 2087272 h 2095302"/>
              <a:gd name="connsiteX16" fmla="*/ 8030 w 2095304"/>
              <a:gd name="connsiteY16" fmla="*/ 159025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4" h="2095302">
                <a:moveTo>
                  <a:pt x="0" y="0"/>
                </a:moveTo>
                <a:lnTo>
                  <a:pt x="1060818" y="0"/>
                </a:lnTo>
                <a:lnTo>
                  <a:pt x="1063371" y="50562"/>
                </a:lnTo>
                <a:cubicBezTo>
                  <a:pt x="1076509" y="179924"/>
                  <a:pt x="1112072" y="302656"/>
                  <a:pt x="1166113" y="414810"/>
                </a:cubicBezTo>
                <a:lnTo>
                  <a:pt x="1258234" y="570711"/>
                </a:lnTo>
                <a:lnTo>
                  <a:pt x="1192654" y="636291"/>
                </a:lnTo>
                <a:lnTo>
                  <a:pt x="1057483" y="501120"/>
                </a:lnTo>
                <a:lnTo>
                  <a:pt x="1031651" y="1051758"/>
                </a:lnTo>
                <a:lnTo>
                  <a:pt x="1582288" y="1025925"/>
                </a:lnTo>
                <a:lnTo>
                  <a:pt x="1440034" y="883672"/>
                </a:lnTo>
                <a:lnTo>
                  <a:pt x="1503487" y="820219"/>
                </a:lnTo>
                <a:lnTo>
                  <a:pt x="1520691" y="834763"/>
                </a:lnTo>
                <a:cubicBezTo>
                  <a:pt x="1671571" y="942060"/>
                  <a:pt x="1850697" y="1012225"/>
                  <a:pt x="2044740" y="1031931"/>
                </a:cubicBezTo>
                <a:lnTo>
                  <a:pt x="2095304" y="1034484"/>
                </a:lnTo>
                <a:lnTo>
                  <a:pt x="2095304" y="2095302"/>
                </a:lnTo>
                <a:lnTo>
                  <a:pt x="1936277" y="2087272"/>
                </a:lnTo>
                <a:cubicBezTo>
                  <a:pt x="919567" y="1984019"/>
                  <a:pt x="111283" y="1175735"/>
                  <a:pt x="8030" y="1590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 rot="13500000">
            <a:off x="3042854" y="1903711"/>
            <a:ext cx="3054602" cy="3033991"/>
          </a:xfrm>
          <a:custGeom>
            <a:avLst/>
            <a:gdLst>
              <a:gd name="connsiteX0" fmla="*/ 3054602 w 3054602"/>
              <a:gd name="connsiteY0" fmla="*/ 1516994 h 3033991"/>
              <a:gd name="connsiteX1" fmla="*/ 2762797 w 3054602"/>
              <a:gd name="connsiteY1" fmla="*/ 1787029 h 3033991"/>
              <a:gd name="connsiteX2" fmla="*/ 2762797 w 3054602"/>
              <a:gd name="connsiteY2" fmla="*/ 1652011 h 3033991"/>
              <a:gd name="connsiteX3" fmla="*/ 2568971 w 3054602"/>
              <a:gd name="connsiteY3" fmla="*/ 1652011 h 3033991"/>
              <a:gd name="connsiteX4" fmla="*/ 2560566 w 3054602"/>
              <a:gd name="connsiteY4" fmla="*/ 1710259 h 3033991"/>
              <a:gd name="connsiteX5" fmla="*/ 2270625 w 3054602"/>
              <a:gd name="connsiteY5" fmla="*/ 2255230 h 3033991"/>
              <a:gd name="connsiteX6" fmla="*/ 1725654 w 3054602"/>
              <a:gd name="connsiteY6" fmla="*/ 2545170 h 3033991"/>
              <a:gd name="connsiteX7" fmla="*/ 1667410 w 3054602"/>
              <a:gd name="connsiteY7" fmla="*/ 2553575 h 3033991"/>
              <a:gd name="connsiteX8" fmla="*/ 1667410 w 3054602"/>
              <a:gd name="connsiteY8" fmla="*/ 2742186 h 3033991"/>
              <a:gd name="connsiteX9" fmla="*/ 1802427 w 3054602"/>
              <a:gd name="connsiteY9" fmla="*/ 2742186 h 3033991"/>
              <a:gd name="connsiteX10" fmla="*/ 1532392 w 3054602"/>
              <a:gd name="connsiteY10" fmla="*/ 3033991 h 3033991"/>
              <a:gd name="connsiteX11" fmla="*/ 1262358 w 3054602"/>
              <a:gd name="connsiteY11" fmla="*/ 2742186 h 3033991"/>
              <a:gd name="connsiteX12" fmla="*/ 1397375 w 3054602"/>
              <a:gd name="connsiteY12" fmla="*/ 2742186 h 3033991"/>
              <a:gd name="connsiteX13" fmla="*/ 1397375 w 3054602"/>
              <a:gd name="connsiteY13" fmla="*/ 2556003 h 3033991"/>
              <a:gd name="connsiteX14" fmla="*/ 1322308 w 3054602"/>
              <a:gd name="connsiteY14" fmla="*/ 2545170 h 3033991"/>
              <a:gd name="connsiteX15" fmla="*/ 777337 w 3054602"/>
              <a:gd name="connsiteY15" fmla="*/ 2255230 h 3033991"/>
              <a:gd name="connsiteX16" fmla="*/ 487397 w 3054602"/>
              <a:gd name="connsiteY16" fmla="*/ 1710259 h 3033991"/>
              <a:gd name="connsiteX17" fmla="*/ 478991 w 3054602"/>
              <a:gd name="connsiteY17" fmla="*/ 1652014 h 3033991"/>
              <a:gd name="connsiteX18" fmla="*/ 291805 w 3054602"/>
              <a:gd name="connsiteY18" fmla="*/ 1652014 h 3033991"/>
              <a:gd name="connsiteX19" fmla="*/ 291805 w 3054602"/>
              <a:gd name="connsiteY19" fmla="*/ 1787031 h 3033991"/>
              <a:gd name="connsiteX20" fmla="*/ 0 w 3054602"/>
              <a:gd name="connsiteY20" fmla="*/ 1516996 h 3033991"/>
              <a:gd name="connsiteX21" fmla="*/ 291805 w 3054602"/>
              <a:gd name="connsiteY21" fmla="*/ 1246962 h 3033991"/>
              <a:gd name="connsiteX22" fmla="*/ 291805 w 3054602"/>
              <a:gd name="connsiteY22" fmla="*/ 1381979 h 3033991"/>
              <a:gd name="connsiteX23" fmla="*/ 476564 w 3054602"/>
              <a:gd name="connsiteY23" fmla="*/ 1381979 h 3033991"/>
              <a:gd name="connsiteX24" fmla="*/ 487397 w 3054602"/>
              <a:gd name="connsiteY24" fmla="*/ 1306913 h 3033991"/>
              <a:gd name="connsiteX25" fmla="*/ 777337 w 3054602"/>
              <a:gd name="connsiteY25" fmla="*/ 761942 h 3033991"/>
              <a:gd name="connsiteX26" fmla="*/ 1322308 w 3054602"/>
              <a:gd name="connsiteY26" fmla="*/ 472001 h 3033991"/>
              <a:gd name="connsiteX27" fmla="*/ 1397373 w 3054602"/>
              <a:gd name="connsiteY27" fmla="*/ 461169 h 3033991"/>
              <a:gd name="connsiteX28" fmla="*/ 1397373 w 3054602"/>
              <a:gd name="connsiteY28" fmla="*/ 291805 h 3033991"/>
              <a:gd name="connsiteX29" fmla="*/ 1262356 w 3054602"/>
              <a:gd name="connsiteY29" fmla="*/ 291805 h 3033991"/>
              <a:gd name="connsiteX30" fmla="*/ 1532391 w 3054602"/>
              <a:gd name="connsiteY30" fmla="*/ 0 h 3033991"/>
              <a:gd name="connsiteX31" fmla="*/ 1802425 w 3054602"/>
              <a:gd name="connsiteY31" fmla="*/ 291805 h 3033991"/>
              <a:gd name="connsiteX32" fmla="*/ 1667408 w 3054602"/>
              <a:gd name="connsiteY32" fmla="*/ 291805 h 3033991"/>
              <a:gd name="connsiteX33" fmla="*/ 1667408 w 3054602"/>
              <a:gd name="connsiteY33" fmla="*/ 463596 h 3033991"/>
              <a:gd name="connsiteX34" fmla="*/ 1725654 w 3054602"/>
              <a:gd name="connsiteY34" fmla="*/ 472001 h 3033991"/>
              <a:gd name="connsiteX35" fmla="*/ 2270625 w 3054602"/>
              <a:gd name="connsiteY35" fmla="*/ 761942 h 3033991"/>
              <a:gd name="connsiteX36" fmla="*/ 2560566 w 3054602"/>
              <a:gd name="connsiteY36" fmla="*/ 1306913 h 3033991"/>
              <a:gd name="connsiteX37" fmla="*/ 2571398 w 3054602"/>
              <a:gd name="connsiteY37" fmla="*/ 1381977 h 3033991"/>
              <a:gd name="connsiteX38" fmla="*/ 2762797 w 3054602"/>
              <a:gd name="connsiteY38" fmla="*/ 1381977 h 3033991"/>
              <a:gd name="connsiteX39" fmla="*/ 2762797 w 3054602"/>
              <a:gd name="connsiteY39" fmla="*/ 1246959 h 303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54602" h="3033991">
                <a:moveTo>
                  <a:pt x="3054602" y="1516994"/>
                </a:moveTo>
                <a:lnTo>
                  <a:pt x="2762797" y="1787029"/>
                </a:lnTo>
                <a:lnTo>
                  <a:pt x="2762797" y="1652011"/>
                </a:lnTo>
                <a:lnTo>
                  <a:pt x="2568971" y="1652011"/>
                </a:lnTo>
                <a:lnTo>
                  <a:pt x="2560566" y="1710259"/>
                </a:lnTo>
                <a:cubicBezTo>
                  <a:pt x="2521907" y="1909931"/>
                  <a:pt x="2425260" y="2100595"/>
                  <a:pt x="2270625" y="2255230"/>
                </a:cubicBezTo>
                <a:cubicBezTo>
                  <a:pt x="2115990" y="2409865"/>
                  <a:pt x="1925326" y="2506512"/>
                  <a:pt x="1725654" y="2545170"/>
                </a:cubicBezTo>
                <a:lnTo>
                  <a:pt x="1667410" y="2553575"/>
                </a:lnTo>
                <a:lnTo>
                  <a:pt x="1667410" y="2742186"/>
                </a:lnTo>
                <a:lnTo>
                  <a:pt x="1802427" y="2742186"/>
                </a:lnTo>
                <a:lnTo>
                  <a:pt x="1532392" y="3033991"/>
                </a:lnTo>
                <a:lnTo>
                  <a:pt x="1262358" y="2742186"/>
                </a:lnTo>
                <a:lnTo>
                  <a:pt x="1397375" y="2742186"/>
                </a:lnTo>
                <a:lnTo>
                  <a:pt x="1397375" y="2556003"/>
                </a:lnTo>
                <a:lnTo>
                  <a:pt x="1322308" y="2545170"/>
                </a:lnTo>
                <a:cubicBezTo>
                  <a:pt x="1122637" y="2506512"/>
                  <a:pt x="931972" y="2409865"/>
                  <a:pt x="777337" y="2255230"/>
                </a:cubicBezTo>
                <a:cubicBezTo>
                  <a:pt x="622702" y="2100595"/>
                  <a:pt x="526056" y="1909930"/>
                  <a:pt x="487397" y="1710259"/>
                </a:cubicBezTo>
                <a:lnTo>
                  <a:pt x="478991" y="1652014"/>
                </a:lnTo>
                <a:lnTo>
                  <a:pt x="291805" y="1652014"/>
                </a:lnTo>
                <a:lnTo>
                  <a:pt x="291805" y="1787031"/>
                </a:lnTo>
                <a:lnTo>
                  <a:pt x="0" y="1516996"/>
                </a:lnTo>
                <a:lnTo>
                  <a:pt x="291805" y="1246962"/>
                </a:lnTo>
                <a:lnTo>
                  <a:pt x="291805" y="1381979"/>
                </a:lnTo>
                <a:lnTo>
                  <a:pt x="476564" y="1381979"/>
                </a:lnTo>
                <a:lnTo>
                  <a:pt x="487397" y="1306913"/>
                </a:lnTo>
                <a:cubicBezTo>
                  <a:pt x="526056" y="1107241"/>
                  <a:pt x="622702" y="916577"/>
                  <a:pt x="777337" y="761942"/>
                </a:cubicBezTo>
                <a:cubicBezTo>
                  <a:pt x="931972" y="607307"/>
                  <a:pt x="1122637" y="510660"/>
                  <a:pt x="1322308" y="472001"/>
                </a:cubicBezTo>
                <a:lnTo>
                  <a:pt x="1397373" y="461169"/>
                </a:lnTo>
                <a:lnTo>
                  <a:pt x="1397373" y="291805"/>
                </a:lnTo>
                <a:lnTo>
                  <a:pt x="1262356" y="291805"/>
                </a:lnTo>
                <a:lnTo>
                  <a:pt x="1532391" y="0"/>
                </a:lnTo>
                <a:lnTo>
                  <a:pt x="1802425" y="291805"/>
                </a:lnTo>
                <a:lnTo>
                  <a:pt x="1667408" y="291805"/>
                </a:lnTo>
                <a:lnTo>
                  <a:pt x="1667408" y="463596"/>
                </a:lnTo>
                <a:lnTo>
                  <a:pt x="1725654" y="472001"/>
                </a:lnTo>
                <a:cubicBezTo>
                  <a:pt x="1925326" y="510660"/>
                  <a:pt x="2115990" y="607307"/>
                  <a:pt x="2270625" y="761942"/>
                </a:cubicBezTo>
                <a:cubicBezTo>
                  <a:pt x="2425260" y="916577"/>
                  <a:pt x="2521907" y="1107241"/>
                  <a:pt x="2560566" y="1306913"/>
                </a:cubicBezTo>
                <a:lnTo>
                  <a:pt x="2571398" y="1381977"/>
                </a:lnTo>
                <a:lnTo>
                  <a:pt x="2762797" y="1381977"/>
                </a:lnTo>
                <a:lnTo>
                  <a:pt x="2762797" y="12469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6094771" y="2780390"/>
            <a:ext cx="390928" cy="39094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 flipH="1">
            <a:off x="3866738" y="1500121"/>
            <a:ext cx="395895" cy="323697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手繪多邊形 14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772000" y="3661682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4393920" y="2468442"/>
            <a:ext cx="396142" cy="471840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28" name="手繪多邊形 27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" name="手繪多邊形 7"/>
          <p:cNvSpPr/>
          <p:nvPr/>
        </p:nvSpPr>
        <p:spPr>
          <a:xfrm>
            <a:off x="4639294" y="3490851"/>
            <a:ext cx="2095302" cy="2095302"/>
          </a:xfrm>
          <a:custGeom>
            <a:avLst/>
            <a:gdLst>
              <a:gd name="connsiteX0" fmla="*/ 1034484 w 2095302"/>
              <a:gd name="connsiteY0" fmla="*/ 0 h 2095302"/>
              <a:gd name="connsiteX1" fmla="*/ 2095302 w 2095302"/>
              <a:gd name="connsiteY1" fmla="*/ 0 h 2095302"/>
              <a:gd name="connsiteX2" fmla="*/ 2087272 w 2095302"/>
              <a:gd name="connsiteY2" fmla="*/ 159025 h 2095302"/>
              <a:gd name="connsiteX3" fmla="*/ 159025 w 2095302"/>
              <a:gd name="connsiteY3" fmla="*/ 2087272 h 2095302"/>
              <a:gd name="connsiteX4" fmla="*/ 0 w 2095302"/>
              <a:gd name="connsiteY4" fmla="*/ 2095302 h 2095302"/>
              <a:gd name="connsiteX5" fmla="*/ 0 w 2095302"/>
              <a:gd name="connsiteY5" fmla="*/ 1034484 h 2095302"/>
              <a:gd name="connsiteX6" fmla="*/ 50562 w 2095302"/>
              <a:gd name="connsiteY6" fmla="*/ 1031931 h 2095302"/>
              <a:gd name="connsiteX7" fmla="*/ 574612 w 2095302"/>
              <a:gd name="connsiteY7" fmla="*/ 834763 h 2095302"/>
              <a:gd name="connsiteX8" fmla="*/ 585917 w 2095302"/>
              <a:gd name="connsiteY8" fmla="*/ 825206 h 2095302"/>
              <a:gd name="connsiteX9" fmla="*/ 649825 w 2095302"/>
              <a:gd name="connsiteY9" fmla="*/ 889115 h 2095302"/>
              <a:gd name="connsiteX10" fmla="*/ 513014 w 2095302"/>
              <a:gd name="connsiteY10" fmla="*/ 1025925 h 2095302"/>
              <a:gd name="connsiteX11" fmla="*/ 1063652 w 2095302"/>
              <a:gd name="connsiteY11" fmla="*/ 1051758 h 2095302"/>
              <a:gd name="connsiteX12" fmla="*/ 1037819 w 2095302"/>
              <a:gd name="connsiteY12" fmla="*/ 501120 h 2095302"/>
              <a:gd name="connsiteX13" fmla="*/ 897205 w 2095302"/>
              <a:gd name="connsiteY13" fmla="*/ 641734 h 2095302"/>
              <a:gd name="connsiteX14" fmla="*/ 832619 w 2095302"/>
              <a:gd name="connsiteY14" fmla="*/ 577148 h 2095302"/>
              <a:gd name="connsiteX15" fmla="*/ 834763 w 2095302"/>
              <a:gd name="connsiteY15" fmla="*/ 574612 h 2095302"/>
              <a:gd name="connsiteX16" fmla="*/ 1031931 w 2095302"/>
              <a:gd name="connsiteY16" fmla="*/ 50562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2" h="2095302">
                <a:moveTo>
                  <a:pt x="1034484" y="0"/>
                </a:moveTo>
                <a:lnTo>
                  <a:pt x="2095302" y="0"/>
                </a:lnTo>
                <a:lnTo>
                  <a:pt x="2087272" y="159025"/>
                </a:lnTo>
                <a:cubicBezTo>
                  <a:pt x="1984019" y="1175735"/>
                  <a:pt x="1175735" y="1984019"/>
                  <a:pt x="159025" y="2087272"/>
                </a:cubicBezTo>
                <a:lnTo>
                  <a:pt x="0" y="2095302"/>
                </a:lnTo>
                <a:lnTo>
                  <a:pt x="0" y="1034484"/>
                </a:lnTo>
                <a:lnTo>
                  <a:pt x="50562" y="1031931"/>
                </a:lnTo>
                <a:cubicBezTo>
                  <a:pt x="244605" y="1012225"/>
                  <a:pt x="423731" y="942060"/>
                  <a:pt x="574612" y="834763"/>
                </a:cubicBezTo>
                <a:lnTo>
                  <a:pt x="585917" y="825206"/>
                </a:lnTo>
                <a:lnTo>
                  <a:pt x="649825" y="889115"/>
                </a:lnTo>
                <a:lnTo>
                  <a:pt x="513014" y="1025925"/>
                </a:lnTo>
                <a:lnTo>
                  <a:pt x="1063652" y="1051758"/>
                </a:lnTo>
                <a:lnTo>
                  <a:pt x="1037819" y="501120"/>
                </a:lnTo>
                <a:lnTo>
                  <a:pt x="897205" y="641734"/>
                </a:lnTo>
                <a:lnTo>
                  <a:pt x="832619" y="577148"/>
                </a:lnTo>
                <a:lnTo>
                  <a:pt x="834763" y="574612"/>
                </a:lnTo>
                <a:cubicBezTo>
                  <a:pt x="942060" y="423731"/>
                  <a:pt x="1012225" y="244605"/>
                  <a:pt x="1031931" y="505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4752000" y="4689000"/>
            <a:ext cx="535478" cy="454547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17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 rot="5400000">
            <a:off x="339649" y="2172227"/>
            <a:ext cx="4130223" cy="1777662"/>
          </a:xfrm>
          <a:custGeom>
            <a:avLst/>
            <a:gdLst>
              <a:gd name="T0" fmla="*/ 2545 w 3580"/>
              <a:gd name="T1" fmla="*/ 53 h 1534"/>
              <a:gd name="T2" fmla="*/ 2410 w 3580"/>
              <a:gd name="T3" fmla="*/ 124 h 1534"/>
              <a:gd name="T4" fmla="*/ 1401 w 3580"/>
              <a:gd name="T5" fmla="*/ 353 h 1534"/>
              <a:gd name="T6" fmla="*/ 737 w 3580"/>
              <a:gd name="T7" fmla="*/ 258 h 1534"/>
              <a:gd name="T8" fmla="*/ 617 w 3580"/>
              <a:gd name="T9" fmla="*/ 218 h 1534"/>
              <a:gd name="T10" fmla="*/ 519 w 3580"/>
              <a:gd name="T11" fmla="*/ 209 h 1534"/>
              <a:gd name="T12" fmla="*/ 0 w 3580"/>
              <a:gd name="T13" fmla="*/ 733 h 1534"/>
              <a:gd name="T14" fmla="*/ 519 w 3580"/>
              <a:gd name="T15" fmla="*/ 1257 h 1534"/>
              <a:gd name="T16" fmla="*/ 608 w 3580"/>
              <a:gd name="T17" fmla="*/ 1249 h 1534"/>
              <a:gd name="T18" fmla="*/ 722 w 3580"/>
              <a:gd name="T19" fmla="*/ 1215 h 1534"/>
              <a:gd name="T20" fmla="*/ 1332 w 3580"/>
              <a:gd name="T21" fmla="*/ 1139 h 1534"/>
              <a:gd name="T22" fmla="*/ 2395 w 3580"/>
              <a:gd name="T23" fmla="*/ 1401 h 1534"/>
              <a:gd name="T24" fmla="*/ 2527 w 3580"/>
              <a:gd name="T25" fmla="*/ 1473 h 1534"/>
              <a:gd name="T26" fmla="*/ 2822 w 3580"/>
              <a:gd name="T27" fmla="*/ 1534 h 1534"/>
              <a:gd name="T28" fmla="*/ 3580 w 3580"/>
              <a:gd name="T29" fmla="*/ 767 h 1534"/>
              <a:gd name="T30" fmla="*/ 2822 w 3580"/>
              <a:gd name="T31" fmla="*/ 0 h 1534"/>
              <a:gd name="T32" fmla="*/ 2545 w 3580"/>
              <a:gd name="T33" fmla="*/ 53 h 1534"/>
              <a:gd name="T34" fmla="*/ 2410 w 3580"/>
              <a:gd name="T35" fmla="*/ 124 h 1534"/>
              <a:gd name="T36" fmla="*/ 2527 w 3580"/>
              <a:gd name="T37" fmla="*/ 1473 h 1534"/>
              <a:gd name="T38" fmla="*/ 2395 w 3580"/>
              <a:gd name="T39" fmla="*/ 1401 h 1534"/>
              <a:gd name="T40" fmla="*/ 737 w 3580"/>
              <a:gd name="T41" fmla="*/ 258 h 1534"/>
              <a:gd name="T42" fmla="*/ 617 w 3580"/>
              <a:gd name="T43" fmla="*/ 218 h 1534"/>
              <a:gd name="T44" fmla="*/ 722 w 3580"/>
              <a:gd name="T45" fmla="*/ 1215 h 1534"/>
              <a:gd name="T46" fmla="*/ 608 w 3580"/>
              <a:gd name="T47" fmla="*/ 1249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80" h="1534">
                <a:moveTo>
                  <a:pt x="2545" y="53"/>
                </a:moveTo>
                <a:cubicBezTo>
                  <a:pt x="2501" y="79"/>
                  <a:pt x="2455" y="102"/>
                  <a:pt x="2410" y="124"/>
                </a:cubicBezTo>
                <a:cubicBezTo>
                  <a:pt x="2103" y="271"/>
                  <a:pt x="1761" y="353"/>
                  <a:pt x="1401" y="353"/>
                </a:cubicBezTo>
                <a:cubicBezTo>
                  <a:pt x="1169" y="353"/>
                  <a:pt x="947" y="320"/>
                  <a:pt x="737" y="258"/>
                </a:cubicBezTo>
                <a:cubicBezTo>
                  <a:pt x="697" y="246"/>
                  <a:pt x="657" y="232"/>
                  <a:pt x="617" y="218"/>
                </a:cubicBezTo>
                <a:cubicBezTo>
                  <a:pt x="586" y="212"/>
                  <a:pt x="553" y="209"/>
                  <a:pt x="519" y="209"/>
                </a:cubicBezTo>
                <a:cubicBezTo>
                  <a:pt x="233" y="209"/>
                  <a:pt x="0" y="444"/>
                  <a:pt x="0" y="733"/>
                </a:cubicBezTo>
                <a:cubicBezTo>
                  <a:pt x="0" y="1023"/>
                  <a:pt x="233" y="1257"/>
                  <a:pt x="519" y="1257"/>
                </a:cubicBezTo>
                <a:cubicBezTo>
                  <a:pt x="550" y="1257"/>
                  <a:pt x="579" y="1254"/>
                  <a:pt x="608" y="1249"/>
                </a:cubicBezTo>
                <a:cubicBezTo>
                  <a:pt x="648" y="1242"/>
                  <a:pt x="686" y="1231"/>
                  <a:pt x="722" y="1215"/>
                </a:cubicBezTo>
                <a:cubicBezTo>
                  <a:pt x="916" y="1164"/>
                  <a:pt x="1122" y="1138"/>
                  <a:pt x="1332" y="1139"/>
                </a:cubicBezTo>
                <a:cubicBezTo>
                  <a:pt x="1715" y="1142"/>
                  <a:pt x="2077" y="1236"/>
                  <a:pt x="2395" y="1401"/>
                </a:cubicBezTo>
                <a:cubicBezTo>
                  <a:pt x="2440" y="1424"/>
                  <a:pt x="2484" y="1448"/>
                  <a:pt x="2527" y="1473"/>
                </a:cubicBezTo>
                <a:cubicBezTo>
                  <a:pt x="2617" y="1512"/>
                  <a:pt x="2717" y="1534"/>
                  <a:pt x="2822" y="1534"/>
                </a:cubicBezTo>
                <a:cubicBezTo>
                  <a:pt x="3242" y="1534"/>
                  <a:pt x="3580" y="1192"/>
                  <a:pt x="3580" y="767"/>
                </a:cubicBezTo>
                <a:cubicBezTo>
                  <a:pt x="3580" y="344"/>
                  <a:pt x="3242" y="0"/>
                  <a:pt x="2822" y="0"/>
                </a:cubicBezTo>
                <a:cubicBezTo>
                  <a:pt x="2724" y="0"/>
                  <a:pt x="2631" y="19"/>
                  <a:pt x="2545" y="53"/>
                </a:cubicBezTo>
                <a:cubicBezTo>
                  <a:pt x="2498" y="73"/>
                  <a:pt x="2452" y="96"/>
                  <a:pt x="2410" y="124"/>
                </a:cubicBezTo>
                <a:moveTo>
                  <a:pt x="2527" y="1473"/>
                </a:moveTo>
                <a:cubicBezTo>
                  <a:pt x="2480" y="1454"/>
                  <a:pt x="2437" y="1430"/>
                  <a:pt x="2395" y="1401"/>
                </a:cubicBezTo>
                <a:moveTo>
                  <a:pt x="737" y="258"/>
                </a:moveTo>
                <a:cubicBezTo>
                  <a:pt x="699" y="239"/>
                  <a:pt x="660" y="226"/>
                  <a:pt x="617" y="218"/>
                </a:cubicBezTo>
                <a:moveTo>
                  <a:pt x="722" y="1215"/>
                </a:moveTo>
                <a:cubicBezTo>
                  <a:pt x="683" y="1226"/>
                  <a:pt x="646" y="1237"/>
                  <a:pt x="608" y="124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Freeform 13"/>
          <p:cNvSpPr>
            <a:spLocks noEditPoints="1"/>
          </p:cNvSpPr>
          <p:nvPr/>
        </p:nvSpPr>
        <p:spPr bwMode="auto">
          <a:xfrm rot="12600000">
            <a:off x="1409188" y="3974532"/>
            <a:ext cx="4130222" cy="1777662"/>
          </a:xfrm>
          <a:custGeom>
            <a:avLst/>
            <a:gdLst>
              <a:gd name="T0" fmla="*/ 2545 w 3580"/>
              <a:gd name="T1" fmla="*/ 53 h 1534"/>
              <a:gd name="T2" fmla="*/ 2410 w 3580"/>
              <a:gd name="T3" fmla="*/ 124 h 1534"/>
              <a:gd name="T4" fmla="*/ 1401 w 3580"/>
              <a:gd name="T5" fmla="*/ 353 h 1534"/>
              <a:gd name="T6" fmla="*/ 737 w 3580"/>
              <a:gd name="T7" fmla="*/ 258 h 1534"/>
              <a:gd name="T8" fmla="*/ 617 w 3580"/>
              <a:gd name="T9" fmla="*/ 218 h 1534"/>
              <a:gd name="T10" fmla="*/ 519 w 3580"/>
              <a:gd name="T11" fmla="*/ 209 h 1534"/>
              <a:gd name="T12" fmla="*/ 0 w 3580"/>
              <a:gd name="T13" fmla="*/ 733 h 1534"/>
              <a:gd name="T14" fmla="*/ 519 w 3580"/>
              <a:gd name="T15" fmla="*/ 1257 h 1534"/>
              <a:gd name="T16" fmla="*/ 608 w 3580"/>
              <a:gd name="T17" fmla="*/ 1249 h 1534"/>
              <a:gd name="T18" fmla="*/ 722 w 3580"/>
              <a:gd name="T19" fmla="*/ 1215 h 1534"/>
              <a:gd name="T20" fmla="*/ 1332 w 3580"/>
              <a:gd name="T21" fmla="*/ 1139 h 1534"/>
              <a:gd name="T22" fmla="*/ 2395 w 3580"/>
              <a:gd name="T23" fmla="*/ 1401 h 1534"/>
              <a:gd name="T24" fmla="*/ 2527 w 3580"/>
              <a:gd name="T25" fmla="*/ 1473 h 1534"/>
              <a:gd name="T26" fmla="*/ 2822 w 3580"/>
              <a:gd name="T27" fmla="*/ 1534 h 1534"/>
              <a:gd name="T28" fmla="*/ 3580 w 3580"/>
              <a:gd name="T29" fmla="*/ 767 h 1534"/>
              <a:gd name="T30" fmla="*/ 2822 w 3580"/>
              <a:gd name="T31" fmla="*/ 0 h 1534"/>
              <a:gd name="T32" fmla="*/ 2545 w 3580"/>
              <a:gd name="T33" fmla="*/ 53 h 1534"/>
              <a:gd name="T34" fmla="*/ 2410 w 3580"/>
              <a:gd name="T35" fmla="*/ 124 h 1534"/>
              <a:gd name="T36" fmla="*/ 2527 w 3580"/>
              <a:gd name="T37" fmla="*/ 1473 h 1534"/>
              <a:gd name="T38" fmla="*/ 2395 w 3580"/>
              <a:gd name="T39" fmla="*/ 1401 h 1534"/>
              <a:gd name="T40" fmla="*/ 737 w 3580"/>
              <a:gd name="T41" fmla="*/ 258 h 1534"/>
              <a:gd name="T42" fmla="*/ 617 w 3580"/>
              <a:gd name="T43" fmla="*/ 218 h 1534"/>
              <a:gd name="T44" fmla="*/ 722 w 3580"/>
              <a:gd name="T45" fmla="*/ 1215 h 1534"/>
              <a:gd name="T46" fmla="*/ 608 w 3580"/>
              <a:gd name="T47" fmla="*/ 1249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80" h="1534">
                <a:moveTo>
                  <a:pt x="2545" y="53"/>
                </a:moveTo>
                <a:cubicBezTo>
                  <a:pt x="2501" y="79"/>
                  <a:pt x="2455" y="102"/>
                  <a:pt x="2410" y="124"/>
                </a:cubicBezTo>
                <a:cubicBezTo>
                  <a:pt x="2103" y="271"/>
                  <a:pt x="1761" y="353"/>
                  <a:pt x="1401" y="353"/>
                </a:cubicBezTo>
                <a:cubicBezTo>
                  <a:pt x="1169" y="353"/>
                  <a:pt x="947" y="320"/>
                  <a:pt x="737" y="258"/>
                </a:cubicBezTo>
                <a:cubicBezTo>
                  <a:pt x="697" y="246"/>
                  <a:pt x="657" y="232"/>
                  <a:pt x="617" y="218"/>
                </a:cubicBezTo>
                <a:cubicBezTo>
                  <a:pt x="586" y="212"/>
                  <a:pt x="553" y="209"/>
                  <a:pt x="519" y="209"/>
                </a:cubicBezTo>
                <a:cubicBezTo>
                  <a:pt x="233" y="209"/>
                  <a:pt x="0" y="444"/>
                  <a:pt x="0" y="733"/>
                </a:cubicBezTo>
                <a:cubicBezTo>
                  <a:pt x="0" y="1023"/>
                  <a:pt x="233" y="1257"/>
                  <a:pt x="519" y="1257"/>
                </a:cubicBezTo>
                <a:cubicBezTo>
                  <a:pt x="550" y="1257"/>
                  <a:pt x="579" y="1254"/>
                  <a:pt x="608" y="1249"/>
                </a:cubicBezTo>
                <a:cubicBezTo>
                  <a:pt x="648" y="1242"/>
                  <a:pt x="686" y="1231"/>
                  <a:pt x="722" y="1215"/>
                </a:cubicBezTo>
                <a:cubicBezTo>
                  <a:pt x="916" y="1164"/>
                  <a:pt x="1122" y="1138"/>
                  <a:pt x="1332" y="1139"/>
                </a:cubicBezTo>
                <a:cubicBezTo>
                  <a:pt x="1715" y="1142"/>
                  <a:pt x="2077" y="1236"/>
                  <a:pt x="2395" y="1401"/>
                </a:cubicBezTo>
                <a:cubicBezTo>
                  <a:pt x="2440" y="1424"/>
                  <a:pt x="2484" y="1448"/>
                  <a:pt x="2527" y="1473"/>
                </a:cubicBezTo>
                <a:cubicBezTo>
                  <a:pt x="2617" y="1512"/>
                  <a:pt x="2717" y="1534"/>
                  <a:pt x="2822" y="1534"/>
                </a:cubicBezTo>
                <a:cubicBezTo>
                  <a:pt x="3242" y="1534"/>
                  <a:pt x="3580" y="1192"/>
                  <a:pt x="3580" y="767"/>
                </a:cubicBezTo>
                <a:cubicBezTo>
                  <a:pt x="3580" y="344"/>
                  <a:pt x="3242" y="0"/>
                  <a:pt x="2822" y="0"/>
                </a:cubicBezTo>
                <a:cubicBezTo>
                  <a:pt x="2724" y="0"/>
                  <a:pt x="2631" y="19"/>
                  <a:pt x="2545" y="53"/>
                </a:cubicBezTo>
                <a:cubicBezTo>
                  <a:pt x="2498" y="73"/>
                  <a:pt x="2452" y="96"/>
                  <a:pt x="2410" y="124"/>
                </a:cubicBezTo>
                <a:moveTo>
                  <a:pt x="2527" y="1473"/>
                </a:moveTo>
                <a:cubicBezTo>
                  <a:pt x="2480" y="1454"/>
                  <a:pt x="2437" y="1430"/>
                  <a:pt x="2395" y="1401"/>
                </a:cubicBezTo>
                <a:moveTo>
                  <a:pt x="737" y="258"/>
                </a:moveTo>
                <a:cubicBezTo>
                  <a:pt x="699" y="239"/>
                  <a:pt x="660" y="226"/>
                  <a:pt x="617" y="218"/>
                </a:cubicBezTo>
                <a:moveTo>
                  <a:pt x="722" y="1215"/>
                </a:moveTo>
                <a:cubicBezTo>
                  <a:pt x="683" y="1226"/>
                  <a:pt x="646" y="1237"/>
                  <a:pt x="608" y="1249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03200" dist="38100" dir="33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 rot="10800000">
            <a:off x="1521778" y="3348508"/>
            <a:ext cx="4130222" cy="1777662"/>
          </a:xfrm>
          <a:custGeom>
            <a:avLst/>
            <a:gdLst>
              <a:gd name="T0" fmla="*/ 2545 w 3580"/>
              <a:gd name="T1" fmla="*/ 53 h 1534"/>
              <a:gd name="T2" fmla="*/ 2410 w 3580"/>
              <a:gd name="T3" fmla="*/ 124 h 1534"/>
              <a:gd name="T4" fmla="*/ 1401 w 3580"/>
              <a:gd name="T5" fmla="*/ 353 h 1534"/>
              <a:gd name="T6" fmla="*/ 737 w 3580"/>
              <a:gd name="T7" fmla="*/ 258 h 1534"/>
              <a:gd name="T8" fmla="*/ 617 w 3580"/>
              <a:gd name="T9" fmla="*/ 218 h 1534"/>
              <a:gd name="T10" fmla="*/ 519 w 3580"/>
              <a:gd name="T11" fmla="*/ 209 h 1534"/>
              <a:gd name="T12" fmla="*/ 0 w 3580"/>
              <a:gd name="T13" fmla="*/ 733 h 1534"/>
              <a:gd name="T14" fmla="*/ 519 w 3580"/>
              <a:gd name="T15" fmla="*/ 1257 h 1534"/>
              <a:gd name="T16" fmla="*/ 608 w 3580"/>
              <a:gd name="T17" fmla="*/ 1249 h 1534"/>
              <a:gd name="T18" fmla="*/ 722 w 3580"/>
              <a:gd name="T19" fmla="*/ 1215 h 1534"/>
              <a:gd name="T20" fmla="*/ 1332 w 3580"/>
              <a:gd name="T21" fmla="*/ 1139 h 1534"/>
              <a:gd name="T22" fmla="*/ 2395 w 3580"/>
              <a:gd name="T23" fmla="*/ 1401 h 1534"/>
              <a:gd name="T24" fmla="*/ 2527 w 3580"/>
              <a:gd name="T25" fmla="*/ 1473 h 1534"/>
              <a:gd name="T26" fmla="*/ 2822 w 3580"/>
              <a:gd name="T27" fmla="*/ 1534 h 1534"/>
              <a:gd name="T28" fmla="*/ 3580 w 3580"/>
              <a:gd name="T29" fmla="*/ 767 h 1534"/>
              <a:gd name="T30" fmla="*/ 2822 w 3580"/>
              <a:gd name="T31" fmla="*/ 0 h 1534"/>
              <a:gd name="T32" fmla="*/ 2545 w 3580"/>
              <a:gd name="T33" fmla="*/ 53 h 1534"/>
              <a:gd name="T34" fmla="*/ 2410 w 3580"/>
              <a:gd name="T35" fmla="*/ 124 h 1534"/>
              <a:gd name="T36" fmla="*/ 2527 w 3580"/>
              <a:gd name="T37" fmla="*/ 1473 h 1534"/>
              <a:gd name="T38" fmla="*/ 2395 w 3580"/>
              <a:gd name="T39" fmla="*/ 1401 h 1534"/>
              <a:gd name="T40" fmla="*/ 737 w 3580"/>
              <a:gd name="T41" fmla="*/ 258 h 1534"/>
              <a:gd name="T42" fmla="*/ 617 w 3580"/>
              <a:gd name="T43" fmla="*/ 218 h 1534"/>
              <a:gd name="T44" fmla="*/ 722 w 3580"/>
              <a:gd name="T45" fmla="*/ 1215 h 1534"/>
              <a:gd name="T46" fmla="*/ 608 w 3580"/>
              <a:gd name="T47" fmla="*/ 1249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80" h="1534">
                <a:moveTo>
                  <a:pt x="2545" y="53"/>
                </a:moveTo>
                <a:cubicBezTo>
                  <a:pt x="2501" y="79"/>
                  <a:pt x="2455" y="102"/>
                  <a:pt x="2410" y="124"/>
                </a:cubicBezTo>
                <a:cubicBezTo>
                  <a:pt x="2103" y="271"/>
                  <a:pt x="1761" y="353"/>
                  <a:pt x="1401" y="353"/>
                </a:cubicBezTo>
                <a:cubicBezTo>
                  <a:pt x="1169" y="353"/>
                  <a:pt x="947" y="320"/>
                  <a:pt x="737" y="258"/>
                </a:cubicBezTo>
                <a:cubicBezTo>
                  <a:pt x="697" y="246"/>
                  <a:pt x="657" y="232"/>
                  <a:pt x="617" y="218"/>
                </a:cubicBezTo>
                <a:cubicBezTo>
                  <a:pt x="586" y="212"/>
                  <a:pt x="553" y="209"/>
                  <a:pt x="519" y="209"/>
                </a:cubicBezTo>
                <a:cubicBezTo>
                  <a:pt x="233" y="209"/>
                  <a:pt x="0" y="444"/>
                  <a:pt x="0" y="733"/>
                </a:cubicBezTo>
                <a:cubicBezTo>
                  <a:pt x="0" y="1023"/>
                  <a:pt x="233" y="1257"/>
                  <a:pt x="519" y="1257"/>
                </a:cubicBezTo>
                <a:cubicBezTo>
                  <a:pt x="550" y="1257"/>
                  <a:pt x="579" y="1254"/>
                  <a:pt x="608" y="1249"/>
                </a:cubicBezTo>
                <a:cubicBezTo>
                  <a:pt x="648" y="1242"/>
                  <a:pt x="686" y="1231"/>
                  <a:pt x="722" y="1215"/>
                </a:cubicBezTo>
                <a:cubicBezTo>
                  <a:pt x="916" y="1164"/>
                  <a:pt x="1122" y="1138"/>
                  <a:pt x="1332" y="1139"/>
                </a:cubicBezTo>
                <a:cubicBezTo>
                  <a:pt x="1715" y="1142"/>
                  <a:pt x="2077" y="1236"/>
                  <a:pt x="2395" y="1401"/>
                </a:cubicBezTo>
                <a:cubicBezTo>
                  <a:pt x="2440" y="1424"/>
                  <a:pt x="2484" y="1448"/>
                  <a:pt x="2527" y="1473"/>
                </a:cubicBezTo>
                <a:cubicBezTo>
                  <a:pt x="2617" y="1512"/>
                  <a:pt x="2717" y="1534"/>
                  <a:pt x="2822" y="1534"/>
                </a:cubicBezTo>
                <a:cubicBezTo>
                  <a:pt x="3242" y="1534"/>
                  <a:pt x="3580" y="1192"/>
                  <a:pt x="3580" y="767"/>
                </a:cubicBezTo>
                <a:cubicBezTo>
                  <a:pt x="3580" y="344"/>
                  <a:pt x="3242" y="0"/>
                  <a:pt x="2822" y="0"/>
                </a:cubicBezTo>
                <a:cubicBezTo>
                  <a:pt x="2724" y="0"/>
                  <a:pt x="2631" y="19"/>
                  <a:pt x="2545" y="53"/>
                </a:cubicBezTo>
                <a:cubicBezTo>
                  <a:pt x="2498" y="73"/>
                  <a:pt x="2452" y="96"/>
                  <a:pt x="2410" y="124"/>
                </a:cubicBezTo>
                <a:moveTo>
                  <a:pt x="2527" y="1473"/>
                </a:moveTo>
                <a:cubicBezTo>
                  <a:pt x="2480" y="1454"/>
                  <a:pt x="2437" y="1430"/>
                  <a:pt x="2395" y="1401"/>
                </a:cubicBezTo>
                <a:moveTo>
                  <a:pt x="737" y="258"/>
                </a:moveTo>
                <a:cubicBezTo>
                  <a:pt x="699" y="239"/>
                  <a:pt x="660" y="226"/>
                  <a:pt x="617" y="218"/>
                </a:cubicBezTo>
                <a:moveTo>
                  <a:pt x="722" y="1215"/>
                </a:moveTo>
                <a:cubicBezTo>
                  <a:pt x="683" y="1226"/>
                  <a:pt x="646" y="1237"/>
                  <a:pt x="608" y="124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3200"/>
          </a:p>
        </p:txBody>
      </p:sp>
      <p:sp>
        <p:nvSpPr>
          <p:cNvPr id="35" name="Freeform 13"/>
          <p:cNvSpPr>
            <a:spLocks noEditPoints="1"/>
          </p:cNvSpPr>
          <p:nvPr/>
        </p:nvSpPr>
        <p:spPr bwMode="auto">
          <a:xfrm rot="9000000">
            <a:off x="1376854" y="2767594"/>
            <a:ext cx="4130222" cy="1777662"/>
          </a:xfrm>
          <a:custGeom>
            <a:avLst/>
            <a:gdLst>
              <a:gd name="T0" fmla="*/ 2545 w 3580"/>
              <a:gd name="T1" fmla="*/ 53 h 1534"/>
              <a:gd name="T2" fmla="*/ 2410 w 3580"/>
              <a:gd name="T3" fmla="*/ 124 h 1534"/>
              <a:gd name="T4" fmla="*/ 1401 w 3580"/>
              <a:gd name="T5" fmla="*/ 353 h 1534"/>
              <a:gd name="T6" fmla="*/ 737 w 3580"/>
              <a:gd name="T7" fmla="*/ 258 h 1534"/>
              <a:gd name="T8" fmla="*/ 617 w 3580"/>
              <a:gd name="T9" fmla="*/ 218 h 1534"/>
              <a:gd name="T10" fmla="*/ 519 w 3580"/>
              <a:gd name="T11" fmla="*/ 209 h 1534"/>
              <a:gd name="T12" fmla="*/ 0 w 3580"/>
              <a:gd name="T13" fmla="*/ 733 h 1534"/>
              <a:gd name="T14" fmla="*/ 519 w 3580"/>
              <a:gd name="T15" fmla="*/ 1257 h 1534"/>
              <a:gd name="T16" fmla="*/ 608 w 3580"/>
              <a:gd name="T17" fmla="*/ 1249 h 1534"/>
              <a:gd name="T18" fmla="*/ 722 w 3580"/>
              <a:gd name="T19" fmla="*/ 1215 h 1534"/>
              <a:gd name="T20" fmla="*/ 1332 w 3580"/>
              <a:gd name="T21" fmla="*/ 1139 h 1534"/>
              <a:gd name="T22" fmla="*/ 2395 w 3580"/>
              <a:gd name="T23" fmla="*/ 1401 h 1534"/>
              <a:gd name="T24" fmla="*/ 2527 w 3580"/>
              <a:gd name="T25" fmla="*/ 1473 h 1534"/>
              <a:gd name="T26" fmla="*/ 2822 w 3580"/>
              <a:gd name="T27" fmla="*/ 1534 h 1534"/>
              <a:gd name="T28" fmla="*/ 3580 w 3580"/>
              <a:gd name="T29" fmla="*/ 767 h 1534"/>
              <a:gd name="T30" fmla="*/ 2822 w 3580"/>
              <a:gd name="T31" fmla="*/ 0 h 1534"/>
              <a:gd name="T32" fmla="*/ 2545 w 3580"/>
              <a:gd name="T33" fmla="*/ 53 h 1534"/>
              <a:gd name="T34" fmla="*/ 2410 w 3580"/>
              <a:gd name="T35" fmla="*/ 124 h 1534"/>
              <a:gd name="T36" fmla="*/ 2527 w 3580"/>
              <a:gd name="T37" fmla="*/ 1473 h 1534"/>
              <a:gd name="T38" fmla="*/ 2395 w 3580"/>
              <a:gd name="T39" fmla="*/ 1401 h 1534"/>
              <a:gd name="T40" fmla="*/ 737 w 3580"/>
              <a:gd name="T41" fmla="*/ 258 h 1534"/>
              <a:gd name="T42" fmla="*/ 617 w 3580"/>
              <a:gd name="T43" fmla="*/ 218 h 1534"/>
              <a:gd name="T44" fmla="*/ 722 w 3580"/>
              <a:gd name="T45" fmla="*/ 1215 h 1534"/>
              <a:gd name="T46" fmla="*/ 608 w 3580"/>
              <a:gd name="T47" fmla="*/ 1249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80" h="1534">
                <a:moveTo>
                  <a:pt x="2545" y="53"/>
                </a:moveTo>
                <a:cubicBezTo>
                  <a:pt x="2501" y="79"/>
                  <a:pt x="2455" y="102"/>
                  <a:pt x="2410" y="124"/>
                </a:cubicBezTo>
                <a:cubicBezTo>
                  <a:pt x="2103" y="271"/>
                  <a:pt x="1761" y="353"/>
                  <a:pt x="1401" y="353"/>
                </a:cubicBezTo>
                <a:cubicBezTo>
                  <a:pt x="1169" y="353"/>
                  <a:pt x="947" y="320"/>
                  <a:pt x="737" y="258"/>
                </a:cubicBezTo>
                <a:cubicBezTo>
                  <a:pt x="697" y="246"/>
                  <a:pt x="657" y="232"/>
                  <a:pt x="617" y="218"/>
                </a:cubicBezTo>
                <a:cubicBezTo>
                  <a:pt x="586" y="212"/>
                  <a:pt x="553" y="209"/>
                  <a:pt x="519" y="209"/>
                </a:cubicBezTo>
                <a:cubicBezTo>
                  <a:pt x="233" y="209"/>
                  <a:pt x="0" y="444"/>
                  <a:pt x="0" y="733"/>
                </a:cubicBezTo>
                <a:cubicBezTo>
                  <a:pt x="0" y="1023"/>
                  <a:pt x="233" y="1257"/>
                  <a:pt x="519" y="1257"/>
                </a:cubicBezTo>
                <a:cubicBezTo>
                  <a:pt x="550" y="1257"/>
                  <a:pt x="579" y="1254"/>
                  <a:pt x="608" y="1249"/>
                </a:cubicBezTo>
                <a:cubicBezTo>
                  <a:pt x="648" y="1242"/>
                  <a:pt x="686" y="1231"/>
                  <a:pt x="722" y="1215"/>
                </a:cubicBezTo>
                <a:cubicBezTo>
                  <a:pt x="916" y="1164"/>
                  <a:pt x="1122" y="1138"/>
                  <a:pt x="1332" y="1139"/>
                </a:cubicBezTo>
                <a:cubicBezTo>
                  <a:pt x="1715" y="1142"/>
                  <a:pt x="2077" y="1236"/>
                  <a:pt x="2395" y="1401"/>
                </a:cubicBezTo>
                <a:cubicBezTo>
                  <a:pt x="2440" y="1424"/>
                  <a:pt x="2484" y="1448"/>
                  <a:pt x="2527" y="1473"/>
                </a:cubicBezTo>
                <a:cubicBezTo>
                  <a:pt x="2617" y="1512"/>
                  <a:pt x="2717" y="1534"/>
                  <a:pt x="2822" y="1534"/>
                </a:cubicBezTo>
                <a:cubicBezTo>
                  <a:pt x="3242" y="1534"/>
                  <a:pt x="3580" y="1192"/>
                  <a:pt x="3580" y="767"/>
                </a:cubicBezTo>
                <a:cubicBezTo>
                  <a:pt x="3580" y="344"/>
                  <a:pt x="3242" y="0"/>
                  <a:pt x="2822" y="0"/>
                </a:cubicBezTo>
                <a:cubicBezTo>
                  <a:pt x="2724" y="0"/>
                  <a:pt x="2631" y="19"/>
                  <a:pt x="2545" y="53"/>
                </a:cubicBezTo>
                <a:cubicBezTo>
                  <a:pt x="2498" y="73"/>
                  <a:pt x="2452" y="96"/>
                  <a:pt x="2410" y="124"/>
                </a:cubicBezTo>
                <a:moveTo>
                  <a:pt x="2527" y="1473"/>
                </a:moveTo>
                <a:cubicBezTo>
                  <a:pt x="2480" y="1454"/>
                  <a:pt x="2437" y="1430"/>
                  <a:pt x="2395" y="1401"/>
                </a:cubicBezTo>
                <a:moveTo>
                  <a:pt x="737" y="258"/>
                </a:moveTo>
                <a:cubicBezTo>
                  <a:pt x="699" y="239"/>
                  <a:pt x="660" y="226"/>
                  <a:pt x="617" y="218"/>
                </a:cubicBezTo>
                <a:moveTo>
                  <a:pt x="722" y="1215"/>
                </a:moveTo>
                <a:cubicBezTo>
                  <a:pt x="683" y="1226"/>
                  <a:pt x="646" y="1237"/>
                  <a:pt x="608" y="124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6" name="Freeform 13"/>
          <p:cNvSpPr>
            <a:spLocks noEditPoints="1"/>
          </p:cNvSpPr>
          <p:nvPr/>
        </p:nvSpPr>
        <p:spPr bwMode="auto">
          <a:xfrm rot="7200000">
            <a:off x="913972" y="2339969"/>
            <a:ext cx="4130223" cy="1777662"/>
          </a:xfrm>
          <a:custGeom>
            <a:avLst/>
            <a:gdLst>
              <a:gd name="T0" fmla="*/ 2545 w 3580"/>
              <a:gd name="T1" fmla="*/ 53 h 1534"/>
              <a:gd name="T2" fmla="*/ 2410 w 3580"/>
              <a:gd name="T3" fmla="*/ 124 h 1534"/>
              <a:gd name="T4" fmla="*/ 1401 w 3580"/>
              <a:gd name="T5" fmla="*/ 353 h 1534"/>
              <a:gd name="T6" fmla="*/ 737 w 3580"/>
              <a:gd name="T7" fmla="*/ 258 h 1534"/>
              <a:gd name="T8" fmla="*/ 617 w 3580"/>
              <a:gd name="T9" fmla="*/ 218 h 1534"/>
              <a:gd name="T10" fmla="*/ 519 w 3580"/>
              <a:gd name="T11" fmla="*/ 209 h 1534"/>
              <a:gd name="T12" fmla="*/ 0 w 3580"/>
              <a:gd name="T13" fmla="*/ 733 h 1534"/>
              <a:gd name="T14" fmla="*/ 519 w 3580"/>
              <a:gd name="T15" fmla="*/ 1257 h 1534"/>
              <a:gd name="T16" fmla="*/ 608 w 3580"/>
              <a:gd name="T17" fmla="*/ 1249 h 1534"/>
              <a:gd name="T18" fmla="*/ 722 w 3580"/>
              <a:gd name="T19" fmla="*/ 1215 h 1534"/>
              <a:gd name="T20" fmla="*/ 1332 w 3580"/>
              <a:gd name="T21" fmla="*/ 1139 h 1534"/>
              <a:gd name="T22" fmla="*/ 2395 w 3580"/>
              <a:gd name="T23" fmla="*/ 1401 h 1534"/>
              <a:gd name="T24" fmla="*/ 2527 w 3580"/>
              <a:gd name="T25" fmla="*/ 1473 h 1534"/>
              <a:gd name="T26" fmla="*/ 2822 w 3580"/>
              <a:gd name="T27" fmla="*/ 1534 h 1534"/>
              <a:gd name="T28" fmla="*/ 3580 w 3580"/>
              <a:gd name="T29" fmla="*/ 767 h 1534"/>
              <a:gd name="T30" fmla="*/ 2822 w 3580"/>
              <a:gd name="T31" fmla="*/ 0 h 1534"/>
              <a:gd name="T32" fmla="*/ 2545 w 3580"/>
              <a:gd name="T33" fmla="*/ 53 h 1534"/>
              <a:gd name="T34" fmla="*/ 2410 w 3580"/>
              <a:gd name="T35" fmla="*/ 124 h 1534"/>
              <a:gd name="T36" fmla="*/ 2527 w 3580"/>
              <a:gd name="T37" fmla="*/ 1473 h 1534"/>
              <a:gd name="T38" fmla="*/ 2395 w 3580"/>
              <a:gd name="T39" fmla="*/ 1401 h 1534"/>
              <a:gd name="T40" fmla="*/ 737 w 3580"/>
              <a:gd name="T41" fmla="*/ 258 h 1534"/>
              <a:gd name="T42" fmla="*/ 617 w 3580"/>
              <a:gd name="T43" fmla="*/ 218 h 1534"/>
              <a:gd name="T44" fmla="*/ 722 w 3580"/>
              <a:gd name="T45" fmla="*/ 1215 h 1534"/>
              <a:gd name="T46" fmla="*/ 608 w 3580"/>
              <a:gd name="T47" fmla="*/ 1249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80" h="1534">
                <a:moveTo>
                  <a:pt x="2545" y="53"/>
                </a:moveTo>
                <a:cubicBezTo>
                  <a:pt x="2501" y="79"/>
                  <a:pt x="2455" y="102"/>
                  <a:pt x="2410" y="124"/>
                </a:cubicBezTo>
                <a:cubicBezTo>
                  <a:pt x="2103" y="271"/>
                  <a:pt x="1761" y="353"/>
                  <a:pt x="1401" y="353"/>
                </a:cubicBezTo>
                <a:cubicBezTo>
                  <a:pt x="1169" y="353"/>
                  <a:pt x="947" y="320"/>
                  <a:pt x="737" y="258"/>
                </a:cubicBezTo>
                <a:cubicBezTo>
                  <a:pt x="697" y="246"/>
                  <a:pt x="657" y="232"/>
                  <a:pt x="617" y="218"/>
                </a:cubicBezTo>
                <a:cubicBezTo>
                  <a:pt x="586" y="212"/>
                  <a:pt x="553" y="209"/>
                  <a:pt x="519" y="209"/>
                </a:cubicBezTo>
                <a:cubicBezTo>
                  <a:pt x="233" y="209"/>
                  <a:pt x="0" y="444"/>
                  <a:pt x="0" y="733"/>
                </a:cubicBezTo>
                <a:cubicBezTo>
                  <a:pt x="0" y="1023"/>
                  <a:pt x="233" y="1257"/>
                  <a:pt x="519" y="1257"/>
                </a:cubicBezTo>
                <a:cubicBezTo>
                  <a:pt x="550" y="1257"/>
                  <a:pt x="579" y="1254"/>
                  <a:pt x="608" y="1249"/>
                </a:cubicBezTo>
                <a:cubicBezTo>
                  <a:pt x="648" y="1242"/>
                  <a:pt x="686" y="1231"/>
                  <a:pt x="722" y="1215"/>
                </a:cubicBezTo>
                <a:cubicBezTo>
                  <a:pt x="916" y="1164"/>
                  <a:pt x="1122" y="1138"/>
                  <a:pt x="1332" y="1139"/>
                </a:cubicBezTo>
                <a:cubicBezTo>
                  <a:pt x="1715" y="1142"/>
                  <a:pt x="2077" y="1236"/>
                  <a:pt x="2395" y="1401"/>
                </a:cubicBezTo>
                <a:cubicBezTo>
                  <a:pt x="2440" y="1424"/>
                  <a:pt x="2484" y="1448"/>
                  <a:pt x="2527" y="1473"/>
                </a:cubicBezTo>
                <a:cubicBezTo>
                  <a:pt x="2617" y="1512"/>
                  <a:pt x="2717" y="1534"/>
                  <a:pt x="2822" y="1534"/>
                </a:cubicBezTo>
                <a:cubicBezTo>
                  <a:pt x="3242" y="1534"/>
                  <a:pt x="3580" y="1192"/>
                  <a:pt x="3580" y="767"/>
                </a:cubicBezTo>
                <a:cubicBezTo>
                  <a:pt x="3580" y="344"/>
                  <a:pt x="3242" y="0"/>
                  <a:pt x="2822" y="0"/>
                </a:cubicBezTo>
                <a:cubicBezTo>
                  <a:pt x="2724" y="0"/>
                  <a:pt x="2631" y="19"/>
                  <a:pt x="2545" y="53"/>
                </a:cubicBezTo>
                <a:cubicBezTo>
                  <a:pt x="2498" y="73"/>
                  <a:pt x="2452" y="96"/>
                  <a:pt x="2410" y="124"/>
                </a:cubicBezTo>
                <a:moveTo>
                  <a:pt x="2527" y="1473"/>
                </a:moveTo>
                <a:cubicBezTo>
                  <a:pt x="2480" y="1454"/>
                  <a:pt x="2437" y="1430"/>
                  <a:pt x="2395" y="1401"/>
                </a:cubicBezTo>
                <a:moveTo>
                  <a:pt x="737" y="258"/>
                </a:moveTo>
                <a:cubicBezTo>
                  <a:pt x="699" y="239"/>
                  <a:pt x="660" y="226"/>
                  <a:pt x="617" y="218"/>
                </a:cubicBezTo>
                <a:moveTo>
                  <a:pt x="722" y="1215"/>
                </a:moveTo>
                <a:cubicBezTo>
                  <a:pt x="683" y="1226"/>
                  <a:pt x="646" y="1237"/>
                  <a:pt x="608" y="124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1928895" y="1074971"/>
            <a:ext cx="1033779" cy="1033779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3208811" y="1468791"/>
            <a:ext cx="1033779" cy="1033779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/>
          <p:cNvSpPr/>
          <p:nvPr/>
        </p:nvSpPr>
        <p:spPr>
          <a:xfrm>
            <a:off x="4209772" y="2420524"/>
            <a:ext cx="1033779" cy="1033779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4537955" y="3749668"/>
            <a:ext cx="1033779" cy="1033779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4176952" y="5095221"/>
            <a:ext cx="1033779" cy="1033779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橢圓 41"/>
          <p:cNvSpPr/>
          <p:nvPr/>
        </p:nvSpPr>
        <p:spPr>
          <a:xfrm>
            <a:off x="1626117" y="3512526"/>
            <a:ext cx="1475242" cy="1475243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9" name="群組 68"/>
          <p:cNvGrpSpPr/>
          <p:nvPr/>
        </p:nvGrpSpPr>
        <p:grpSpPr>
          <a:xfrm>
            <a:off x="4781418" y="3997302"/>
            <a:ext cx="581865" cy="480270"/>
            <a:chOff x="4781418" y="3997302"/>
            <a:chExt cx="581865" cy="480270"/>
          </a:xfrm>
          <a:solidFill>
            <a:srgbClr val="7F7F7F"/>
          </a:solidFill>
        </p:grpSpPr>
        <p:sp>
          <p:nvSpPr>
            <p:cNvPr id="64" name="手繪多邊形 63"/>
            <p:cNvSpPr>
              <a:spLocks/>
            </p:cNvSpPr>
            <p:nvPr/>
          </p:nvSpPr>
          <p:spPr bwMode="auto">
            <a:xfrm>
              <a:off x="4781418" y="3997302"/>
              <a:ext cx="581865" cy="480270"/>
            </a:xfrm>
            <a:custGeom>
              <a:avLst/>
              <a:gdLst>
                <a:gd name="connsiteX0" fmla="*/ 2007528 w 4024625"/>
                <a:gd name="connsiteY0" fmla="*/ 1087436 h 3321916"/>
                <a:gd name="connsiteX1" fmla="*/ 1840007 w 4024625"/>
                <a:gd name="connsiteY1" fmla="*/ 1101840 h 3321916"/>
                <a:gd name="connsiteX2" fmla="*/ 1743097 w 4024625"/>
                <a:gd name="connsiteY2" fmla="*/ 1122724 h 3321916"/>
                <a:gd name="connsiteX3" fmla="*/ 1609441 w 4024625"/>
                <a:gd name="connsiteY3" fmla="*/ 1178896 h 3321916"/>
                <a:gd name="connsiteX4" fmla="*/ 1096431 w 4024625"/>
                <a:gd name="connsiteY4" fmla="*/ 1856928 h 3321916"/>
                <a:gd name="connsiteX5" fmla="*/ 1116966 w 4024625"/>
                <a:gd name="connsiteY5" fmla="*/ 2260216 h 3321916"/>
                <a:gd name="connsiteX6" fmla="*/ 1819472 w 4024625"/>
                <a:gd name="connsiteY6" fmla="*/ 2915204 h 3321916"/>
                <a:gd name="connsiteX7" fmla="*/ 1895847 w 4024625"/>
                <a:gd name="connsiteY7" fmla="*/ 2930328 h 3321916"/>
                <a:gd name="connsiteX8" fmla="*/ 2217919 w 4024625"/>
                <a:gd name="connsiteY8" fmla="*/ 2911604 h 3321916"/>
                <a:gd name="connsiteX9" fmla="*/ 2875753 w 4024625"/>
                <a:gd name="connsiteY9" fmla="*/ 2323952 h 3321916"/>
                <a:gd name="connsiteX10" fmla="*/ 2922227 w 4024625"/>
                <a:gd name="connsiteY10" fmla="*/ 2006360 h 3321916"/>
                <a:gd name="connsiteX11" fmla="*/ 2861343 w 4024625"/>
                <a:gd name="connsiteY11" fmla="*/ 1660684 h 3321916"/>
                <a:gd name="connsiteX12" fmla="*/ 2600515 w 4024625"/>
                <a:gd name="connsiteY12" fmla="*/ 1300604 h 3321916"/>
                <a:gd name="connsiteX13" fmla="*/ 2271958 w 4024625"/>
                <a:gd name="connsiteY13" fmla="*/ 1122364 h 3321916"/>
                <a:gd name="connsiteX14" fmla="*/ 2175409 w 4024625"/>
                <a:gd name="connsiteY14" fmla="*/ 1101840 h 3321916"/>
                <a:gd name="connsiteX15" fmla="*/ 2007528 w 4024625"/>
                <a:gd name="connsiteY15" fmla="*/ 1087436 h 3321916"/>
                <a:gd name="connsiteX16" fmla="*/ 691176 w 4024625"/>
                <a:gd name="connsiteY16" fmla="*/ 884236 h 3321916"/>
                <a:gd name="connsiteX17" fmla="*/ 395695 w 4024625"/>
                <a:gd name="connsiteY17" fmla="*/ 895036 h 3321916"/>
                <a:gd name="connsiteX18" fmla="*/ 376237 w 4024625"/>
                <a:gd name="connsiteY18" fmla="*/ 1095956 h 3321916"/>
                <a:gd name="connsiteX19" fmla="*/ 388128 w 4024625"/>
                <a:gd name="connsiteY19" fmla="*/ 1299032 h 3321916"/>
                <a:gd name="connsiteX20" fmla="*/ 691176 w 4024625"/>
                <a:gd name="connsiteY20" fmla="*/ 1311272 h 3321916"/>
                <a:gd name="connsiteX21" fmla="*/ 994223 w 4024625"/>
                <a:gd name="connsiteY21" fmla="*/ 1299032 h 3321916"/>
                <a:gd name="connsiteX22" fmla="*/ 1006475 w 4024625"/>
                <a:gd name="connsiteY22" fmla="*/ 1095956 h 3321916"/>
                <a:gd name="connsiteX23" fmla="*/ 987017 w 4024625"/>
                <a:gd name="connsiteY23" fmla="*/ 895036 h 3321916"/>
                <a:gd name="connsiteX24" fmla="*/ 691176 w 4024625"/>
                <a:gd name="connsiteY24" fmla="*/ 884236 h 3321916"/>
                <a:gd name="connsiteX25" fmla="*/ 1504906 w 4024625"/>
                <a:gd name="connsiteY25" fmla="*/ 0 h 3321916"/>
                <a:gd name="connsiteX26" fmla="*/ 2007262 w 4024625"/>
                <a:gd name="connsiteY26" fmla="*/ 0 h 3321916"/>
                <a:gd name="connsiteX27" fmla="*/ 2509258 w 4024625"/>
                <a:gd name="connsiteY27" fmla="*/ 0 h 3321916"/>
                <a:gd name="connsiteX28" fmla="*/ 2657624 w 4024625"/>
                <a:gd name="connsiteY28" fmla="*/ 247692 h 3321916"/>
                <a:gd name="connsiteX29" fmla="*/ 2828316 w 4024625"/>
                <a:gd name="connsiteY29" fmla="*/ 501868 h 3321916"/>
                <a:gd name="connsiteX30" fmla="*/ 3367404 w 4024625"/>
                <a:gd name="connsiteY30" fmla="*/ 507988 h 3321916"/>
                <a:gd name="connsiteX31" fmla="*/ 3906130 w 4024625"/>
                <a:gd name="connsiteY31" fmla="*/ 519508 h 3321916"/>
                <a:gd name="connsiteX32" fmla="*/ 3961588 w 4024625"/>
                <a:gd name="connsiteY32" fmla="*/ 562352 h 3321916"/>
                <a:gd name="connsiteX33" fmla="*/ 4024607 w 4024625"/>
                <a:gd name="connsiteY33" fmla="*/ 1909552 h 3321916"/>
                <a:gd name="connsiteX34" fmla="*/ 4011283 w 4024625"/>
                <a:gd name="connsiteY34" fmla="*/ 3168188 h 3321916"/>
                <a:gd name="connsiteX35" fmla="*/ 3887404 w 4024625"/>
                <a:gd name="connsiteY35" fmla="*/ 3301396 h 3321916"/>
                <a:gd name="connsiteX36" fmla="*/ 2004381 w 4024625"/>
                <a:gd name="connsiteY36" fmla="*/ 3321556 h 3321916"/>
                <a:gd name="connsiteX37" fmla="*/ 133601 w 4024625"/>
                <a:gd name="connsiteY37" fmla="*/ 3306436 h 3321916"/>
                <a:gd name="connsiteX38" fmla="*/ 28809 w 4024625"/>
                <a:gd name="connsiteY38" fmla="*/ 3226872 h 3321916"/>
                <a:gd name="connsiteX39" fmla="*/ 0 w 4024625"/>
                <a:gd name="connsiteY39" fmla="*/ 3187268 h 3321916"/>
                <a:gd name="connsiteX40" fmla="*/ 0 w 4024625"/>
                <a:gd name="connsiteY40" fmla="*/ 1913152 h 3321916"/>
                <a:gd name="connsiteX41" fmla="*/ 11524 w 4024625"/>
                <a:gd name="connsiteY41" fmla="*/ 616716 h 3321916"/>
                <a:gd name="connsiteX42" fmla="*/ 103712 w 4024625"/>
                <a:gd name="connsiteY42" fmla="*/ 522388 h 3321916"/>
                <a:gd name="connsiteX43" fmla="*/ 654683 w 4024625"/>
                <a:gd name="connsiteY43" fmla="*/ 507988 h 3321916"/>
                <a:gd name="connsiteX44" fmla="*/ 1177925 w 4024625"/>
                <a:gd name="connsiteY44" fmla="*/ 507988 h 3321916"/>
                <a:gd name="connsiteX45" fmla="*/ 1203853 w 4024625"/>
                <a:gd name="connsiteY45" fmla="*/ 485308 h 3321916"/>
                <a:gd name="connsiteX46" fmla="*/ 1367344 w 4024625"/>
                <a:gd name="connsiteY46" fmla="*/ 231132 h 33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24625" h="3321916">
                  <a:moveTo>
                    <a:pt x="2007528" y="1087436"/>
                  </a:moveTo>
                  <a:cubicBezTo>
                    <a:pt x="1951687" y="1087436"/>
                    <a:pt x="1876033" y="1093916"/>
                    <a:pt x="1840007" y="1101840"/>
                  </a:cubicBezTo>
                  <a:cubicBezTo>
                    <a:pt x="1803621" y="1109400"/>
                    <a:pt x="1760029" y="1119124"/>
                    <a:pt x="1743097" y="1122724"/>
                  </a:cubicBezTo>
                  <a:cubicBezTo>
                    <a:pt x="1726525" y="1126324"/>
                    <a:pt x="1666362" y="1151532"/>
                    <a:pt x="1609441" y="1178896"/>
                  </a:cubicBezTo>
                  <a:cubicBezTo>
                    <a:pt x="1336724" y="1309604"/>
                    <a:pt x="1148309" y="1558780"/>
                    <a:pt x="1096431" y="1856928"/>
                  </a:cubicBezTo>
                  <a:cubicBezTo>
                    <a:pt x="1079499" y="1953788"/>
                    <a:pt x="1090667" y="2171996"/>
                    <a:pt x="1116966" y="2260216"/>
                  </a:cubicBezTo>
                  <a:cubicBezTo>
                    <a:pt x="1216398" y="2593652"/>
                    <a:pt x="1494518" y="2852908"/>
                    <a:pt x="1819472" y="2915204"/>
                  </a:cubicBezTo>
                  <a:cubicBezTo>
                    <a:pt x="1850094" y="2920964"/>
                    <a:pt x="1884679" y="2927808"/>
                    <a:pt x="1895847" y="2930328"/>
                  </a:cubicBezTo>
                  <a:cubicBezTo>
                    <a:pt x="1937277" y="2940048"/>
                    <a:pt x="2152352" y="2927448"/>
                    <a:pt x="2217919" y="2911604"/>
                  </a:cubicBezTo>
                  <a:cubicBezTo>
                    <a:pt x="2518736" y="2839588"/>
                    <a:pt x="2773079" y="2612376"/>
                    <a:pt x="2875753" y="2323952"/>
                  </a:cubicBezTo>
                  <a:cubicBezTo>
                    <a:pt x="2917183" y="2208004"/>
                    <a:pt x="2922587" y="2170916"/>
                    <a:pt x="2922227" y="2006360"/>
                  </a:cubicBezTo>
                  <a:cubicBezTo>
                    <a:pt x="2921506" y="1833164"/>
                    <a:pt x="2914301" y="1793552"/>
                    <a:pt x="2861343" y="1660684"/>
                  </a:cubicBezTo>
                  <a:cubicBezTo>
                    <a:pt x="2805503" y="1521692"/>
                    <a:pt x="2713997" y="1394944"/>
                    <a:pt x="2600515" y="1300604"/>
                  </a:cubicBezTo>
                  <a:cubicBezTo>
                    <a:pt x="2527382" y="1239748"/>
                    <a:pt x="2336084" y="1136048"/>
                    <a:pt x="2271958" y="1122364"/>
                  </a:cubicBezTo>
                  <a:cubicBezTo>
                    <a:pt x="2255026" y="1118764"/>
                    <a:pt x="2211795" y="1109400"/>
                    <a:pt x="2175409" y="1101840"/>
                  </a:cubicBezTo>
                  <a:cubicBezTo>
                    <a:pt x="2139022" y="1093916"/>
                    <a:pt x="2063368" y="1087436"/>
                    <a:pt x="2007528" y="1087436"/>
                  </a:cubicBezTo>
                  <a:close/>
                  <a:moveTo>
                    <a:pt x="691176" y="884236"/>
                  </a:moveTo>
                  <a:cubicBezTo>
                    <a:pt x="520734" y="884236"/>
                    <a:pt x="407947" y="888196"/>
                    <a:pt x="395695" y="895036"/>
                  </a:cubicBezTo>
                  <a:cubicBezTo>
                    <a:pt x="377318" y="904760"/>
                    <a:pt x="376237" y="918084"/>
                    <a:pt x="376237" y="1095956"/>
                  </a:cubicBezTo>
                  <a:cubicBezTo>
                    <a:pt x="376237" y="1230980"/>
                    <a:pt x="379480" y="1290392"/>
                    <a:pt x="388128" y="1299032"/>
                  </a:cubicBezTo>
                  <a:cubicBezTo>
                    <a:pt x="397137" y="1308032"/>
                    <a:pt x="478574" y="1311272"/>
                    <a:pt x="691176" y="1311272"/>
                  </a:cubicBezTo>
                  <a:cubicBezTo>
                    <a:pt x="904138" y="1311272"/>
                    <a:pt x="985575" y="1308032"/>
                    <a:pt x="994223" y="1299032"/>
                  </a:cubicBezTo>
                  <a:cubicBezTo>
                    <a:pt x="1002872" y="1290392"/>
                    <a:pt x="1006475" y="1230980"/>
                    <a:pt x="1006475" y="1095956"/>
                  </a:cubicBezTo>
                  <a:cubicBezTo>
                    <a:pt x="1006475" y="918084"/>
                    <a:pt x="1005394" y="904760"/>
                    <a:pt x="987017" y="895036"/>
                  </a:cubicBezTo>
                  <a:cubicBezTo>
                    <a:pt x="974765" y="888196"/>
                    <a:pt x="861978" y="884236"/>
                    <a:pt x="691176" y="884236"/>
                  </a:cubicBezTo>
                  <a:close/>
                  <a:moveTo>
                    <a:pt x="1504906" y="0"/>
                  </a:moveTo>
                  <a:lnTo>
                    <a:pt x="2007262" y="0"/>
                  </a:lnTo>
                  <a:lnTo>
                    <a:pt x="2509258" y="0"/>
                  </a:lnTo>
                  <a:lnTo>
                    <a:pt x="2657624" y="247692"/>
                  </a:lnTo>
                  <a:cubicBezTo>
                    <a:pt x="2764216" y="425904"/>
                    <a:pt x="2812112" y="497548"/>
                    <a:pt x="2828316" y="501868"/>
                  </a:cubicBezTo>
                  <a:cubicBezTo>
                    <a:pt x="2840920" y="505108"/>
                    <a:pt x="3083276" y="507988"/>
                    <a:pt x="3367404" y="507988"/>
                  </a:cubicBezTo>
                  <a:cubicBezTo>
                    <a:pt x="3728235" y="507988"/>
                    <a:pt x="3890286" y="511588"/>
                    <a:pt x="3906130" y="519508"/>
                  </a:cubicBezTo>
                  <a:cubicBezTo>
                    <a:pt x="3918014" y="525628"/>
                    <a:pt x="3943222" y="545072"/>
                    <a:pt x="3961588" y="562352"/>
                  </a:cubicBezTo>
                  <a:cubicBezTo>
                    <a:pt x="4027488" y="624636"/>
                    <a:pt x="4024607" y="568112"/>
                    <a:pt x="4024607" y="1909552"/>
                  </a:cubicBezTo>
                  <a:cubicBezTo>
                    <a:pt x="4024607" y="2872968"/>
                    <a:pt x="4021726" y="3133624"/>
                    <a:pt x="4011283" y="3168188"/>
                  </a:cubicBezTo>
                  <a:cubicBezTo>
                    <a:pt x="3991477" y="3235152"/>
                    <a:pt x="3952225" y="3277272"/>
                    <a:pt x="3887404" y="3301396"/>
                  </a:cubicBezTo>
                  <a:cubicBezTo>
                    <a:pt x="3830867" y="3322636"/>
                    <a:pt x="3830507" y="3322636"/>
                    <a:pt x="2004381" y="3321556"/>
                  </a:cubicBezTo>
                  <a:cubicBezTo>
                    <a:pt x="489032" y="3320836"/>
                    <a:pt x="170333" y="3318316"/>
                    <a:pt x="133601" y="3306436"/>
                  </a:cubicBezTo>
                  <a:cubicBezTo>
                    <a:pt x="81025" y="3290232"/>
                    <a:pt x="66981" y="3279432"/>
                    <a:pt x="28809" y="3226872"/>
                  </a:cubicBezTo>
                  <a:lnTo>
                    <a:pt x="0" y="3187268"/>
                  </a:lnTo>
                  <a:lnTo>
                    <a:pt x="0" y="1913152"/>
                  </a:lnTo>
                  <a:cubicBezTo>
                    <a:pt x="0" y="991136"/>
                    <a:pt x="3241" y="632556"/>
                    <a:pt x="11524" y="616716"/>
                  </a:cubicBezTo>
                  <a:cubicBezTo>
                    <a:pt x="28449" y="583952"/>
                    <a:pt x="72382" y="538592"/>
                    <a:pt x="103712" y="522388"/>
                  </a:cubicBezTo>
                  <a:cubicBezTo>
                    <a:pt x="126399" y="510508"/>
                    <a:pt x="223989" y="507988"/>
                    <a:pt x="654683" y="507988"/>
                  </a:cubicBezTo>
                  <a:lnTo>
                    <a:pt x="1177925" y="507988"/>
                  </a:lnTo>
                  <a:lnTo>
                    <a:pt x="1203853" y="485308"/>
                  </a:lnTo>
                  <a:cubicBezTo>
                    <a:pt x="1217897" y="472708"/>
                    <a:pt x="1291360" y="358220"/>
                    <a:pt x="1367344" y="2311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手繪多邊形 64"/>
            <p:cNvSpPr>
              <a:spLocks/>
            </p:cNvSpPr>
            <p:nvPr/>
          </p:nvSpPr>
          <p:spPr bwMode="auto">
            <a:xfrm>
              <a:off x="4971101" y="4186970"/>
              <a:ext cx="199940" cy="200836"/>
            </a:xfrm>
            <a:custGeom>
              <a:avLst/>
              <a:gdLst>
                <a:gd name="connsiteX0" fmla="*/ 696901 w 1382938"/>
                <a:gd name="connsiteY0" fmla="*/ 174564 h 1389136"/>
                <a:gd name="connsiteX1" fmla="*/ 615103 w 1382938"/>
                <a:gd name="connsiteY1" fmla="*/ 185584 h 1389136"/>
                <a:gd name="connsiteX2" fmla="*/ 187732 w 1382938"/>
                <a:gd name="connsiteY2" fmla="*/ 592580 h 1389136"/>
                <a:gd name="connsiteX3" fmla="*/ 187732 w 1382938"/>
                <a:gd name="connsiteY3" fmla="*/ 808496 h 1389136"/>
                <a:gd name="connsiteX4" fmla="*/ 532584 w 1382938"/>
                <a:gd name="connsiteY4" fmla="*/ 1189940 h 1389136"/>
                <a:gd name="connsiteX5" fmla="*/ 850769 w 1382938"/>
                <a:gd name="connsiteY5" fmla="*/ 1191740 h 1389136"/>
                <a:gd name="connsiteX6" fmla="*/ 1062653 w 1382938"/>
                <a:gd name="connsiteY6" fmla="*/ 1061472 h 1389136"/>
                <a:gd name="connsiteX7" fmla="*/ 1208953 w 1382938"/>
                <a:gd name="connsiteY7" fmla="*/ 698740 h 1389136"/>
                <a:gd name="connsiteX8" fmla="*/ 1135442 w 1382938"/>
                <a:gd name="connsiteY8" fmla="*/ 424528 h 1389136"/>
                <a:gd name="connsiteX9" fmla="*/ 777619 w 1382938"/>
                <a:gd name="connsiteY9" fmla="*/ 185944 h 1389136"/>
                <a:gd name="connsiteX10" fmla="*/ 696901 w 1382938"/>
                <a:gd name="connsiteY10" fmla="*/ 174564 h 1389136"/>
                <a:gd name="connsiteX11" fmla="*/ 709912 w 1382938"/>
                <a:gd name="connsiteY11" fmla="*/ 376 h 1389136"/>
                <a:gd name="connsiteX12" fmla="*/ 908829 w 1382938"/>
                <a:gd name="connsiteY12" fmla="*/ 35660 h 1389136"/>
                <a:gd name="connsiteX13" fmla="*/ 1337507 w 1382938"/>
                <a:gd name="connsiteY13" fmla="*/ 434916 h 1389136"/>
                <a:gd name="connsiteX14" fmla="*/ 1382858 w 1382938"/>
                <a:gd name="connsiteY14" fmla="*/ 698084 h 1389136"/>
                <a:gd name="connsiteX15" fmla="*/ 1357663 w 1382938"/>
                <a:gd name="connsiteY15" fmla="*/ 904012 h 1389136"/>
                <a:gd name="connsiteX16" fmla="*/ 909909 w 1382938"/>
                <a:gd name="connsiteY16" fmla="*/ 1358712 h 1389136"/>
                <a:gd name="connsiteX17" fmla="*/ 688552 w 1382938"/>
                <a:gd name="connsiteY17" fmla="*/ 1388952 h 1389136"/>
                <a:gd name="connsiteX18" fmla="*/ 517585 w 1382938"/>
                <a:gd name="connsiteY18" fmla="*/ 1372752 h 1389136"/>
                <a:gd name="connsiteX19" fmla="*/ 178170 w 1382938"/>
                <a:gd name="connsiteY19" fmla="*/ 1165384 h 1389136"/>
                <a:gd name="connsiteX20" fmla="*/ 10443 w 1382938"/>
                <a:gd name="connsiteY20" fmla="*/ 585760 h 1389136"/>
                <a:gd name="connsiteX21" fmla="*/ 214163 w 1382938"/>
                <a:gd name="connsiteY21" fmla="*/ 195868 h 1389136"/>
                <a:gd name="connsiteX22" fmla="*/ 657958 w 1382938"/>
                <a:gd name="connsiteY22" fmla="*/ 1820 h 1389136"/>
                <a:gd name="connsiteX23" fmla="*/ 709912 w 1382938"/>
                <a:gd name="connsiteY23" fmla="*/ 376 h 13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2938" h="1389136">
                  <a:moveTo>
                    <a:pt x="696901" y="174564"/>
                  </a:moveTo>
                  <a:cubicBezTo>
                    <a:pt x="674920" y="174520"/>
                    <a:pt x="652759" y="178208"/>
                    <a:pt x="615103" y="185584"/>
                  </a:cubicBezTo>
                  <a:cubicBezTo>
                    <a:pt x="397454" y="228768"/>
                    <a:pt x="236379" y="381708"/>
                    <a:pt x="187732" y="592580"/>
                  </a:cubicBezTo>
                  <a:cubicBezTo>
                    <a:pt x="167553" y="678228"/>
                    <a:pt x="167553" y="721768"/>
                    <a:pt x="187732" y="808496"/>
                  </a:cubicBezTo>
                  <a:cubicBezTo>
                    <a:pt x="228451" y="983024"/>
                    <a:pt x="366104" y="1135604"/>
                    <a:pt x="532584" y="1189940"/>
                  </a:cubicBezTo>
                  <a:cubicBezTo>
                    <a:pt x="623030" y="1219448"/>
                    <a:pt x="766808" y="1220168"/>
                    <a:pt x="850769" y="1191740"/>
                  </a:cubicBezTo>
                  <a:cubicBezTo>
                    <a:pt x="935450" y="1163312"/>
                    <a:pt x="1000673" y="1123008"/>
                    <a:pt x="1062653" y="1061472"/>
                  </a:cubicBezTo>
                  <a:cubicBezTo>
                    <a:pt x="1166432" y="957476"/>
                    <a:pt x="1208953" y="852036"/>
                    <a:pt x="1208953" y="698740"/>
                  </a:cubicBezTo>
                  <a:cubicBezTo>
                    <a:pt x="1208953" y="591140"/>
                    <a:pt x="1188413" y="514132"/>
                    <a:pt x="1135442" y="424528"/>
                  </a:cubicBezTo>
                  <a:cubicBezTo>
                    <a:pt x="1067697" y="309016"/>
                    <a:pt x="928243" y="216172"/>
                    <a:pt x="777619" y="185944"/>
                  </a:cubicBezTo>
                  <a:cubicBezTo>
                    <a:pt x="740684" y="178388"/>
                    <a:pt x="718883" y="174612"/>
                    <a:pt x="696901" y="174564"/>
                  </a:cubicBezTo>
                  <a:close/>
                  <a:moveTo>
                    <a:pt x="709912" y="376"/>
                  </a:moveTo>
                  <a:cubicBezTo>
                    <a:pt x="769131" y="2720"/>
                    <a:pt x="846471" y="15952"/>
                    <a:pt x="908829" y="35660"/>
                  </a:cubicBezTo>
                  <a:cubicBezTo>
                    <a:pt x="1098153" y="95424"/>
                    <a:pt x="1272359" y="257788"/>
                    <a:pt x="1337507" y="434916"/>
                  </a:cubicBezTo>
                  <a:cubicBezTo>
                    <a:pt x="1380339" y="551560"/>
                    <a:pt x="1383578" y="570280"/>
                    <a:pt x="1382858" y="698084"/>
                  </a:cubicBezTo>
                  <a:cubicBezTo>
                    <a:pt x="1382138" y="803928"/>
                    <a:pt x="1377819" y="839572"/>
                    <a:pt x="1357663" y="904012"/>
                  </a:cubicBezTo>
                  <a:cubicBezTo>
                    <a:pt x="1287477" y="1127220"/>
                    <a:pt x="1129827" y="1287428"/>
                    <a:pt x="909909" y="1358712"/>
                  </a:cubicBezTo>
                  <a:cubicBezTo>
                    <a:pt x="822086" y="1387152"/>
                    <a:pt x="802290" y="1390032"/>
                    <a:pt x="688552" y="1388952"/>
                  </a:cubicBezTo>
                  <a:cubicBezTo>
                    <a:pt x="610087" y="1387872"/>
                    <a:pt x="546379" y="1382112"/>
                    <a:pt x="517585" y="1372752"/>
                  </a:cubicBezTo>
                  <a:cubicBezTo>
                    <a:pt x="367854" y="1324148"/>
                    <a:pt x="263834" y="1260788"/>
                    <a:pt x="178170" y="1165384"/>
                  </a:cubicBezTo>
                  <a:cubicBezTo>
                    <a:pt x="41037" y="1012736"/>
                    <a:pt x="-27710" y="774768"/>
                    <a:pt x="10443" y="585760"/>
                  </a:cubicBezTo>
                  <a:cubicBezTo>
                    <a:pt x="45716" y="412596"/>
                    <a:pt x="105464" y="298112"/>
                    <a:pt x="214163" y="195868"/>
                  </a:cubicBezTo>
                  <a:cubicBezTo>
                    <a:pt x="343738" y="74184"/>
                    <a:pt x="448478" y="28460"/>
                    <a:pt x="657958" y="1820"/>
                  </a:cubicBezTo>
                  <a:cubicBezTo>
                    <a:pt x="672445" y="20"/>
                    <a:pt x="690172" y="-408"/>
                    <a:pt x="709912" y="3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9" name="手繪多邊形 48"/>
          <p:cNvSpPr>
            <a:spLocks/>
          </p:cNvSpPr>
          <p:nvPr/>
        </p:nvSpPr>
        <p:spPr bwMode="auto">
          <a:xfrm rot="10800000" flipV="1">
            <a:off x="2283769" y="1255662"/>
            <a:ext cx="350307" cy="647001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rgbClr val="7F7F7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70" name="群組 69"/>
          <p:cNvGrpSpPr/>
          <p:nvPr/>
        </p:nvGrpSpPr>
        <p:grpSpPr>
          <a:xfrm>
            <a:off x="4482532" y="2609929"/>
            <a:ext cx="547975" cy="545696"/>
            <a:chOff x="4482532" y="2609929"/>
            <a:chExt cx="547975" cy="545696"/>
          </a:xfrm>
          <a:solidFill>
            <a:srgbClr val="7F7F7F"/>
          </a:solidFill>
        </p:grpSpPr>
        <p:sp>
          <p:nvSpPr>
            <p:cNvPr id="57" name="手繪多邊形 56"/>
            <p:cNvSpPr>
              <a:spLocks/>
            </p:cNvSpPr>
            <p:nvPr/>
          </p:nvSpPr>
          <p:spPr bwMode="auto">
            <a:xfrm>
              <a:off x="4482532" y="2738090"/>
              <a:ext cx="547975" cy="417535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8" name="Freeform 92"/>
            <p:cNvSpPr>
              <a:spLocks/>
            </p:cNvSpPr>
            <p:nvPr/>
          </p:nvSpPr>
          <p:spPr bwMode="auto">
            <a:xfrm>
              <a:off x="4526626" y="2609929"/>
              <a:ext cx="88188" cy="314265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93"/>
            <p:cNvSpPr>
              <a:spLocks/>
            </p:cNvSpPr>
            <p:nvPr/>
          </p:nvSpPr>
          <p:spPr bwMode="auto">
            <a:xfrm>
              <a:off x="4900278" y="2609929"/>
              <a:ext cx="82071" cy="314265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" name="Freeform 94"/>
            <p:cNvSpPr>
              <a:spLocks/>
            </p:cNvSpPr>
            <p:nvPr/>
          </p:nvSpPr>
          <p:spPr bwMode="auto">
            <a:xfrm>
              <a:off x="4596972" y="2655807"/>
              <a:ext cx="65504" cy="222509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95"/>
            <p:cNvSpPr>
              <a:spLocks/>
            </p:cNvSpPr>
            <p:nvPr/>
          </p:nvSpPr>
          <p:spPr bwMode="auto">
            <a:xfrm>
              <a:off x="4852870" y="2657592"/>
              <a:ext cx="68308" cy="220725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96"/>
            <p:cNvSpPr>
              <a:spLocks/>
            </p:cNvSpPr>
            <p:nvPr/>
          </p:nvSpPr>
          <p:spPr bwMode="auto">
            <a:xfrm>
              <a:off x="4662986" y="2701940"/>
              <a:ext cx="45368" cy="130753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Freeform 97"/>
            <p:cNvSpPr>
              <a:spLocks/>
            </p:cNvSpPr>
            <p:nvPr/>
          </p:nvSpPr>
          <p:spPr bwMode="auto">
            <a:xfrm>
              <a:off x="4806991" y="2703979"/>
              <a:ext cx="50976" cy="128714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1" name="手繪多邊形 50"/>
          <p:cNvSpPr>
            <a:spLocks/>
          </p:cNvSpPr>
          <p:nvPr/>
        </p:nvSpPr>
        <p:spPr bwMode="auto">
          <a:xfrm>
            <a:off x="3433463" y="1718449"/>
            <a:ext cx="631310" cy="465906"/>
          </a:xfrm>
          <a:custGeom>
            <a:avLst/>
            <a:gdLst>
              <a:gd name="connsiteX0" fmla="*/ 2313240 w 4627012"/>
              <a:gd name="connsiteY0" fmla="*/ 2906712 h 3414712"/>
              <a:gd name="connsiteX1" fmla="*/ 1912260 w 4627012"/>
              <a:gd name="connsiteY1" fmla="*/ 2918932 h 3414712"/>
              <a:gd name="connsiteX2" fmla="*/ 1906856 w 4627012"/>
              <a:gd name="connsiteY2" fmla="*/ 3234846 h 3414712"/>
              <a:gd name="connsiteX3" fmla="*/ 2311440 w 4627012"/>
              <a:gd name="connsiteY3" fmla="*/ 3241676 h 3414712"/>
              <a:gd name="connsiteX4" fmla="*/ 2721424 w 4627012"/>
              <a:gd name="connsiteY4" fmla="*/ 3229456 h 3414712"/>
              <a:gd name="connsiteX5" fmla="*/ 2733676 w 4627012"/>
              <a:gd name="connsiteY5" fmla="*/ 3078146 h 3414712"/>
              <a:gd name="connsiteX6" fmla="*/ 2717824 w 4627012"/>
              <a:gd name="connsiteY6" fmla="*/ 2922886 h 3414712"/>
              <a:gd name="connsiteX7" fmla="*/ 2313240 w 4627012"/>
              <a:gd name="connsiteY7" fmla="*/ 2906712 h 3414712"/>
              <a:gd name="connsiteX8" fmla="*/ 1584960 w 4627012"/>
              <a:gd name="connsiteY8" fmla="*/ 286972 h 3414712"/>
              <a:gd name="connsiteX9" fmla="*/ 289164 w 4627012"/>
              <a:gd name="connsiteY9" fmla="*/ 296550 h 3414712"/>
              <a:gd name="connsiteX10" fmla="*/ 287364 w 4627012"/>
              <a:gd name="connsiteY10" fmla="*/ 2620194 h 3414712"/>
              <a:gd name="connsiteX11" fmla="*/ 2319024 w 4627012"/>
              <a:gd name="connsiteY11" fmla="*/ 2632076 h 3414712"/>
              <a:gd name="connsiteX12" fmla="*/ 4338444 w 4627012"/>
              <a:gd name="connsiteY12" fmla="*/ 2632076 h 3414712"/>
              <a:gd name="connsiteX13" fmla="*/ 4343844 w 4627012"/>
              <a:gd name="connsiteY13" fmla="*/ 2609392 h 3414712"/>
              <a:gd name="connsiteX14" fmla="*/ 4346724 w 4627012"/>
              <a:gd name="connsiteY14" fmla="*/ 1438210 h 3414712"/>
              <a:gd name="connsiteX15" fmla="*/ 4343844 w 4627012"/>
              <a:gd name="connsiteY15" fmla="*/ 290070 h 3414712"/>
              <a:gd name="connsiteX16" fmla="*/ 2323344 w 4627012"/>
              <a:gd name="connsiteY16" fmla="*/ 287550 h 3414712"/>
              <a:gd name="connsiteX17" fmla="*/ 1584960 w 4627012"/>
              <a:gd name="connsiteY17" fmla="*/ 286972 h 3414712"/>
              <a:gd name="connsiteX18" fmla="*/ 4623604 w 4627012"/>
              <a:gd name="connsiteY18" fmla="*/ 0 h 3414712"/>
              <a:gd name="connsiteX19" fmla="*/ 4626124 w 4627012"/>
              <a:gd name="connsiteY19" fmla="*/ 1442872 h 3414712"/>
              <a:gd name="connsiteX20" fmla="*/ 4625404 w 4627012"/>
              <a:gd name="connsiteY20" fmla="*/ 2896186 h 3414712"/>
              <a:gd name="connsiteX21" fmla="*/ 3827856 w 4627012"/>
              <a:gd name="connsiteY21" fmla="*/ 2906628 h 3414712"/>
              <a:gd name="connsiteX22" fmla="*/ 3020592 w 4627012"/>
              <a:gd name="connsiteY22" fmla="*/ 2914912 h 3414712"/>
              <a:gd name="connsiteX23" fmla="*/ 3010148 w 4627012"/>
              <a:gd name="connsiteY23" fmla="*/ 3079832 h 3414712"/>
              <a:gd name="connsiteX24" fmla="*/ 3013028 w 4627012"/>
              <a:gd name="connsiteY24" fmla="*/ 3236830 h 3414712"/>
              <a:gd name="connsiteX25" fmla="*/ 3485796 w 4627012"/>
              <a:gd name="connsiteY25" fmla="*/ 3241870 h 3414712"/>
              <a:gd name="connsiteX26" fmla="*/ 3976204 w 4627012"/>
              <a:gd name="connsiteY26" fmla="*/ 3255554 h 3414712"/>
              <a:gd name="connsiteX27" fmla="*/ 4014012 w 4627012"/>
              <a:gd name="connsiteY27" fmla="*/ 3357820 h 3414712"/>
              <a:gd name="connsiteX28" fmla="*/ 4014012 w 4627012"/>
              <a:gd name="connsiteY28" fmla="*/ 3414712 h 3414712"/>
              <a:gd name="connsiteX29" fmla="*/ 2306940 w 4627012"/>
              <a:gd name="connsiteY29" fmla="*/ 3414712 h 3414712"/>
              <a:gd name="connsiteX30" fmla="*/ 599508 w 4627012"/>
              <a:gd name="connsiteY30" fmla="*/ 3414712 h 3414712"/>
              <a:gd name="connsiteX31" fmla="*/ 599508 w 4627012"/>
              <a:gd name="connsiteY31" fmla="*/ 3372942 h 3414712"/>
              <a:gd name="connsiteX32" fmla="*/ 656400 w 4627012"/>
              <a:gd name="connsiteY32" fmla="*/ 3253394 h 3414712"/>
              <a:gd name="connsiteX33" fmla="*/ 1136728 w 4627012"/>
              <a:gd name="connsiteY33" fmla="*/ 3241870 h 3414712"/>
              <a:gd name="connsiteX34" fmla="*/ 1603732 w 4627012"/>
              <a:gd name="connsiteY34" fmla="*/ 3229628 h 3414712"/>
              <a:gd name="connsiteX35" fmla="*/ 1615976 w 4627012"/>
              <a:gd name="connsiteY35" fmla="*/ 3078030 h 3414712"/>
              <a:gd name="connsiteX36" fmla="*/ 1599772 w 4627012"/>
              <a:gd name="connsiteY36" fmla="*/ 2922472 h 3414712"/>
              <a:gd name="connsiteX37" fmla="*/ 792144 w 4627012"/>
              <a:gd name="connsiteY37" fmla="*/ 2906268 h 3414712"/>
              <a:gd name="connsiteX38" fmla="*/ 0 w 4627012"/>
              <a:gd name="connsiteY38" fmla="*/ 2906268 h 3414712"/>
              <a:gd name="connsiteX39" fmla="*/ 2520 w 4627012"/>
              <a:gd name="connsiteY39" fmla="*/ 1455836 h 3414712"/>
              <a:gd name="connsiteX40" fmla="*/ 5040 w 4627012"/>
              <a:gd name="connsiteY40" fmla="*/ 5042 h 3414712"/>
              <a:gd name="connsiteX41" fmla="*/ 2314500 w 4627012"/>
              <a:gd name="connsiteY41" fmla="*/ 2520 h 34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27012" h="3414712">
                <a:moveTo>
                  <a:pt x="2313240" y="2906712"/>
                </a:moveTo>
                <a:cubicBezTo>
                  <a:pt x="2024304" y="2906712"/>
                  <a:pt x="1921268" y="2909946"/>
                  <a:pt x="1912260" y="2918932"/>
                </a:cubicBezTo>
                <a:cubicBezTo>
                  <a:pt x="1898932" y="2932230"/>
                  <a:pt x="1893888" y="3222268"/>
                  <a:pt x="1906856" y="3234846"/>
                </a:cubicBezTo>
                <a:cubicBezTo>
                  <a:pt x="1910460" y="3238440"/>
                  <a:pt x="2092756" y="3241676"/>
                  <a:pt x="2311440" y="3241676"/>
                </a:cubicBezTo>
                <a:cubicBezTo>
                  <a:pt x="2607220" y="3241676"/>
                  <a:pt x="2712420" y="3238440"/>
                  <a:pt x="2721424" y="3229456"/>
                </a:cubicBezTo>
                <a:cubicBezTo>
                  <a:pt x="2729712" y="3221190"/>
                  <a:pt x="2733676" y="3172670"/>
                  <a:pt x="2733676" y="3078146"/>
                </a:cubicBezTo>
                <a:cubicBezTo>
                  <a:pt x="2733676" y="2964936"/>
                  <a:pt x="2730792" y="2935824"/>
                  <a:pt x="2717824" y="2922886"/>
                </a:cubicBezTo>
                <a:cubicBezTo>
                  <a:pt x="2703772" y="2908868"/>
                  <a:pt x="2652976" y="2906712"/>
                  <a:pt x="2313240" y="2906712"/>
                </a:cubicBezTo>
                <a:close/>
                <a:moveTo>
                  <a:pt x="1584960" y="286972"/>
                </a:moveTo>
                <a:cubicBezTo>
                  <a:pt x="654628" y="286788"/>
                  <a:pt x="297356" y="289530"/>
                  <a:pt x="289164" y="296550"/>
                </a:cubicBezTo>
                <a:cubicBezTo>
                  <a:pt x="269728" y="312392"/>
                  <a:pt x="268288" y="2601112"/>
                  <a:pt x="287364" y="2620194"/>
                </a:cubicBezTo>
                <a:cubicBezTo>
                  <a:pt x="296724" y="2629554"/>
                  <a:pt x="761804" y="2632076"/>
                  <a:pt x="2319024" y="2632076"/>
                </a:cubicBezTo>
                <a:lnTo>
                  <a:pt x="4338444" y="2632076"/>
                </a:lnTo>
                <a:lnTo>
                  <a:pt x="4343844" y="2609392"/>
                </a:lnTo>
                <a:cubicBezTo>
                  <a:pt x="4347080" y="2596792"/>
                  <a:pt x="4348160" y="2069706"/>
                  <a:pt x="4346724" y="1438210"/>
                </a:cubicBezTo>
                <a:lnTo>
                  <a:pt x="4343844" y="290070"/>
                </a:lnTo>
                <a:lnTo>
                  <a:pt x="2323344" y="287550"/>
                </a:lnTo>
                <a:cubicBezTo>
                  <a:pt x="2044864" y="287212"/>
                  <a:pt x="1799652" y="287014"/>
                  <a:pt x="1584960" y="286972"/>
                </a:cubicBezTo>
                <a:close/>
                <a:moveTo>
                  <a:pt x="4623604" y="0"/>
                </a:moveTo>
                <a:lnTo>
                  <a:pt x="4626124" y="1442872"/>
                </a:lnTo>
                <a:cubicBezTo>
                  <a:pt x="4627564" y="2236866"/>
                  <a:pt x="4627204" y="2890786"/>
                  <a:pt x="4625404" y="2896186"/>
                </a:cubicBezTo>
                <a:cubicBezTo>
                  <a:pt x="4623240" y="2903028"/>
                  <a:pt x="4347792" y="2906628"/>
                  <a:pt x="3827856" y="2906628"/>
                </a:cubicBezTo>
                <a:cubicBezTo>
                  <a:pt x="3390736" y="2906628"/>
                  <a:pt x="3027432" y="2910590"/>
                  <a:pt x="3020592" y="2914912"/>
                </a:cubicBezTo>
                <a:cubicBezTo>
                  <a:pt x="3010508" y="2921392"/>
                  <a:pt x="3007988" y="2961362"/>
                  <a:pt x="3010148" y="3079832"/>
                </a:cubicBezTo>
                <a:lnTo>
                  <a:pt x="3013028" y="3236830"/>
                </a:lnTo>
                <a:lnTo>
                  <a:pt x="3485796" y="3241870"/>
                </a:lnTo>
                <a:cubicBezTo>
                  <a:pt x="3745404" y="3244752"/>
                  <a:pt x="3966124" y="3250872"/>
                  <a:pt x="3976204" y="3255554"/>
                </a:cubicBezTo>
                <a:cubicBezTo>
                  <a:pt x="4003928" y="3269238"/>
                  <a:pt x="4014012" y="3296244"/>
                  <a:pt x="4014012" y="3357820"/>
                </a:cubicBezTo>
                <a:lnTo>
                  <a:pt x="4014012" y="3414712"/>
                </a:lnTo>
                <a:lnTo>
                  <a:pt x="2306940" y="3414712"/>
                </a:lnTo>
                <a:lnTo>
                  <a:pt x="599508" y="3414712"/>
                </a:lnTo>
                <a:lnTo>
                  <a:pt x="599508" y="3372942"/>
                </a:lnTo>
                <a:cubicBezTo>
                  <a:pt x="599508" y="3319650"/>
                  <a:pt x="623992" y="3268158"/>
                  <a:pt x="656400" y="3253394"/>
                </a:cubicBezTo>
                <a:cubicBezTo>
                  <a:pt x="674404" y="3245112"/>
                  <a:pt x="818428" y="3241870"/>
                  <a:pt x="1136728" y="3241870"/>
                </a:cubicBezTo>
                <a:cubicBezTo>
                  <a:pt x="1476988" y="3241870"/>
                  <a:pt x="1594372" y="3238630"/>
                  <a:pt x="1603732" y="3229628"/>
                </a:cubicBezTo>
                <a:cubicBezTo>
                  <a:pt x="1612012" y="3221346"/>
                  <a:pt x="1615976" y="3172734"/>
                  <a:pt x="1615976" y="3078030"/>
                </a:cubicBezTo>
                <a:cubicBezTo>
                  <a:pt x="1615976" y="2964604"/>
                  <a:pt x="1612732" y="2935436"/>
                  <a:pt x="1599772" y="2922472"/>
                </a:cubicBezTo>
                <a:cubicBezTo>
                  <a:pt x="1585728" y="2908070"/>
                  <a:pt x="1498232" y="2906268"/>
                  <a:pt x="792144" y="2906268"/>
                </a:cubicBezTo>
                <a:lnTo>
                  <a:pt x="0" y="2906268"/>
                </a:lnTo>
                <a:lnTo>
                  <a:pt x="2520" y="1455836"/>
                </a:lnTo>
                <a:lnTo>
                  <a:pt x="5040" y="5042"/>
                </a:lnTo>
                <a:lnTo>
                  <a:pt x="2314500" y="2520"/>
                </a:lnTo>
                <a:close/>
              </a:path>
            </a:pathLst>
          </a:custGeom>
          <a:solidFill>
            <a:srgbClr val="7F7F7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7" name="群組 66"/>
          <p:cNvGrpSpPr/>
          <p:nvPr/>
        </p:nvGrpSpPr>
        <p:grpSpPr>
          <a:xfrm>
            <a:off x="4504200" y="5409394"/>
            <a:ext cx="453539" cy="453327"/>
            <a:chOff x="4504200" y="5409394"/>
            <a:chExt cx="453539" cy="453327"/>
          </a:xfrm>
          <a:solidFill>
            <a:srgbClr val="7F7F7F"/>
          </a:solidFill>
        </p:grpSpPr>
        <p:sp>
          <p:nvSpPr>
            <p:cNvPr id="55" name="Freeform 60"/>
            <p:cNvSpPr>
              <a:spLocks/>
            </p:cNvSpPr>
            <p:nvPr/>
          </p:nvSpPr>
          <p:spPr bwMode="auto">
            <a:xfrm>
              <a:off x="4504200" y="5409394"/>
              <a:ext cx="452907" cy="453327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4572873" y="5522726"/>
              <a:ext cx="384866" cy="223925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1977972" y="3873866"/>
            <a:ext cx="771532" cy="774334"/>
            <a:chOff x="797010" y="5103333"/>
            <a:chExt cx="477058" cy="478790"/>
          </a:xfrm>
          <a:solidFill>
            <a:srgbClr val="6D6D6D"/>
          </a:solidFill>
        </p:grpSpPr>
        <p:sp>
          <p:nvSpPr>
            <p:cNvPr id="72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5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>
            <a:off x="1858714" y="1027672"/>
            <a:ext cx="5424172" cy="4676012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99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31750">
            <a:bevelT w="25400" h="635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5" name="手繪多邊形 4"/>
          <p:cNvSpPr/>
          <p:nvPr/>
        </p:nvSpPr>
        <p:spPr>
          <a:xfrm>
            <a:off x="3357519" y="1296895"/>
            <a:ext cx="2419535" cy="2085806"/>
          </a:xfrm>
          <a:custGeom>
            <a:avLst/>
            <a:gdLst>
              <a:gd name="connsiteX0" fmla="*/ 947187 w 1894374"/>
              <a:gd name="connsiteY0" fmla="*/ 0 h 1633081"/>
              <a:gd name="connsiteX1" fmla="*/ 1894374 w 1894374"/>
              <a:gd name="connsiteY1" fmla="*/ 1633081 h 1633081"/>
              <a:gd name="connsiteX2" fmla="*/ 1049166 w 1894374"/>
              <a:gd name="connsiteY2" fmla="*/ 1633081 h 1633081"/>
              <a:gd name="connsiteX3" fmla="*/ 1051184 w 1894374"/>
              <a:gd name="connsiteY3" fmla="*/ 1623941 h 1633081"/>
              <a:gd name="connsiteX4" fmla="*/ 1071551 w 1894374"/>
              <a:gd name="connsiteY4" fmla="*/ 1597469 h 1633081"/>
              <a:gd name="connsiteX5" fmla="*/ 1140695 w 1894374"/>
              <a:gd name="connsiteY5" fmla="*/ 1450018 h 1633081"/>
              <a:gd name="connsiteX6" fmla="*/ 947027 w 1894374"/>
              <a:gd name="connsiteY6" fmla="*/ 1257345 h 1633081"/>
              <a:gd name="connsiteX7" fmla="*/ 753680 w 1894374"/>
              <a:gd name="connsiteY7" fmla="*/ 1450018 h 1633081"/>
              <a:gd name="connsiteX8" fmla="*/ 822824 w 1894374"/>
              <a:gd name="connsiteY8" fmla="*/ 1597469 h 1633081"/>
              <a:gd name="connsiteX9" fmla="*/ 843071 w 1894374"/>
              <a:gd name="connsiteY9" fmla="*/ 1623941 h 1633081"/>
              <a:gd name="connsiteX10" fmla="*/ 845122 w 1894374"/>
              <a:gd name="connsiteY10" fmla="*/ 1633081 h 1633081"/>
              <a:gd name="connsiteX11" fmla="*/ 0 w 1894374"/>
              <a:gd name="connsiteY11" fmla="*/ 1633081 h 163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4374" h="1633081">
                <a:moveTo>
                  <a:pt x="947187" y="0"/>
                </a:moveTo>
                <a:lnTo>
                  <a:pt x="1894374" y="1633081"/>
                </a:lnTo>
                <a:lnTo>
                  <a:pt x="1049166" y="1633081"/>
                </a:lnTo>
                <a:lnTo>
                  <a:pt x="1051184" y="1623941"/>
                </a:lnTo>
                <a:cubicBezTo>
                  <a:pt x="1055865" y="1613870"/>
                  <a:pt x="1062748" y="1604794"/>
                  <a:pt x="1071551" y="1597469"/>
                </a:cubicBezTo>
                <a:cubicBezTo>
                  <a:pt x="1115406" y="1560845"/>
                  <a:pt x="1140695" y="1506705"/>
                  <a:pt x="1140695" y="1450018"/>
                </a:cubicBezTo>
                <a:cubicBezTo>
                  <a:pt x="1140695" y="1343650"/>
                  <a:pt x="1053944" y="1257345"/>
                  <a:pt x="947027" y="1257345"/>
                </a:cubicBezTo>
                <a:cubicBezTo>
                  <a:pt x="840110" y="1257345"/>
                  <a:pt x="753680" y="1343650"/>
                  <a:pt x="753680" y="1450018"/>
                </a:cubicBezTo>
                <a:cubicBezTo>
                  <a:pt x="753680" y="1506705"/>
                  <a:pt x="778968" y="1560845"/>
                  <a:pt x="822824" y="1597469"/>
                </a:cubicBezTo>
                <a:cubicBezTo>
                  <a:pt x="831467" y="1604794"/>
                  <a:pt x="838349" y="1613870"/>
                  <a:pt x="843071" y="1623941"/>
                </a:cubicBezTo>
                <a:lnTo>
                  <a:pt x="845122" y="1633081"/>
                </a:lnTo>
                <a:lnTo>
                  <a:pt x="0" y="16330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4621347" y="3475299"/>
            <a:ext cx="2419535" cy="2085806"/>
          </a:xfrm>
          <a:custGeom>
            <a:avLst/>
            <a:gdLst>
              <a:gd name="connsiteX0" fmla="*/ 947187 w 1894374"/>
              <a:gd name="connsiteY0" fmla="*/ 0 h 1633081"/>
              <a:gd name="connsiteX1" fmla="*/ 1894374 w 1894374"/>
              <a:gd name="connsiteY1" fmla="*/ 1633081 h 1633081"/>
              <a:gd name="connsiteX2" fmla="*/ 0 w 1894374"/>
              <a:gd name="connsiteY2" fmla="*/ 1633081 h 1633081"/>
              <a:gd name="connsiteX3" fmla="*/ 470918 w 1894374"/>
              <a:gd name="connsiteY3" fmla="*/ 821154 h 1633081"/>
              <a:gd name="connsiteX4" fmla="*/ 475166 w 1894374"/>
              <a:gd name="connsiteY4" fmla="*/ 831447 h 1633081"/>
              <a:gd name="connsiteX5" fmla="*/ 568290 w 1894374"/>
              <a:gd name="connsiteY5" fmla="*/ 965053 h 1633081"/>
              <a:gd name="connsiteX6" fmla="*/ 831984 w 1894374"/>
              <a:gd name="connsiteY6" fmla="*/ 893668 h 1633081"/>
              <a:gd name="connsiteX7" fmla="*/ 761798 w 1894374"/>
              <a:gd name="connsiteY7" fmla="*/ 629888 h 1633081"/>
              <a:gd name="connsiteX8" fmla="*/ 599530 w 1894374"/>
              <a:gd name="connsiteY8" fmla="*/ 616043 h 1633081"/>
              <a:gd name="connsiteX9" fmla="*/ 589095 w 1894374"/>
              <a:gd name="connsiteY9" fmla="*/ 617400 h 163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374" h="1633081">
                <a:moveTo>
                  <a:pt x="947187" y="0"/>
                </a:moveTo>
                <a:lnTo>
                  <a:pt x="1894374" y="1633081"/>
                </a:lnTo>
                <a:lnTo>
                  <a:pt x="0" y="1633081"/>
                </a:lnTo>
                <a:lnTo>
                  <a:pt x="470918" y="821154"/>
                </a:lnTo>
                <a:lnTo>
                  <a:pt x="475166" y="831447"/>
                </a:lnTo>
                <a:cubicBezTo>
                  <a:pt x="484956" y="887739"/>
                  <a:pt x="519197" y="936709"/>
                  <a:pt x="568290" y="965053"/>
                </a:cubicBezTo>
                <a:cubicBezTo>
                  <a:pt x="660408" y="1018237"/>
                  <a:pt x="778525" y="986261"/>
                  <a:pt x="831984" y="893668"/>
                </a:cubicBezTo>
                <a:cubicBezTo>
                  <a:pt x="885442" y="801075"/>
                  <a:pt x="853915" y="683072"/>
                  <a:pt x="761798" y="629888"/>
                </a:cubicBezTo>
                <a:cubicBezTo>
                  <a:pt x="712705" y="601544"/>
                  <a:pt x="653174" y="596375"/>
                  <a:pt x="599530" y="616043"/>
                </a:cubicBezTo>
                <a:lnTo>
                  <a:pt x="589095" y="617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103119" y="3458850"/>
            <a:ext cx="2419535" cy="2085806"/>
          </a:xfrm>
          <a:custGeom>
            <a:avLst/>
            <a:gdLst>
              <a:gd name="connsiteX0" fmla="*/ 947187 w 1894374"/>
              <a:gd name="connsiteY0" fmla="*/ 0 h 1633081"/>
              <a:gd name="connsiteX1" fmla="*/ 1314417 w 1894374"/>
              <a:gd name="connsiteY1" fmla="*/ 633155 h 1633081"/>
              <a:gd name="connsiteX2" fmla="*/ 1281862 w 1894374"/>
              <a:gd name="connsiteY2" fmla="*/ 628921 h 1633081"/>
              <a:gd name="connsiteX3" fmla="*/ 1119594 w 1894374"/>
              <a:gd name="connsiteY3" fmla="*/ 642766 h 1633081"/>
              <a:gd name="connsiteX4" fmla="*/ 1049408 w 1894374"/>
              <a:gd name="connsiteY4" fmla="*/ 906546 h 1633081"/>
              <a:gd name="connsiteX5" fmla="*/ 1313101 w 1894374"/>
              <a:gd name="connsiteY5" fmla="*/ 977931 h 1633081"/>
              <a:gd name="connsiteX6" fmla="*/ 1406225 w 1894374"/>
              <a:gd name="connsiteY6" fmla="*/ 844325 h 1633081"/>
              <a:gd name="connsiteX7" fmla="*/ 1418968 w 1894374"/>
              <a:gd name="connsiteY7" fmla="*/ 813450 h 1633081"/>
              <a:gd name="connsiteX8" fmla="*/ 1418981 w 1894374"/>
              <a:gd name="connsiteY8" fmla="*/ 813438 h 1633081"/>
              <a:gd name="connsiteX9" fmla="*/ 1894374 w 1894374"/>
              <a:gd name="connsiteY9" fmla="*/ 1633081 h 1633081"/>
              <a:gd name="connsiteX10" fmla="*/ 0 w 1894374"/>
              <a:gd name="connsiteY10" fmla="*/ 1633081 h 163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374" h="1633081">
                <a:moveTo>
                  <a:pt x="947187" y="0"/>
                </a:moveTo>
                <a:lnTo>
                  <a:pt x="1314417" y="633155"/>
                </a:lnTo>
                <a:lnTo>
                  <a:pt x="1281862" y="628921"/>
                </a:lnTo>
                <a:cubicBezTo>
                  <a:pt x="1228217" y="609253"/>
                  <a:pt x="1168686" y="614422"/>
                  <a:pt x="1119594" y="642766"/>
                </a:cubicBezTo>
                <a:cubicBezTo>
                  <a:pt x="1027476" y="695950"/>
                  <a:pt x="995949" y="813953"/>
                  <a:pt x="1049408" y="906546"/>
                </a:cubicBezTo>
                <a:cubicBezTo>
                  <a:pt x="1102866" y="999139"/>
                  <a:pt x="1220984" y="1031115"/>
                  <a:pt x="1313101" y="977931"/>
                </a:cubicBezTo>
                <a:cubicBezTo>
                  <a:pt x="1362194" y="949587"/>
                  <a:pt x="1396436" y="900617"/>
                  <a:pt x="1406225" y="844325"/>
                </a:cubicBezTo>
                <a:cubicBezTo>
                  <a:pt x="1408167" y="833039"/>
                  <a:pt x="1412586" y="822540"/>
                  <a:pt x="1418968" y="813450"/>
                </a:cubicBezTo>
                <a:lnTo>
                  <a:pt x="1418981" y="813438"/>
                </a:lnTo>
                <a:lnTo>
                  <a:pt x="1894374" y="1633081"/>
                </a:lnTo>
                <a:lnTo>
                  <a:pt x="0" y="16330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3200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rot="14400000" flipH="1">
            <a:off x="3465097" y="2790913"/>
            <a:ext cx="2411244" cy="2550189"/>
          </a:xfrm>
          <a:custGeom>
            <a:avLst/>
            <a:gdLst>
              <a:gd name="connsiteX0" fmla="*/ 150574 w 1887883"/>
              <a:gd name="connsiteY0" fmla="*/ 1362734 h 1996669"/>
              <a:gd name="connsiteX1" fmla="*/ 355069 w 1887883"/>
              <a:gd name="connsiteY1" fmla="*/ 1418093 h 1996669"/>
              <a:gd name="connsiteX2" fmla="*/ 427287 w 1887883"/>
              <a:gd name="connsiteY2" fmla="*/ 1314481 h 1996669"/>
              <a:gd name="connsiteX3" fmla="*/ 456181 w 1887883"/>
              <a:gd name="connsiteY3" fmla="*/ 1273148 h 1996669"/>
              <a:gd name="connsiteX4" fmla="*/ 470511 w 1887883"/>
              <a:gd name="connsiteY4" fmla="*/ 1264874 h 1996669"/>
              <a:gd name="connsiteX5" fmla="*/ 522906 w 1887883"/>
              <a:gd name="connsiteY5" fmla="*/ 1268242 h 1996669"/>
              <a:gd name="connsiteX6" fmla="*/ 533723 w 1887883"/>
              <a:gd name="connsiteY6" fmla="*/ 1280528 h 1996669"/>
              <a:gd name="connsiteX7" fmla="*/ 947187 w 1887883"/>
              <a:gd name="connsiteY7" fmla="*/ 1996669 h 1996669"/>
              <a:gd name="connsiteX8" fmla="*/ 1305978 w 1887883"/>
              <a:gd name="connsiteY8" fmla="*/ 1372366 h 1996669"/>
              <a:gd name="connsiteX9" fmla="*/ 1306619 w 1887883"/>
              <a:gd name="connsiteY9" fmla="*/ 1371640 h 1996669"/>
              <a:gd name="connsiteX10" fmla="*/ 1377245 w 1887883"/>
              <a:gd name="connsiteY10" fmla="*/ 1367188 h 1996669"/>
              <a:gd name="connsiteX11" fmla="*/ 1406139 w 1887883"/>
              <a:gd name="connsiteY11" fmla="*/ 1408522 h 1996669"/>
              <a:gd name="connsiteX12" fmla="*/ 1478356 w 1887883"/>
              <a:gd name="connsiteY12" fmla="*/ 1512133 h 1996669"/>
              <a:gd name="connsiteX13" fmla="*/ 1682728 w 1887883"/>
              <a:gd name="connsiteY13" fmla="*/ 1456989 h 1996669"/>
              <a:gd name="connsiteX14" fmla="*/ 1628422 w 1887883"/>
              <a:gd name="connsiteY14" fmla="*/ 1252212 h 1996669"/>
              <a:gd name="connsiteX15" fmla="*/ 1502583 w 1887883"/>
              <a:gd name="connsiteY15" fmla="*/ 1241476 h 1996669"/>
              <a:gd name="connsiteX16" fmla="*/ 1452340 w 1887883"/>
              <a:gd name="connsiteY16" fmla="*/ 1237120 h 1996669"/>
              <a:gd name="connsiteX17" fmla="*/ 1438009 w 1887883"/>
              <a:gd name="connsiteY17" fmla="*/ 1228846 h 1996669"/>
              <a:gd name="connsiteX18" fmla="*/ 1415957 w 1887883"/>
              <a:gd name="connsiteY18" fmla="*/ 1199990 h 1996669"/>
              <a:gd name="connsiteX19" fmla="*/ 1419254 w 1887883"/>
              <a:gd name="connsiteY19" fmla="*/ 1175263 h 1996669"/>
              <a:gd name="connsiteX20" fmla="*/ 1887883 w 1887883"/>
              <a:gd name="connsiteY20" fmla="*/ 359840 h 1996669"/>
              <a:gd name="connsiteX21" fmla="*/ 930053 w 1887883"/>
              <a:gd name="connsiteY21" fmla="*/ 357939 h 1996669"/>
              <a:gd name="connsiteX22" fmla="*/ 916752 w 1887883"/>
              <a:gd name="connsiteY22" fmla="*/ 326004 h 1996669"/>
              <a:gd name="connsiteX23" fmla="*/ 916752 w 1887883"/>
              <a:gd name="connsiteY23" fmla="*/ 309457 h 1996669"/>
              <a:gd name="connsiteX24" fmla="*/ 938101 w 1887883"/>
              <a:gd name="connsiteY24" fmla="*/ 263767 h 1996669"/>
              <a:gd name="connsiteX25" fmla="*/ 991722 w 1887883"/>
              <a:gd name="connsiteY25" fmla="*/ 149419 h 1996669"/>
              <a:gd name="connsiteX26" fmla="*/ 841533 w 1887883"/>
              <a:gd name="connsiteY26" fmla="*/ 0 h 1996669"/>
              <a:gd name="connsiteX27" fmla="*/ 691592 w 1887883"/>
              <a:gd name="connsiteY27" fmla="*/ 149418 h 1996669"/>
              <a:gd name="connsiteX28" fmla="*/ 745213 w 1887883"/>
              <a:gd name="connsiteY28" fmla="*/ 263767 h 1996669"/>
              <a:gd name="connsiteX29" fmla="*/ 766562 w 1887883"/>
              <a:gd name="connsiteY29" fmla="*/ 309457 h 1996669"/>
              <a:gd name="connsiteX30" fmla="*/ 747758 w 1887883"/>
              <a:gd name="connsiteY30" fmla="*/ 354683 h 1996669"/>
              <a:gd name="connsiteX31" fmla="*/ 743472 w 1887883"/>
              <a:gd name="connsiteY31" fmla="*/ 357569 h 1996669"/>
              <a:gd name="connsiteX32" fmla="*/ 0 w 1887883"/>
              <a:gd name="connsiteY32" fmla="*/ 356093 h 1996669"/>
              <a:gd name="connsiteX33" fmla="*/ 405266 w 1887883"/>
              <a:gd name="connsiteY33" fmla="*/ 1058034 h 1996669"/>
              <a:gd name="connsiteX34" fmla="*/ 412543 w 1887883"/>
              <a:gd name="connsiteY34" fmla="*/ 1079690 h 1996669"/>
              <a:gd name="connsiteX35" fmla="*/ 381086 w 1887883"/>
              <a:gd name="connsiteY35" fmla="*/ 1143080 h 1996669"/>
              <a:gd name="connsiteX36" fmla="*/ 330843 w 1887883"/>
              <a:gd name="connsiteY36" fmla="*/ 1147435 h 1996669"/>
              <a:gd name="connsiteX37" fmla="*/ 205003 w 1887883"/>
              <a:gd name="connsiteY37" fmla="*/ 1158172 h 1996669"/>
              <a:gd name="connsiteX38" fmla="*/ 150574 w 1887883"/>
              <a:gd name="connsiteY38" fmla="*/ 1362734 h 199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7883" h="1996669">
                <a:moveTo>
                  <a:pt x="150574" y="1362734"/>
                </a:moveTo>
                <a:cubicBezTo>
                  <a:pt x="192031" y="1434540"/>
                  <a:pt x="283631" y="1459338"/>
                  <a:pt x="355069" y="1418093"/>
                </a:cubicBezTo>
                <a:cubicBezTo>
                  <a:pt x="393140" y="1396113"/>
                  <a:pt x="419695" y="1358136"/>
                  <a:pt x="427287" y="1314481"/>
                </a:cubicBezTo>
                <a:cubicBezTo>
                  <a:pt x="430298" y="1296977"/>
                  <a:pt x="440995" y="1281915"/>
                  <a:pt x="456181" y="1273148"/>
                </a:cubicBezTo>
                <a:lnTo>
                  <a:pt x="470511" y="1264874"/>
                </a:lnTo>
                <a:cubicBezTo>
                  <a:pt x="487515" y="1255057"/>
                  <a:pt x="508117" y="1257029"/>
                  <a:pt x="522906" y="1268242"/>
                </a:cubicBezTo>
                <a:lnTo>
                  <a:pt x="533723" y="1280528"/>
                </a:lnTo>
                <a:lnTo>
                  <a:pt x="947187" y="1996669"/>
                </a:lnTo>
                <a:lnTo>
                  <a:pt x="1305978" y="1372366"/>
                </a:lnTo>
                <a:lnTo>
                  <a:pt x="1306619" y="1371640"/>
                </a:lnTo>
                <a:cubicBezTo>
                  <a:pt x="1326516" y="1356604"/>
                  <a:pt x="1354306" y="1353944"/>
                  <a:pt x="1377245" y="1367188"/>
                </a:cubicBezTo>
                <a:cubicBezTo>
                  <a:pt x="1392431" y="1375955"/>
                  <a:pt x="1403003" y="1391232"/>
                  <a:pt x="1406139" y="1408522"/>
                </a:cubicBezTo>
                <a:cubicBezTo>
                  <a:pt x="1413731" y="1452176"/>
                  <a:pt x="1440285" y="1490153"/>
                  <a:pt x="1478356" y="1512133"/>
                </a:cubicBezTo>
                <a:cubicBezTo>
                  <a:pt x="1549794" y="1553378"/>
                  <a:pt x="1641270" y="1528796"/>
                  <a:pt x="1682728" y="1456989"/>
                </a:cubicBezTo>
                <a:cubicBezTo>
                  <a:pt x="1724185" y="1385183"/>
                  <a:pt x="1699859" y="1293457"/>
                  <a:pt x="1628422" y="1252212"/>
                </a:cubicBezTo>
                <a:cubicBezTo>
                  <a:pt x="1590350" y="1230232"/>
                  <a:pt x="1544184" y="1226223"/>
                  <a:pt x="1502583" y="1241476"/>
                </a:cubicBezTo>
                <a:cubicBezTo>
                  <a:pt x="1485917" y="1247620"/>
                  <a:pt x="1467525" y="1245887"/>
                  <a:pt x="1452340" y="1237120"/>
                </a:cubicBezTo>
                <a:lnTo>
                  <a:pt x="1438009" y="1228846"/>
                </a:lnTo>
                <a:cubicBezTo>
                  <a:pt x="1426674" y="1222301"/>
                  <a:pt x="1419076" y="1211752"/>
                  <a:pt x="1415957" y="1199990"/>
                </a:cubicBezTo>
                <a:lnTo>
                  <a:pt x="1419254" y="1175263"/>
                </a:lnTo>
                <a:lnTo>
                  <a:pt x="1887883" y="359840"/>
                </a:lnTo>
                <a:lnTo>
                  <a:pt x="930053" y="357939"/>
                </a:lnTo>
                <a:lnTo>
                  <a:pt x="916752" y="326004"/>
                </a:lnTo>
                <a:lnTo>
                  <a:pt x="916752" y="309457"/>
                </a:lnTo>
                <a:cubicBezTo>
                  <a:pt x="916752" y="291922"/>
                  <a:pt x="924447" y="275127"/>
                  <a:pt x="938101" y="263767"/>
                </a:cubicBezTo>
                <a:cubicBezTo>
                  <a:pt x="972111" y="235365"/>
                  <a:pt x="991722" y="193379"/>
                  <a:pt x="991722" y="149419"/>
                </a:cubicBezTo>
                <a:cubicBezTo>
                  <a:pt x="991723" y="66930"/>
                  <a:pt x="924448" y="0"/>
                  <a:pt x="841533" y="0"/>
                </a:cubicBezTo>
                <a:cubicBezTo>
                  <a:pt x="758618" y="0"/>
                  <a:pt x="691592" y="66930"/>
                  <a:pt x="691592" y="149418"/>
                </a:cubicBezTo>
                <a:cubicBezTo>
                  <a:pt x="691592" y="193380"/>
                  <a:pt x="711203" y="235365"/>
                  <a:pt x="745213" y="263767"/>
                </a:cubicBezTo>
                <a:cubicBezTo>
                  <a:pt x="758618" y="275127"/>
                  <a:pt x="766562" y="291921"/>
                  <a:pt x="766562" y="309457"/>
                </a:cubicBezTo>
                <a:cubicBezTo>
                  <a:pt x="766563" y="327115"/>
                  <a:pt x="759363" y="343107"/>
                  <a:pt x="747758" y="354683"/>
                </a:cubicBezTo>
                <a:lnTo>
                  <a:pt x="743472" y="357569"/>
                </a:lnTo>
                <a:lnTo>
                  <a:pt x="0" y="356093"/>
                </a:lnTo>
                <a:lnTo>
                  <a:pt x="405266" y="1058034"/>
                </a:lnTo>
                <a:lnTo>
                  <a:pt x="412543" y="1079690"/>
                </a:lnTo>
                <a:cubicBezTo>
                  <a:pt x="415616" y="1104439"/>
                  <a:pt x="404025" y="1129836"/>
                  <a:pt x="381086" y="1143080"/>
                </a:cubicBezTo>
                <a:cubicBezTo>
                  <a:pt x="365900" y="1151847"/>
                  <a:pt x="347384" y="1153364"/>
                  <a:pt x="330843" y="1147435"/>
                </a:cubicBezTo>
                <a:cubicBezTo>
                  <a:pt x="289241" y="1132183"/>
                  <a:pt x="243075" y="1136191"/>
                  <a:pt x="205003" y="1158172"/>
                </a:cubicBezTo>
                <a:cubicBezTo>
                  <a:pt x="133566" y="1199416"/>
                  <a:pt x="109116" y="1290928"/>
                  <a:pt x="150574" y="13627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349440" y="5021584"/>
            <a:ext cx="390928" cy="39094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 flipH="1">
            <a:off x="4415321" y="1760115"/>
            <a:ext cx="395895" cy="323697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11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手繪多邊形 11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299097" y="3450772"/>
            <a:ext cx="535478" cy="454547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14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384412" y="5162648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8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手繪多邊形 22"/>
          <p:cNvSpPr/>
          <p:nvPr/>
        </p:nvSpPr>
        <p:spPr>
          <a:xfrm>
            <a:off x="6354229" y="1989000"/>
            <a:ext cx="1980000" cy="2880000"/>
          </a:xfrm>
          <a:custGeom>
            <a:avLst/>
            <a:gdLst>
              <a:gd name="connsiteX0" fmla="*/ 0 w 1980000"/>
              <a:gd name="connsiteY0" fmla="*/ 0 h 2880000"/>
              <a:gd name="connsiteX1" fmla="*/ 1475813 w 1980000"/>
              <a:gd name="connsiteY1" fmla="*/ 0 h 2880000"/>
              <a:gd name="connsiteX2" fmla="*/ 1980000 w 1980000"/>
              <a:gd name="connsiteY2" fmla="*/ 504187 h 2880000"/>
              <a:gd name="connsiteX3" fmla="*/ 1980000 w 1980000"/>
              <a:gd name="connsiteY3" fmla="*/ 2880000 h 2880000"/>
              <a:gd name="connsiteX4" fmla="*/ 504187 w 1980000"/>
              <a:gd name="connsiteY4" fmla="*/ 2880000 h 2880000"/>
              <a:gd name="connsiteX5" fmla="*/ 0 w 1980000"/>
              <a:gd name="connsiteY5" fmla="*/ 2375813 h 2880000"/>
              <a:gd name="connsiteX6" fmla="*/ 0 w 1980000"/>
              <a:gd name="connsiteY6" fmla="*/ 900000 h 2880000"/>
              <a:gd name="connsiteX7" fmla="*/ 1170000 w 1980000"/>
              <a:gd name="connsiteY7" fmla="*/ 900000 h 2880000"/>
              <a:gd name="connsiteX8" fmla="*/ 1440000 w 1980000"/>
              <a:gd name="connsiteY8" fmla="*/ 630000 h 2880000"/>
              <a:gd name="connsiteX9" fmla="*/ 1170000 w 1980000"/>
              <a:gd name="connsiteY9" fmla="*/ 360000 h 2880000"/>
              <a:gd name="connsiteX10" fmla="*/ 0 w 1980000"/>
              <a:gd name="connsiteY10" fmla="*/ 360000 h 2880000"/>
              <a:gd name="connsiteX11" fmla="*/ 0 w 1980000"/>
              <a:gd name="connsiteY11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80000">
                <a:moveTo>
                  <a:pt x="0" y="0"/>
                </a:moveTo>
                <a:lnTo>
                  <a:pt x="1475813" y="0"/>
                </a:lnTo>
                <a:lnTo>
                  <a:pt x="1980000" y="504187"/>
                </a:lnTo>
                <a:lnTo>
                  <a:pt x="1980000" y="2880000"/>
                </a:lnTo>
                <a:lnTo>
                  <a:pt x="504187" y="2880000"/>
                </a:lnTo>
                <a:lnTo>
                  <a:pt x="0" y="2375813"/>
                </a:lnTo>
                <a:lnTo>
                  <a:pt x="0" y="900000"/>
                </a:lnTo>
                <a:lnTo>
                  <a:pt x="1170000" y="900000"/>
                </a:lnTo>
                <a:cubicBezTo>
                  <a:pt x="1319117" y="900000"/>
                  <a:pt x="1440000" y="779117"/>
                  <a:pt x="1440000" y="630000"/>
                </a:cubicBezTo>
                <a:cubicBezTo>
                  <a:pt x="1440000" y="480883"/>
                  <a:pt x="1319117" y="360000"/>
                  <a:pt x="1170000" y="360000"/>
                </a:cubicBez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3582000" y="1989000"/>
            <a:ext cx="1980000" cy="2880000"/>
          </a:xfrm>
          <a:custGeom>
            <a:avLst/>
            <a:gdLst>
              <a:gd name="connsiteX0" fmla="*/ 0 w 1980000"/>
              <a:gd name="connsiteY0" fmla="*/ 0 h 2880000"/>
              <a:gd name="connsiteX1" fmla="*/ 1475813 w 1980000"/>
              <a:gd name="connsiteY1" fmla="*/ 0 h 2880000"/>
              <a:gd name="connsiteX2" fmla="*/ 1980000 w 1980000"/>
              <a:gd name="connsiteY2" fmla="*/ 504187 h 2880000"/>
              <a:gd name="connsiteX3" fmla="*/ 1980000 w 1980000"/>
              <a:gd name="connsiteY3" fmla="*/ 2880000 h 2880000"/>
              <a:gd name="connsiteX4" fmla="*/ 504187 w 1980000"/>
              <a:gd name="connsiteY4" fmla="*/ 2880000 h 2880000"/>
              <a:gd name="connsiteX5" fmla="*/ 0 w 1980000"/>
              <a:gd name="connsiteY5" fmla="*/ 2375813 h 2880000"/>
              <a:gd name="connsiteX6" fmla="*/ 0 w 1980000"/>
              <a:gd name="connsiteY6" fmla="*/ 900000 h 2880000"/>
              <a:gd name="connsiteX7" fmla="*/ 1170000 w 1980000"/>
              <a:gd name="connsiteY7" fmla="*/ 900000 h 2880000"/>
              <a:gd name="connsiteX8" fmla="*/ 1440000 w 1980000"/>
              <a:gd name="connsiteY8" fmla="*/ 630000 h 2880000"/>
              <a:gd name="connsiteX9" fmla="*/ 1170000 w 1980000"/>
              <a:gd name="connsiteY9" fmla="*/ 360000 h 2880000"/>
              <a:gd name="connsiteX10" fmla="*/ 0 w 1980000"/>
              <a:gd name="connsiteY10" fmla="*/ 360000 h 2880000"/>
              <a:gd name="connsiteX11" fmla="*/ 0 w 1980000"/>
              <a:gd name="connsiteY11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80000">
                <a:moveTo>
                  <a:pt x="0" y="0"/>
                </a:moveTo>
                <a:lnTo>
                  <a:pt x="1475813" y="0"/>
                </a:lnTo>
                <a:lnTo>
                  <a:pt x="1980000" y="504187"/>
                </a:lnTo>
                <a:lnTo>
                  <a:pt x="1980000" y="2880000"/>
                </a:lnTo>
                <a:lnTo>
                  <a:pt x="504187" y="2880000"/>
                </a:lnTo>
                <a:lnTo>
                  <a:pt x="0" y="2375813"/>
                </a:lnTo>
                <a:lnTo>
                  <a:pt x="0" y="900000"/>
                </a:lnTo>
                <a:lnTo>
                  <a:pt x="1170000" y="900000"/>
                </a:lnTo>
                <a:cubicBezTo>
                  <a:pt x="1319117" y="900000"/>
                  <a:pt x="1440000" y="779117"/>
                  <a:pt x="1440000" y="630000"/>
                </a:cubicBezTo>
                <a:cubicBezTo>
                  <a:pt x="1440000" y="480883"/>
                  <a:pt x="1319117" y="360000"/>
                  <a:pt x="1170000" y="360000"/>
                </a:cubicBez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809771" y="1989000"/>
            <a:ext cx="1980000" cy="2880000"/>
          </a:xfrm>
          <a:custGeom>
            <a:avLst/>
            <a:gdLst>
              <a:gd name="connsiteX0" fmla="*/ 0 w 1980000"/>
              <a:gd name="connsiteY0" fmla="*/ 0 h 2880000"/>
              <a:gd name="connsiteX1" fmla="*/ 1475813 w 1980000"/>
              <a:gd name="connsiteY1" fmla="*/ 0 h 2880000"/>
              <a:gd name="connsiteX2" fmla="*/ 1980000 w 1980000"/>
              <a:gd name="connsiteY2" fmla="*/ 504187 h 2880000"/>
              <a:gd name="connsiteX3" fmla="*/ 1980000 w 1980000"/>
              <a:gd name="connsiteY3" fmla="*/ 2880000 h 2880000"/>
              <a:gd name="connsiteX4" fmla="*/ 504187 w 1980000"/>
              <a:gd name="connsiteY4" fmla="*/ 2880000 h 2880000"/>
              <a:gd name="connsiteX5" fmla="*/ 0 w 1980000"/>
              <a:gd name="connsiteY5" fmla="*/ 2375813 h 2880000"/>
              <a:gd name="connsiteX6" fmla="*/ 0 w 1980000"/>
              <a:gd name="connsiteY6" fmla="*/ 900000 h 2880000"/>
              <a:gd name="connsiteX7" fmla="*/ 1170000 w 1980000"/>
              <a:gd name="connsiteY7" fmla="*/ 900000 h 2880000"/>
              <a:gd name="connsiteX8" fmla="*/ 1440000 w 1980000"/>
              <a:gd name="connsiteY8" fmla="*/ 630000 h 2880000"/>
              <a:gd name="connsiteX9" fmla="*/ 1170000 w 1980000"/>
              <a:gd name="connsiteY9" fmla="*/ 360000 h 2880000"/>
              <a:gd name="connsiteX10" fmla="*/ 0 w 1980000"/>
              <a:gd name="connsiteY10" fmla="*/ 360000 h 2880000"/>
              <a:gd name="connsiteX11" fmla="*/ 0 w 1980000"/>
              <a:gd name="connsiteY11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0000" h="2880000">
                <a:moveTo>
                  <a:pt x="0" y="0"/>
                </a:moveTo>
                <a:lnTo>
                  <a:pt x="1475813" y="0"/>
                </a:lnTo>
                <a:lnTo>
                  <a:pt x="1980000" y="504187"/>
                </a:lnTo>
                <a:lnTo>
                  <a:pt x="1980000" y="2880000"/>
                </a:lnTo>
                <a:lnTo>
                  <a:pt x="504187" y="2880000"/>
                </a:lnTo>
                <a:lnTo>
                  <a:pt x="0" y="2375813"/>
                </a:lnTo>
                <a:lnTo>
                  <a:pt x="0" y="900000"/>
                </a:lnTo>
                <a:lnTo>
                  <a:pt x="1170000" y="900000"/>
                </a:lnTo>
                <a:cubicBezTo>
                  <a:pt x="1319117" y="900000"/>
                  <a:pt x="1440000" y="779117"/>
                  <a:pt x="1440000" y="630000"/>
                </a:cubicBezTo>
                <a:cubicBezTo>
                  <a:pt x="1440000" y="480883"/>
                  <a:pt x="1319117" y="360000"/>
                  <a:pt x="1170000" y="360000"/>
                </a:cubicBezTo>
                <a:lnTo>
                  <a:pt x="0" y="36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26" name="手繪多邊形 25"/>
          <p:cNvSpPr/>
          <p:nvPr/>
        </p:nvSpPr>
        <p:spPr>
          <a:xfrm>
            <a:off x="809771" y="2349000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170000 w 1440000"/>
              <a:gd name="connsiteY1" fmla="*/ 0 h 540000"/>
              <a:gd name="connsiteX2" fmla="*/ 1440000 w 1440000"/>
              <a:gd name="connsiteY2" fmla="*/ 270000 h 540000"/>
              <a:gd name="connsiteX3" fmla="*/ 1170000 w 1440000"/>
              <a:gd name="connsiteY3" fmla="*/ 540000 h 540000"/>
              <a:gd name="connsiteX4" fmla="*/ 0 w 1440000"/>
              <a:gd name="connsiteY4" fmla="*/ 540000 h 540000"/>
              <a:gd name="connsiteX5" fmla="*/ 0 w 1440000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0000" y="0"/>
                </a:lnTo>
                <a:cubicBezTo>
                  <a:pt x="1319117" y="0"/>
                  <a:pt x="1440000" y="120883"/>
                  <a:pt x="1440000" y="270000"/>
                </a:cubicBezTo>
                <a:cubicBezTo>
                  <a:pt x="1440000" y="419117"/>
                  <a:pt x="1319117" y="540000"/>
                  <a:pt x="1170000" y="540000"/>
                </a:cubicBez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4" name="文字方塊 1"/>
          <p:cNvSpPr txBox="1"/>
          <p:nvPr/>
        </p:nvSpPr>
        <p:spPr>
          <a:xfrm>
            <a:off x="886628" y="2349000"/>
            <a:ext cx="114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dirty="0" smtClean="0">
                <a:solidFill>
                  <a:schemeClr val="bg1"/>
                </a:solidFill>
              </a:rPr>
              <a:t>01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手繪多邊形 23"/>
          <p:cNvSpPr/>
          <p:nvPr/>
        </p:nvSpPr>
        <p:spPr>
          <a:xfrm>
            <a:off x="3582000" y="2349000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170000 w 1440000"/>
              <a:gd name="connsiteY1" fmla="*/ 0 h 540000"/>
              <a:gd name="connsiteX2" fmla="*/ 1440000 w 1440000"/>
              <a:gd name="connsiteY2" fmla="*/ 270000 h 540000"/>
              <a:gd name="connsiteX3" fmla="*/ 1170000 w 1440000"/>
              <a:gd name="connsiteY3" fmla="*/ 540000 h 540000"/>
              <a:gd name="connsiteX4" fmla="*/ 0 w 1440000"/>
              <a:gd name="connsiteY4" fmla="*/ 540000 h 540000"/>
              <a:gd name="connsiteX5" fmla="*/ 0 w 1440000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0000" y="0"/>
                </a:lnTo>
                <a:cubicBezTo>
                  <a:pt x="1319117" y="0"/>
                  <a:pt x="1440000" y="120883"/>
                  <a:pt x="1440000" y="270000"/>
                </a:cubicBezTo>
                <a:cubicBezTo>
                  <a:pt x="1440000" y="419117"/>
                  <a:pt x="1319117" y="540000"/>
                  <a:pt x="1170000" y="540000"/>
                </a:cubicBez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7" name="文字方塊 9"/>
          <p:cNvSpPr txBox="1"/>
          <p:nvPr/>
        </p:nvSpPr>
        <p:spPr>
          <a:xfrm>
            <a:off x="3658857" y="2349000"/>
            <a:ext cx="114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dirty="0" smtClean="0">
                <a:solidFill>
                  <a:schemeClr val="bg1"/>
                </a:solidFill>
              </a:rPr>
              <a:t>02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6354229" y="2349000"/>
            <a:ext cx="1440000" cy="540000"/>
          </a:xfrm>
          <a:custGeom>
            <a:avLst/>
            <a:gdLst>
              <a:gd name="connsiteX0" fmla="*/ 0 w 1440000"/>
              <a:gd name="connsiteY0" fmla="*/ 0 h 540000"/>
              <a:gd name="connsiteX1" fmla="*/ 1170000 w 1440000"/>
              <a:gd name="connsiteY1" fmla="*/ 0 h 540000"/>
              <a:gd name="connsiteX2" fmla="*/ 1440000 w 1440000"/>
              <a:gd name="connsiteY2" fmla="*/ 270000 h 540000"/>
              <a:gd name="connsiteX3" fmla="*/ 1170000 w 1440000"/>
              <a:gd name="connsiteY3" fmla="*/ 540000 h 540000"/>
              <a:gd name="connsiteX4" fmla="*/ 0 w 1440000"/>
              <a:gd name="connsiteY4" fmla="*/ 540000 h 540000"/>
              <a:gd name="connsiteX5" fmla="*/ 0 w 1440000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170000" y="0"/>
                </a:lnTo>
                <a:cubicBezTo>
                  <a:pt x="1319117" y="0"/>
                  <a:pt x="1440000" y="120883"/>
                  <a:pt x="1440000" y="270000"/>
                </a:cubicBezTo>
                <a:cubicBezTo>
                  <a:pt x="1440000" y="419117"/>
                  <a:pt x="1319117" y="540000"/>
                  <a:pt x="1170000" y="540000"/>
                </a:cubicBez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0" name="文字方塊 13"/>
          <p:cNvSpPr txBox="1"/>
          <p:nvPr/>
        </p:nvSpPr>
        <p:spPr>
          <a:xfrm>
            <a:off x="6431086" y="2349000"/>
            <a:ext cx="114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dirty="0" smtClean="0">
                <a:solidFill>
                  <a:schemeClr val="bg1"/>
                </a:solidFill>
              </a:rPr>
              <a:t>03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28" name="手繪多邊形 27"/>
          <p:cNvSpPr>
            <a:spLocks/>
          </p:cNvSpPr>
          <p:nvPr/>
        </p:nvSpPr>
        <p:spPr bwMode="auto">
          <a:xfrm flipH="1">
            <a:off x="1040760" y="3076084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>
            <a:off x="3805638" y="3128581"/>
            <a:ext cx="438956" cy="32487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 flipH="1">
            <a:off x="6605191" y="3057247"/>
            <a:ext cx="469038" cy="383505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40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24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59" name="手繪多邊形 58"/>
          <p:cNvSpPr/>
          <p:nvPr/>
        </p:nvSpPr>
        <p:spPr>
          <a:xfrm rot="1800000">
            <a:off x="5024237" y="2234638"/>
            <a:ext cx="960547" cy="1157578"/>
          </a:xfrm>
          <a:custGeom>
            <a:avLst/>
            <a:gdLst>
              <a:gd name="connsiteX0" fmla="*/ 894662 w 960547"/>
              <a:gd name="connsiteY0" fmla="*/ 0 h 1157578"/>
              <a:gd name="connsiteX1" fmla="*/ 960547 w 960547"/>
              <a:gd name="connsiteY1" fmla="*/ 245884 h 1157578"/>
              <a:gd name="connsiteX2" fmla="*/ 882605 w 960547"/>
              <a:gd name="connsiteY2" fmla="*/ 200884 h 1157578"/>
              <a:gd name="connsiteX3" fmla="*/ 597336 w 960547"/>
              <a:gd name="connsiteY3" fmla="*/ 694984 h 1157578"/>
              <a:gd name="connsiteX4" fmla="*/ 638529 w 960547"/>
              <a:gd name="connsiteY4" fmla="*/ 723170 h 1157578"/>
              <a:gd name="connsiteX5" fmla="*/ 877553 w 960547"/>
              <a:gd name="connsiteY5" fmla="*/ 976939 h 1157578"/>
              <a:gd name="connsiteX6" fmla="*/ 907240 w 960547"/>
              <a:gd name="connsiteY6" fmla="*/ 1025805 h 1157578"/>
              <a:gd name="connsiteX7" fmla="*/ 679003 w 960547"/>
              <a:gd name="connsiteY7" fmla="*/ 1157578 h 1157578"/>
              <a:gd name="connsiteX8" fmla="*/ 660420 w 960547"/>
              <a:gd name="connsiteY8" fmla="*/ 1123343 h 1157578"/>
              <a:gd name="connsiteX9" fmla="*/ 65651 w 960547"/>
              <a:gd name="connsiteY9" fmla="*/ 766854 h 1157578"/>
              <a:gd name="connsiteX10" fmla="*/ 0 w 960547"/>
              <a:gd name="connsiteY10" fmla="*/ 763539 h 1157578"/>
              <a:gd name="connsiteX11" fmla="*/ 0 w 960547"/>
              <a:gd name="connsiteY11" fmla="*/ 501686 h 1157578"/>
              <a:gd name="connsiteX12" fmla="*/ 92424 w 960547"/>
              <a:gd name="connsiteY12" fmla="*/ 506353 h 1157578"/>
              <a:gd name="connsiteX13" fmla="*/ 438382 w 960547"/>
              <a:gd name="connsiteY13" fmla="*/ 601659 h 1157578"/>
              <a:gd name="connsiteX14" fmla="*/ 442193 w 960547"/>
              <a:gd name="connsiteY14" fmla="*/ 603699 h 1157578"/>
              <a:gd name="connsiteX15" fmla="*/ 726720 w 960547"/>
              <a:gd name="connsiteY15" fmla="*/ 110884 h 1157578"/>
              <a:gd name="connsiteX16" fmla="*/ 648778 w 960547"/>
              <a:gd name="connsiteY16" fmla="*/ 65884 h 115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0547" h="1157578">
                <a:moveTo>
                  <a:pt x="894662" y="0"/>
                </a:moveTo>
                <a:lnTo>
                  <a:pt x="960547" y="245884"/>
                </a:lnTo>
                <a:lnTo>
                  <a:pt x="882605" y="200884"/>
                </a:lnTo>
                <a:lnTo>
                  <a:pt x="597336" y="694984"/>
                </a:lnTo>
                <a:lnTo>
                  <a:pt x="638529" y="723170"/>
                </a:lnTo>
                <a:cubicBezTo>
                  <a:pt x="731216" y="794232"/>
                  <a:pt x="812050" y="879981"/>
                  <a:pt x="877553" y="976939"/>
                </a:cubicBezTo>
                <a:lnTo>
                  <a:pt x="907240" y="1025805"/>
                </a:lnTo>
                <a:lnTo>
                  <a:pt x="679003" y="1157578"/>
                </a:lnTo>
                <a:lnTo>
                  <a:pt x="660420" y="1123343"/>
                </a:lnTo>
                <a:cubicBezTo>
                  <a:pt x="528096" y="927478"/>
                  <a:pt x="313184" y="791993"/>
                  <a:pt x="65651" y="766854"/>
                </a:cubicBezTo>
                <a:lnTo>
                  <a:pt x="0" y="763539"/>
                </a:lnTo>
                <a:lnTo>
                  <a:pt x="0" y="501686"/>
                </a:lnTo>
                <a:lnTo>
                  <a:pt x="92424" y="506353"/>
                </a:lnTo>
                <a:cubicBezTo>
                  <a:pt x="214958" y="518797"/>
                  <a:pt x="331437" y="551725"/>
                  <a:pt x="438382" y="601659"/>
                </a:cubicBezTo>
                <a:lnTo>
                  <a:pt x="442193" y="603699"/>
                </a:lnTo>
                <a:lnTo>
                  <a:pt x="726720" y="110884"/>
                </a:lnTo>
                <a:lnTo>
                  <a:pt x="648778" y="658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3" name="手繪多邊形 62"/>
          <p:cNvSpPr/>
          <p:nvPr/>
        </p:nvSpPr>
        <p:spPr>
          <a:xfrm rot="14400000">
            <a:off x="2948170" y="3512030"/>
            <a:ext cx="1047752" cy="1110321"/>
          </a:xfrm>
          <a:custGeom>
            <a:avLst/>
            <a:gdLst>
              <a:gd name="connsiteX0" fmla="*/ 915979 w 1047752"/>
              <a:gd name="connsiteY0" fmla="*/ 1110321 h 1110321"/>
              <a:gd name="connsiteX1" fmla="*/ 882769 w 1047752"/>
              <a:gd name="connsiteY1" fmla="*/ 1089964 h 1110321"/>
              <a:gd name="connsiteX2" fmla="*/ 189440 w 1047752"/>
              <a:gd name="connsiteY2" fmla="*/ 1078620 h 1110321"/>
              <a:gd name="connsiteX3" fmla="*/ 130927 w 1047752"/>
              <a:gd name="connsiteY3" fmla="*/ 1108575 h 1110321"/>
              <a:gd name="connsiteX4" fmla="*/ 0 w 1047752"/>
              <a:gd name="connsiteY4" fmla="*/ 881803 h 1110321"/>
              <a:gd name="connsiteX5" fmla="*/ 82375 w 1047752"/>
              <a:gd name="connsiteY5" fmla="*/ 839633 h 1110321"/>
              <a:gd name="connsiteX6" fmla="*/ 429636 w 1047752"/>
              <a:gd name="connsiteY6" fmla="*/ 749191 h 1110321"/>
              <a:gd name="connsiteX7" fmla="*/ 433958 w 1047752"/>
              <a:gd name="connsiteY7" fmla="*/ 749052 h 1110321"/>
              <a:gd name="connsiteX8" fmla="*/ 433958 w 1047752"/>
              <a:gd name="connsiteY8" fmla="*/ 180000 h 1110321"/>
              <a:gd name="connsiteX9" fmla="*/ 343958 w 1047752"/>
              <a:gd name="connsiteY9" fmla="*/ 180000 h 1110321"/>
              <a:gd name="connsiteX10" fmla="*/ 523958 w 1047752"/>
              <a:gd name="connsiteY10" fmla="*/ 0 h 1110321"/>
              <a:gd name="connsiteX11" fmla="*/ 703958 w 1047752"/>
              <a:gd name="connsiteY11" fmla="*/ 180000 h 1110321"/>
              <a:gd name="connsiteX12" fmla="*/ 613958 w 1047752"/>
              <a:gd name="connsiteY12" fmla="*/ 180000 h 1110321"/>
              <a:gd name="connsiteX13" fmla="*/ 613958 w 1047752"/>
              <a:gd name="connsiteY13" fmla="*/ 750536 h 1110321"/>
              <a:gd name="connsiteX14" fmla="*/ 663725 w 1047752"/>
              <a:gd name="connsiteY14" fmla="*/ 754350 h 1110321"/>
              <a:gd name="connsiteX15" fmla="*/ 997610 w 1047752"/>
              <a:gd name="connsiteY15" fmla="*/ 854608 h 1110321"/>
              <a:gd name="connsiteX16" fmla="*/ 1047752 w 1047752"/>
              <a:gd name="connsiteY16" fmla="*/ 882083 h 11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7752" h="1110321">
                <a:moveTo>
                  <a:pt x="915979" y="1110321"/>
                </a:moveTo>
                <a:lnTo>
                  <a:pt x="882769" y="1089964"/>
                </a:lnTo>
                <a:cubicBezTo>
                  <a:pt x="670240" y="986501"/>
                  <a:pt x="416379" y="976624"/>
                  <a:pt x="189440" y="1078620"/>
                </a:cubicBezTo>
                <a:lnTo>
                  <a:pt x="130927" y="1108575"/>
                </a:lnTo>
                <a:lnTo>
                  <a:pt x="0" y="881803"/>
                </a:lnTo>
                <a:lnTo>
                  <a:pt x="82375" y="839633"/>
                </a:lnTo>
                <a:cubicBezTo>
                  <a:pt x="194715" y="789143"/>
                  <a:pt x="312053" y="759420"/>
                  <a:pt x="429636" y="749191"/>
                </a:cubicBezTo>
                <a:lnTo>
                  <a:pt x="433958" y="749052"/>
                </a:lnTo>
                <a:lnTo>
                  <a:pt x="433958" y="180000"/>
                </a:lnTo>
                <a:lnTo>
                  <a:pt x="343958" y="180000"/>
                </a:lnTo>
                <a:lnTo>
                  <a:pt x="523958" y="0"/>
                </a:lnTo>
                <a:lnTo>
                  <a:pt x="703958" y="180000"/>
                </a:lnTo>
                <a:lnTo>
                  <a:pt x="613958" y="180000"/>
                </a:lnTo>
                <a:lnTo>
                  <a:pt x="613958" y="750536"/>
                </a:lnTo>
                <a:lnTo>
                  <a:pt x="663725" y="754350"/>
                </a:lnTo>
                <a:cubicBezTo>
                  <a:pt x="779525" y="769548"/>
                  <a:pt x="892404" y="803392"/>
                  <a:pt x="997610" y="854608"/>
                </a:cubicBezTo>
                <a:lnTo>
                  <a:pt x="1047752" y="8820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手繪多邊形 59"/>
          <p:cNvSpPr/>
          <p:nvPr/>
        </p:nvSpPr>
        <p:spPr>
          <a:xfrm>
            <a:off x="4048204" y="1606712"/>
            <a:ext cx="1047752" cy="1110322"/>
          </a:xfrm>
          <a:custGeom>
            <a:avLst/>
            <a:gdLst>
              <a:gd name="connsiteX0" fmla="*/ 523795 w 1047752"/>
              <a:gd name="connsiteY0" fmla="*/ 0 h 1110322"/>
              <a:gd name="connsiteX1" fmla="*/ 703795 w 1047752"/>
              <a:gd name="connsiteY1" fmla="*/ 180000 h 1110322"/>
              <a:gd name="connsiteX2" fmla="*/ 613795 w 1047752"/>
              <a:gd name="connsiteY2" fmla="*/ 180000 h 1110322"/>
              <a:gd name="connsiteX3" fmla="*/ 613795 w 1047752"/>
              <a:gd name="connsiteY3" fmla="*/ 749053 h 1110322"/>
              <a:gd name="connsiteX4" fmla="*/ 618116 w 1047752"/>
              <a:gd name="connsiteY4" fmla="*/ 749192 h 1110322"/>
              <a:gd name="connsiteX5" fmla="*/ 965377 w 1047752"/>
              <a:gd name="connsiteY5" fmla="*/ 839634 h 1110322"/>
              <a:gd name="connsiteX6" fmla="*/ 1047752 w 1047752"/>
              <a:gd name="connsiteY6" fmla="*/ 881804 h 1110322"/>
              <a:gd name="connsiteX7" fmla="*/ 916826 w 1047752"/>
              <a:gd name="connsiteY7" fmla="*/ 1108576 h 1110322"/>
              <a:gd name="connsiteX8" fmla="*/ 858313 w 1047752"/>
              <a:gd name="connsiteY8" fmla="*/ 1078621 h 1110322"/>
              <a:gd name="connsiteX9" fmla="*/ 164983 w 1047752"/>
              <a:gd name="connsiteY9" fmla="*/ 1089965 h 1110322"/>
              <a:gd name="connsiteX10" fmla="*/ 131773 w 1047752"/>
              <a:gd name="connsiteY10" fmla="*/ 1110322 h 1110322"/>
              <a:gd name="connsiteX11" fmla="*/ 0 w 1047752"/>
              <a:gd name="connsiteY11" fmla="*/ 882085 h 1110322"/>
              <a:gd name="connsiteX12" fmla="*/ 50142 w 1047752"/>
              <a:gd name="connsiteY12" fmla="*/ 854609 h 1110322"/>
              <a:gd name="connsiteX13" fmla="*/ 384028 w 1047752"/>
              <a:gd name="connsiteY13" fmla="*/ 754351 h 1110322"/>
              <a:gd name="connsiteX14" fmla="*/ 433795 w 1047752"/>
              <a:gd name="connsiteY14" fmla="*/ 750537 h 1110322"/>
              <a:gd name="connsiteX15" fmla="*/ 433795 w 1047752"/>
              <a:gd name="connsiteY15" fmla="*/ 180000 h 1110322"/>
              <a:gd name="connsiteX16" fmla="*/ 343795 w 1047752"/>
              <a:gd name="connsiteY16" fmla="*/ 180000 h 11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7752" h="1110322">
                <a:moveTo>
                  <a:pt x="523795" y="0"/>
                </a:moveTo>
                <a:lnTo>
                  <a:pt x="703795" y="180000"/>
                </a:lnTo>
                <a:lnTo>
                  <a:pt x="613795" y="180000"/>
                </a:lnTo>
                <a:lnTo>
                  <a:pt x="613795" y="749053"/>
                </a:lnTo>
                <a:lnTo>
                  <a:pt x="618116" y="749192"/>
                </a:lnTo>
                <a:cubicBezTo>
                  <a:pt x="735700" y="759421"/>
                  <a:pt x="853037" y="789144"/>
                  <a:pt x="965377" y="839634"/>
                </a:cubicBezTo>
                <a:lnTo>
                  <a:pt x="1047752" y="881804"/>
                </a:lnTo>
                <a:lnTo>
                  <a:pt x="916826" y="1108576"/>
                </a:lnTo>
                <a:lnTo>
                  <a:pt x="858313" y="1078621"/>
                </a:lnTo>
                <a:cubicBezTo>
                  <a:pt x="631373" y="976625"/>
                  <a:pt x="377512" y="986503"/>
                  <a:pt x="164983" y="1089965"/>
                </a:cubicBezTo>
                <a:lnTo>
                  <a:pt x="131773" y="1110322"/>
                </a:lnTo>
                <a:lnTo>
                  <a:pt x="0" y="882085"/>
                </a:lnTo>
                <a:lnTo>
                  <a:pt x="50142" y="854609"/>
                </a:lnTo>
                <a:cubicBezTo>
                  <a:pt x="155349" y="803393"/>
                  <a:pt x="268228" y="769549"/>
                  <a:pt x="384028" y="754351"/>
                </a:cubicBezTo>
                <a:lnTo>
                  <a:pt x="433795" y="750537"/>
                </a:lnTo>
                <a:lnTo>
                  <a:pt x="433795" y="180000"/>
                </a:lnTo>
                <a:lnTo>
                  <a:pt x="343795" y="18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手繪多邊形 61"/>
          <p:cNvSpPr/>
          <p:nvPr/>
        </p:nvSpPr>
        <p:spPr>
          <a:xfrm rot="10800000">
            <a:off x="4048041" y="4147041"/>
            <a:ext cx="1047752" cy="1110321"/>
          </a:xfrm>
          <a:custGeom>
            <a:avLst/>
            <a:gdLst>
              <a:gd name="connsiteX0" fmla="*/ 131773 w 1047752"/>
              <a:gd name="connsiteY0" fmla="*/ 1110321 h 1110321"/>
              <a:gd name="connsiteX1" fmla="*/ 0 w 1047752"/>
              <a:gd name="connsiteY1" fmla="*/ 882083 h 1110321"/>
              <a:gd name="connsiteX2" fmla="*/ 50142 w 1047752"/>
              <a:gd name="connsiteY2" fmla="*/ 854608 h 1110321"/>
              <a:gd name="connsiteX3" fmla="*/ 384027 w 1047752"/>
              <a:gd name="connsiteY3" fmla="*/ 754350 h 1110321"/>
              <a:gd name="connsiteX4" fmla="*/ 433794 w 1047752"/>
              <a:gd name="connsiteY4" fmla="*/ 750536 h 1110321"/>
              <a:gd name="connsiteX5" fmla="*/ 433794 w 1047752"/>
              <a:gd name="connsiteY5" fmla="*/ 180000 h 1110321"/>
              <a:gd name="connsiteX6" fmla="*/ 343794 w 1047752"/>
              <a:gd name="connsiteY6" fmla="*/ 180000 h 1110321"/>
              <a:gd name="connsiteX7" fmla="*/ 523794 w 1047752"/>
              <a:gd name="connsiteY7" fmla="*/ 0 h 1110321"/>
              <a:gd name="connsiteX8" fmla="*/ 703794 w 1047752"/>
              <a:gd name="connsiteY8" fmla="*/ 180000 h 1110321"/>
              <a:gd name="connsiteX9" fmla="*/ 613794 w 1047752"/>
              <a:gd name="connsiteY9" fmla="*/ 180000 h 1110321"/>
              <a:gd name="connsiteX10" fmla="*/ 613794 w 1047752"/>
              <a:gd name="connsiteY10" fmla="*/ 749052 h 1110321"/>
              <a:gd name="connsiteX11" fmla="*/ 618116 w 1047752"/>
              <a:gd name="connsiteY11" fmla="*/ 749191 h 1110321"/>
              <a:gd name="connsiteX12" fmla="*/ 965377 w 1047752"/>
              <a:gd name="connsiteY12" fmla="*/ 839633 h 1110321"/>
              <a:gd name="connsiteX13" fmla="*/ 1047752 w 1047752"/>
              <a:gd name="connsiteY13" fmla="*/ 881803 h 1110321"/>
              <a:gd name="connsiteX14" fmla="*/ 916825 w 1047752"/>
              <a:gd name="connsiteY14" fmla="*/ 1108575 h 1110321"/>
              <a:gd name="connsiteX15" fmla="*/ 858312 w 1047752"/>
              <a:gd name="connsiteY15" fmla="*/ 1078620 h 1110321"/>
              <a:gd name="connsiteX16" fmla="*/ 164983 w 1047752"/>
              <a:gd name="connsiteY16" fmla="*/ 1089964 h 11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7752" h="1110321">
                <a:moveTo>
                  <a:pt x="131773" y="1110321"/>
                </a:moveTo>
                <a:lnTo>
                  <a:pt x="0" y="882083"/>
                </a:lnTo>
                <a:lnTo>
                  <a:pt x="50142" y="854608"/>
                </a:lnTo>
                <a:cubicBezTo>
                  <a:pt x="155348" y="803391"/>
                  <a:pt x="268227" y="769548"/>
                  <a:pt x="384027" y="754350"/>
                </a:cubicBezTo>
                <a:lnTo>
                  <a:pt x="433794" y="750536"/>
                </a:lnTo>
                <a:lnTo>
                  <a:pt x="433794" y="180000"/>
                </a:lnTo>
                <a:lnTo>
                  <a:pt x="343794" y="180000"/>
                </a:lnTo>
                <a:lnTo>
                  <a:pt x="523794" y="0"/>
                </a:lnTo>
                <a:lnTo>
                  <a:pt x="703794" y="180000"/>
                </a:lnTo>
                <a:lnTo>
                  <a:pt x="613794" y="180000"/>
                </a:lnTo>
                <a:lnTo>
                  <a:pt x="613794" y="749052"/>
                </a:lnTo>
                <a:lnTo>
                  <a:pt x="618116" y="749191"/>
                </a:lnTo>
                <a:cubicBezTo>
                  <a:pt x="735699" y="759420"/>
                  <a:pt x="853037" y="789143"/>
                  <a:pt x="965377" y="839633"/>
                </a:cubicBezTo>
                <a:lnTo>
                  <a:pt x="1047752" y="881803"/>
                </a:lnTo>
                <a:lnTo>
                  <a:pt x="916825" y="1108575"/>
                </a:lnTo>
                <a:lnTo>
                  <a:pt x="858312" y="1078620"/>
                </a:lnTo>
                <a:cubicBezTo>
                  <a:pt x="631373" y="976624"/>
                  <a:pt x="377512" y="986501"/>
                  <a:pt x="164983" y="10899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手繪多邊形 63"/>
          <p:cNvSpPr/>
          <p:nvPr/>
        </p:nvSpPr>
        <p:spPr>
          <a:xfrm rot="7200000">
            <a:off x="5132308" y="3485132"/>
            <a:ext cx="1079171" cy="1128322"/>
          </a:xfrm>
          <a:custGeom>
            <a:avLst/>
            <a:gdLst>
              <a:gd name="connsiteX0" fmla="*/ 30776 w 1079171"/>
              <a:gd name="connsiteY0" fmla="*/ 881388 h 1128322"/>
              <a:gd name="connsiteX1" fmla="*/ 40181 w 1079171"/>
              <a:gd name="connsiteY1" fmla="*/ 875675 h 1128322"/>
              <a:gd name="connsiteX2" fmla="*/ 417421 w 1079171"/>
              <a:gd name="connsiteY2" fmla="*/ 754002 h 1128322"/>
              <a:gd name="connsiteX3" fmla="*/ 464973 w 1079171"/>
              <a:gd name="connsiteY3" fmla="*/ 751002 h 1128322"/>
              <a:gd name="connsiteX4" fmla="*/ 464973 w 1079171"/>
              <a:gd name="connsiteY4" fmla="*/ 180000 h 1128322"/>
              <a:gd name="connsiteX5" fmla="*/ 374973 w 1079171"/>
              <a:gd name="connsiteY5" fmla="*/ 180000 h 1128322"/>
              <a:gd name="connsiteX6" fmla="*/ 554973 w 1079171"/>
              <a:gd name="connsiteY6" fmla="*/ 0 h 1128322"/>
              <a:gd name="connsiteX7" fmla="*/ 734973 w 1079171"/>
              <a:gd name="connsiteY7" fmla="*/ 180000 h 1128322"/>
              <a:gd name="connsiteX8" fmla="*/ 644973 w 1079171"/>
              <a:gd name="connsiteY8" fmla="*/ 180000 h 1128322"/>
              <a:gd name="connsiteX9" fmla="*/ 644973 w 1079171"/>
              <a:gd name="connsiteY9" fmla="*/ 751002 h 1128322"/>
              <a:gd name="connsiteX10" fmla="*/ 692526 w 1079171"/>
              <a:gd name="connsiteY10" fmla="*/ 754002 h 1128322"/>
              <a:gd name="connsiteX11" fmla="*/ 1069765 w 1079171"/>
              <a:gd name="connsiteY11" fmla="*/ 875675 h 1128322"/>
              <a:gd name="connsiteX12" fmla="*/ 1079171 w 1079171"/>
              <a:gd name="connsiteY12" fmla="*/ 881389 h 1128322"/>
              <a:gd name="connsiteX13" fmla="*/ 946522 w 1079171"/>
              <a:gd name="connsiteY13" fmla="*/ 1111143 h 1128322"/>
              <a:gd name="connsiteX14" fmla="*/ 873433 w 1079171"/>
              <a:gd name="connsiteY14" fmla="*/ 1071472 h 1128322"/>
              <a:gd name="connsiteX15" fmla="*/ 554973 w 1079171"/>
              <a:gd name="connsiteY15" fmla="*/ 1007178 h 1128322"/>
              <a:gd name="connsiteX16" fmla="*/ 236513 w 1079171"/>
              <a:gd name="connsiteY16" fmla="*/ 1071472 h 1128322"/>
              <a:gd name="connsiteX17" fmla="*/ 163425 w 1079171"/>
              <a:gd name="connsiteY17" fmla="*/ 1111143 h 1128322"/>
              <a:gd name="connsiteX18" fmla="*/ 0 w 1079171"/>
              <a:gd name="connsiteY18" fmla="*/ 900085 h 1128322"/>
              <a:gd name="connsiteX19" fmla="*/ 30775 w 1079171"/>
              <a:gd name="connsiteY19" fmla="*/ 881388 h 1128322"/>
              <a:gd name="connsiteX20" fmla="*/ 163424 w 1079171"/>
              <a:gd name="connsiteY20" fmla="*/ 1111143 h 1128322"/>
              <a:gd name="connsiteX21" fmla="*/ 131773 w 1079171"/>
              <a:gd name="connsiteY21" fmla="*/ 1128322 h 112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79171" h="1128322">
                <a:moveTo>
                  <a:pt x="30776" y="881388"/>
                </a:moveTo>
                <a:lnTo>
                  <a:pt x="40181" y="875675"/>
                </a:lnTo>
                <a:cubicBezTo>
                  <a:pt x="154953" y="813327"/>
                  <a:pt x="282290" y="771179"/>
                  <a:pt x="417421" y="754002"/>
                </a:cubicBezTo>
                <a:lnTo>
                  <a:pt x="464973" y="751002"/>
                </a:lnTo>
                <a:lnTo>
                  <a:pt x="464973" y="180000"/>
                </a:lnTo>
                <a:lnTo>
                  <a:pt x="374973" y="180000"/>
                </a:lnTo>
                <a:lnTo>
                  <a:pt x="554973" y="0"/>
                </a:lnTo>
                <a:lnTo>
                  <a:pt x="734973" y="180000"/>
                </a:lnTo>
                <a:lnTo>
                  <a:pt x="644973" y="180000"/>
                </a:lnTo>
                <a:lnTo>
                  <a:pt x="644973" y="751002"/>
                </a:lnTo>
                <a:lnTo>
                  <a:pt x="692526" y="754002"/>
                </a:lnTo>
                <a:cubicBezTo>
                  <a:pt x="827657" y="771179"/>
                  <a:pt x="954994" y="813327"/>
                  <a:pt x="1069765" y="875675"/>
                </a:cubicBezTo>
                <a:lnTo>
                  <a:pt x="1079171" y="881389"/>
                </a:lnTo>
                <a:lnTo>
                  <a:pt x="946522" y="1111143"/>
                </a:lnTo>
                <a:lnTo>
                  <a:pt x="873433" y="1071472"/>
                </a:lnTo>
                <a:cubicBezTo>
                  <a:pt x="775551" y="1030071"/>
                  <a:pt x="667936" y="1007178"/>
                  <a:pt x="554973" y="1007178"/>
                </a:cubicBezTo>
                <a:cubicBezTo>
                  <a:pt x="442011" y="1007178"/>
                  <a:pt x="334395" y="1030071"/>
                  <a:pt x="236513" y="1071472"/>
                </a:cubicBezTo>
                <a:lnTo>
                  <a:pt x="163425" y="1111143"/>
                </a:lnTo>
                <a:close/>
                <a:moveTo>
                  <a:pt x="0" y="900085"/>
                </a:moveTo>
                <a:lnTo>
                  <a:pt x="30775" y="881388"/>
                </a:lnTo>
                <a:lnTo>
                  <a:pt x="163424" y="1111143"/>
                </a:lnTo>
                <a:lnTo>
                  <a:pt x="131773" y="1128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手繪多邊形 60"/>
          <p:cNvSpPr/>
          <p:nvPr/>
        </p:nvSpPr>
        <p:spPr>
          <a:xfrm rot="18000000">
            <a:off x="2948163" y="2241592"/>
            <a:ext cx="1048395" cy="1111142"/>
          </a:xfrm>
          <a:custGeom>
            <a:avLst/>
            <a:gdLst>
              <a:gd name="connsiteX0" fmla="*/ 1048395 w 1048395"/>
              <a:gd name="connsiteY0" fmla="*/ 881388 h 1111142"/>
              <a:gd name="connsiteX1" fmla="*/ 915746 w 1048395"/>
              <a:gd name="connsiteY1" fmla="*/ 1111142 h 1111142"/>
              <a:gd name="connsiteX2" fmla="*/ 842658 w 1048395"/>
              <a:gd name="connsiteY2" fmla="*/ 1071471 h 1111142"/>
              <a:gd name="connsiteX3" fmla="*/ 524198 w 1048395"/>
              <a:gd name="connsiteY3" fmla="*/ 1007177 h 1111142"/>
              <a:gd name="connsiteX4" fmla="*/ 205738 w 1048395"/>
              <a:gd name="connsiteY4" fmla="*/ 1071471 h 1111142"/>
              <a:gd name="connsiteX5" fmla="*/ 132649 w 1048395"/>
              <a:gd name="connsiteY5" fmla="*/ 1111142 h 1111142"/>
              <a:gd name="connsiteX6" fmla="*/ 0 w 1048395"/>
              <a:gd name="connsiteY6" fmla="*/ 881388 h 1111142"/>
              <a:gd name="connsiteX7" fmla="*/ 9406 w 1048395"/>
              <a:gd name="connsiteY7" fmla="*/ 875674 h 1111142"/>
              <a:gd name="connsiteX8" fmla="*/ 386646 w 1048395"/>
              <a:gd name="connsiteY8" fmla="*/ 754001 h 1111142"/>
              <a:gd name="connsiteX9" fmla="*/ 434199 w 1048395"/>
              <a:gd name="connsiteY9" fmla="*/ 751001 h 1111142"/>
              <a:gd name="connsiteX10" fmla="*/ 434199 w 1048395"/>
              <a:gd name="connsiteY10" fmla="*/ 180000 h 1111142"/>
              <a:gd name="connsiteX11" fmla="*/ 344199 w 1048395"/>
              <a:gd name="connsiteY11" fmla="*/ 180000 h 1111142"/>
              <a:gd name="connsiteX12" fmla="*/ 524199 w 1048395"/>
              <a:gd name="connsiteY12" fmla="*/ 0 h 1111142"/>
              <a:gd name="connsiteX13" fmla="*/ 704199 w 1048395"/>
              <a:gd name="connsiteY13" fmla="*/ 180000 h 1111142"/>
              <a:gd name="connsiteX14" fmla="*/ 614199 w 1048395"/>
              <a:gd name="connsiteY14" fmla="*/ 180000 h 1111142"/>
              <a:gd name="connsiteX15" fmla="*/ 614199 w 1048395"/>
              <a:gd name="connsiteY15" fmla="*/ 751001 h 1111142"/>
              <a:gd name="connsiteX16" fmla="*/ 661751 w 1048395"/>
              <a:gd name="connsiteY16" fmla="*/ 754001 h 1111142"/>
              <a:gd name="connsiteX17" fmla="*/ 1038990 w 1048395"/>
              <a:gd name="connsiteY17" fmla="*/ 875674 h 111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8395" h="1111142">
                <a:moveTo>
                  <a:pt x="1048395" y="881388"/>
                </a:moveTo>
                <a:lnTo>
                  <a:pt x="915746" y="1111142"/>
                </a:lnTo>
                <a:lnTo>
                  <a:pt x="842658" y="1071471"/>
                </a:lnTo>
                <a:cubicBezTo>
                  <a:pt x="744776" y="1030070"/>
                  <a:pt x="637160" y="1007177"/>
                  <a:pt x="524198" y="1007177"/>
                </a:cubicBezTo>
                <a:cubicBezTo>
                  <a:pt x="411235" y="1007177"/>
                  <a:pt x="303620" y="1030070"/>
                  <a:pt x="205738" y="1071471"/>
                </a:cubicBezTo>
                <a:lnTo>
                  <a:pt x="132649" y="1111142"/>
                </a:lnTo>
                <a:lnTo>
                  <a:pt x="0" y="881388"/>
                </a:lnTo>
                <a:lnTo>
                  <a:pt x="9406" y="875674"/>
                </a:lnTo>
                <a:cubicBezTo>
                  <a:pt x="124177" y="813326"/>
                  <a:pt x="251515" y="771178"/>
                  <a:pt x="386646" y="754001"/>
                </a:cubicBezTo>
                <a:lnTo>
                  <a:pt x="434199" y="751001"/>
                </a:lnTo>
                <a:lnTo>
                  <a:pt x="434199" y="180000"/>
                </a:lnTo>
                <a:lnTo>
                  <a:pt x="344199" y="180000"/>
                </a:lnTo>
                <a:lnTo>
                  <a:pt x="524199" y="0"/>
                </a:lnTo>
                <a:lnTo>
                  <a:pt x="704199" y="180000"/>
                </a:lnTo>
                <a:lnTo>
                  <a:pt x="614199" y="180000"/>
                </a:lnTo>
                <a:lnTo>
                  <a:pt x="614199" y="751001"/>
                </a:lnTo>
                <a:lnTo>
                  <a:pt x="661751" y="754001"/>
                </a:lnTo>
                <a:cubicBezTo>
                  <a:pt x="796882" y="771178"/>
                  <a:pt x="924219" y="813326"/>
                  <a:pt x="1038990" y="8756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橢圓 2"/>
          <p:cNvSpPr/>
          <p:nvPr/>
        </p:nvSpPr>
        <p:spPr>
          <a:xfrm>
            <a:off x="3664800" y="2524838"/>
            <a:ext cx="1814400" cy="1814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4122000" y="2982038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 flipH="1">
            <a:off x="4441298" y="3190638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75" name="群組 74"/>
          <p:cNvGrpSpPr/>
          <p:nvPr/>
        </p:nvGrpSpPr>
        <p:grpSpPr>
          <a:xfrm>
            <a:off x="3966210" y="376725"/>
            <a:ext cx="1211580" cy="1211580"/>
            <a:chOff x="3966210" y="373687"/>
            <a:chExt cx="1211580" cy="1211580"/>
          </a:xfrm>
        </p:grpSpPr>
        <p:sp>
          <p:nvSpPr>
            <p:cNvPr id="72" name="橢圓 71"/>
            <p:cNvSpPr/>
            <p:nvPr/>
          </p:nvSpPr>
          <p:spPr>
            <a:xfrm>
              <a:off x="3966210" y="373687"/>
              <a:ext cx="1211580" cy="1211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4237027" y="644504"/>
              <a:ext cx="669946" cy="6699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3966210" y="5269696"/>
            <a:ext cx="1211580" cy="1211580"/>
            <a:chOff x="3966210" y="5266658"/>
            <a:chExt cx="1211580" cy="1211580"/>
          </a:xfrm>
        </p:grpSpPr>
        <p:sp>
          <p:nvSpPr>
            <p:cNvPr id="73" name="橢圓 72"/>
            <p:cNvSpPr/>
            <p:nvPr/>
          </p:nvSpPr>
          <p:spPr>
            <a:xfrm>
              <a:off x="3966210" y="5266658"/>
              <a:ext cx="1211580" cy="1211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橢圓 73"/>
            <p:cNvSpPr/>
            <p:nvPr/>
          </p:nvSpPr>
          <p:spPr>
            <a:xfrm>
              <a:off x="4237027" y="5537475"/>
              <a:ext cx="669946" cy="66994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9" name="群組 78"/>
          <p:cNvGrpSpPr/>
          <p:nvPr/>
        </p:nvGrpSpPr>
        <p:grpSpPr>
          <a:xfrm rot="18000000">
            <a:off x="1847491" y="1599968"/>
            <a:ext cx="1211580" cy="1211580"/>
            <a:chOff x="3966210" y="373687"/>
            <a:chExt cx="1211580" cy="1211580"/>
          </a:xfrm>
        </p:grpSpPr>
        <p:sp>
          <p:nvSpPr>
            <p:cNvPr id="83" name="橢圓 82"/>
            <p:cNvSpPr/>
            <p:nvPr/>
          </p:nvSpPr>
          <p:spPr>
            <a:xfrm>
              <a:off x="3966210" y="373687"/>
              <a:ext cx="1211580" cy="1211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橢圓 83"/>
            <p:cNvSpPr/>
            <p:nvPr/>
          </p:nvSpPr>
          <p:spPr>
            <a:xfrm>
              <a:off x="4237027" y="644504"/>
              <a:ext cx="669946" cy="66994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0" name="群組 79"/>
          <p:cNvGrpSpPr/>
          <p:nvPr/>
        </p:nvGrpSpPr>
        <p:grpSpPr>
          <a:xfrm rot="18000000">
            <a:off x="6084929" y="4046453"/>
            <a:ext cx="1211580" cy="1211580"/>
            <a:chOff x="3966210" y="5266658"/>
            <a:chExt cx="1211580" cy="1211580"/>
          </a:xfrm>
        </p:grpSpPr>
        <p:sp>
          <p:nvSpPr>
            <p:cNvPr id="81" name="橢圓 80"/>
            <p:cNvSpPr/>
            <p:nvPr/>
          </p:nvSpPr>
          <p:spPr>
            <a:xfrm>
              <a:off x="3966210" y="5266658"/>
              <a:ext cx="1211580" cy="1211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381000" dist="292100" dir="33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285750" h="0" prst="relaxedInse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橢圓 81"/>
            <p:cNvSpPr/>
            <p:nvPr/>
          </p:nvSpPr>
          <p:spPr>
            <a:xfrm>
              <a:off x="4237027" y="5537475"/>
              <a:ext cx="669946" cy="66994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0" name="橢圓 89"/>
          <p:cNvSpPr/>
          <p:nvPr/>
        </p:nvSpPr>
        <p:spPr>
          <a:xfrm rot="3600000">
            <a:off x="6084929" y="1599968"/>
            <a:ext cx="1211580" cy="12115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/>
          <p:cNvSpPr/>
          <p:nvPr/>
        </p:nvSpPr>
        <p:spPr>
          <a:xfrm rot="3600000">
            <a:off x="6355746" y="1870785"/>
            <a:ext cx="669946" cy="6699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橢圓 87"/>
          <p:cNvSpPr/>
          <p:nvPr/>
        </p:nvSpPr>
        <p:spPr>
          <a:xfrm rot="3600000">
            <a:off x="1847491" y="4046453"/>
            <a:ext cx="1211580" cy="12115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/>
          <p:cNvSpPr/>
          <p:nvPr/>
        </p:nvSpPr>
        <p:spPr>
          <a:xfrm rot="3600000">
            <a:off x="2118308" y="4317270"/>
            <a:ext cx="669946" cy="6699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2" name="群組 91"/>
          <p:cNvGrpSpPr/>
          <p:nvPr/>
        </p:nvGrpSpPr>
        <p:grpSpPr>
          <a:xfrm>
            <a:off x="2182276" y="1984526"/>
            <a:ext cx="452400" cy="418812"/>
            <a:chOff x="3465568" y="3017598"/>
            <a:chExt cx="444396" cy="411402"/>
          </a:xfrm>
          <a:solidFill>
            <a:schemeClr val="bg1"/>
          </a:solidFill>
        </p:grpSpPr>
        <p:sp>
          <p:nvSpPr>
            <p:cNvPr id="93" name="手繪多邊形 92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4352522" y="820077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96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8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0" name="群組 99"/>
          <p:cNvGrpSpPr/>
          <p:nvPr/>
        </p:nvGrpSpPr>
        <p:grpSpPr>
          <a:xfrm>
            <a:off x="6561652" y="1968657"/>
            <a:ext cx="355350" cy="423252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101" name="手繪多邊形 100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4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>
            <a:off x="6532904" y="4433641"/>
            <a:ext cx="388822" cy="388640"/>
            <a:chOff x="5138299" y="5143045"/>
            <a:chExt cx="388822" cy="388640"/>
          </a:xfrm>
        </p:grpSpPr>
        <p:sp>
          <p:nvSpPr>
            <p:cNvPr id="110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1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6" name="群組 105"/>
          <p:cNvGrpSpPr/>
          <p:nvPr/>
        </p:nvGrpSpPr>
        <p:grpSpPr>
          <a:xfrm>
            <a:off x="2203586" y="4394430"/>
            <a:ext cx="498836" cy="500648"/>
            <a:chOff x="797010" y="5103333"/>
            <a:chExt cx="477058" cy="478790"/>
          </a:xfrm>
        </p:grpSpPr>
        <p:sp>
          <p:nvSpPr>
            <p:cNvPr id="107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8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9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12" name="群組 111"/>
          <p:cNvGrpSpPr/>
          <p:nvPr/>
        </p:nvGrpSpPr>
        <p:grpSpPr>
          <a:xfrm>
            <a:off x="4361090" y="5680011"/>
            <a:ext cx="421820" cy="358068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113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4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5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6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7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7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22" name="手繪多邊形 21"/>
          <p:cNvSpPr/>
          <p:nvPr/>
        </p:nvSpPr>
        <p:spPr>
          <a:xfrm>
            <a:off x="1867345" y="840943"/>
            <a:ext cx="1605113" cy="720000"/>
          </a:xfrm>
          <a:custGeom>
            <a:avLst/>
            <a:gdLst>
              <a:gd name="connsiteX0" fmla="*/ 1137113 w 1605113"/>
              <a:gd name="connsiteY0" fmla="*/ 0 h 720000"/>
              <a:gd name="connsiteX1" fmla="*/ 1511799 w 1605113"/>
              <a:gd name="connsiteY1" fmla="*/ 56647 h 720000"/>
              <a:gd name="connsiteX2" fmla="*/ 1558247 w 1605113"/>
              <a:gd name="connsiteY2" fmla="*/ 73647 h 720000"/>
              <a:gd name="connsiteX3" fmla="*/ 1569750 w 1605113"/>
              <a:gd name="connsiteY3" fmla="*/ 94840 h 720000"/>
              <a:gd name="connsiteX4" fmla="*/ 1605113 w 1605113"/>
              <a:gd name="connsiteY4" fmla="*/ 270000 h 720000"/>
              <a:gd name="connsiteX5" fmla="*/ 1155113 w 1605113"/>
              <a:gd name="connsiteY5" fmla="*/ 720000 h 720000"/>
              <a:gd name="connsiteX6" fmla="*/ 0 w 1605113"/>
              <a:gd name="connsiteY6" fmla="*/ 720000 h 720000"/>
              <a:gd name="connsiteX7" fmla="*/ 29188 w 1605113"/>
              <a:gd name="connsiteY7" fmla="*/ 659409 h 720000"/>
              <a:gd name="connsiteX8" fmla="*/ 1137113 w 1605113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5113" h="720000">
                <a:moveTo>
                  <a:pt x="1137113" y="0"/>
                </a:moveTo>
                <a:cubicBezTo>
                  <a:pt x="1267590" y="0"/>
                  <a:pt x="1393436" y="19832"/>
                  <a:pt x="1511799" y="56647"/>
                </a:cubicBezTo>
                <a:lnTo>
                  <a:pt x="1558247" y="73647"/>
                </a:lnTo>
                <a:lnTo>
                  <a:pt x="1569750" y="94840"/>
                </a:lnTo>
                <a:cubicBezTo>
                  <a:pt x="1592521" y="148677"/>
                  <a:pt x="1605113" y="207868"/>
                  <a:pt x="1605113" y="270000"/>
                </a:cubicBezTo>
                <a:cubicBezTo>
                  <a:pt x="1605113" y="518528"/>
                  <a:pt x="1403641" y="720000"/>
                  <a:pt x="1155113" y="720000"/>
                </a:cubicBezTo>
                <a:lnTo>
                  <a:pt x="0" y="720000"/>
                </a:lnTo>
                <a:lnTo>
                  <a:pt x="29188" y="659409"/>
                </a:lnTo>
                <a:cubicBezTo>
                  <a:pt x="242556" y="266635"/>
                  <a:pt x="658696" y="0"/>
                  <a:pt x="11371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22"/>
          <p:cNvSpPr/>
          <p:nvPr/>
        </p:nvSpPr>
        <p:spPr>
          <a:xfrm>
            <a:off x="1744457" y="914590"/>
            <a:ext cx="2520000" cy="2446353"/>
          </a:xfrm>
          <a:custGeom>
            <a:avLst/>
            <a:gdLst>
              <a:gd name="connsiteX0" fmla="*/ 1681134 w 2520000"/>
              <a:gd name="connsiteY0" fmla="*/ 0 h 2446353"/>
              <a:gd name="connsiteX1" fmla="*/ 1750449 w 2520000"/>
              <a:gd name="connsiteY1" fmla="*/ 25370 h 2446353"/>
              <a:gd name="connsiteX2" fmla="*/ 2520000 w 2520000"/>
              <a:gd name="connsiteY2" fmla="*/ 1186353 h 2446353"/>
              <a:gd name="connsiteX3" fmla="*/ 1260000 w 2520000"/>
              <a:gd name="connsiteY3" fmla="*/ 2446353 h 2446353"/>
              <a:gd name="connsiteX4" fmla="*/ 0 w 2520000"/>
              <a:gd name="connsiteY4" fmla="*/ 1186353 h 2446353"/>
              <a:gd name="connsiteX5" fmla="*/ 99017 w 2520000"/>
              <a:gd name="connsiteY5" fmla="*/ 695904 h 2446353"/>
              <a:gd name="connsiteX6" fmla="*/ 122887 w 2520000"/>
              <a:gd name="connsiteY6" fmla="*/ 646353 h 2446353"/>
              <a:gd name="connsiteX7" fmla="*/ 1278000 w 2520000"/>
              <a:gd name="connsiteY7" fmla="*/ 646353 h 2446353"/>
              <a:gd name="connsiteX8" fmla="*/ 1728000 w 2520000"/>
              <a:gd name="connsiteY8" fmla="*/ 196353 h 2446353"/>
              <a:gd name="connsiteX9" fmla="*/ 1692637 w 2520000"/>
              <a:gd name="connsiteY9" fmla="*/ 21193 h 2446353"/>
              <a:gd name="connsiteX10" fmla="*/ 1681134 w 2520000"/>
              <a:gd name="connsiteY10" fmla="*/ 0 h 24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0000" h="2446353">
                <a:moveTo>
                  <a:pt x="1681134" y="0"/>
                </a:moveTo>
                <a:lnTo>
                  <a:pt x="1750449" y="25370"/>
                </a:lnTo>
                <a:cubicBezTo>
                  <a:pt x="2202682" y="216649"/>
                  <a:pt x="2520000" y="664444"/>
                  <a:pt x="2520000" y="1186353"/>
                </a:cubicBezTo>
                <a:cubicBezTo>
                  <a:pt x="2520000" y="1882232"/>
                  <a:pt x="1955879" y="2446353"/>
                  <a:pt x="1260000" y="2446353"/>
                </a:cubicBezTo>
                <a:cubicBezTo>
                  <a:pt x="564121" y="2446353"/>
                  <a:pt x="0" y="1882232"/>
                  <a:pt x="0" y="1186353"/>
                </a:cubicBezTo>
                <a:cubicBezTo>
                  <a:pt x="0" y="1012383"/>
                  <a:pt x="35258" y="846649"/>
                  <a:pt x="99017" y="695904"/>
                </a:cubicBezTo>
                <a:lnTo>
                  <a:pt x="122887" y="646353"/>
                </a:lnTo>
                <a:lnTo>
                  <a:pt x="1278000" y="646353"/>
                </a:lnTo>
                <a:cubicBezTo>
                  <a:pt x="1526528" y="646353"/>
                  <a:pt x="1728000" y="444881"/>
                  <a:pt x="1728000" y="196353"/>
                </a:cubicBezTo>
                <a:cubicBezTo>
                  <a:pt x="1728000" y="134221"/>
                  <a:pt x="1715408" y="75030"/>
                  <a:pt x="1692637" y="21193"/>
                </a:cubicBezTo>
                <a:lnTo>
                  <a:pt x="16811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>
            <a:off x="5002431" y="840943"/>
            <a:ext cx="1605113" cy="720000"/>
          </a:xfrm>
          <a:custGeom>
            <a:avLst/>
            <a:gdLst>
              <a:gd name="connsiteX0" fmla="*/ 1137113 w 1605113"/>
              <a:gd name="connsiteY0" fmla="*/ 0 h 720000"/>
              <a:gd name="connsiteX1" fmla="*/ 1511799 w 1605113"/>
              <a:gd name="connsiteY1" fmla="*/ 56647 h 720000"/>
              <a:gd name="connsiteX2" fmla="*/ 1558247 w 1605113"/>
              <a:gd name="connsiteY2" fmla="*/ 73647 h 720000"/>
              <a:gd name="connsiteX3" fmla="*/ 1569750 w 1605113"/>
              <a:gd name="connsiteY3" fmla="*/ 94840 h 720000"/>
              <a:gd name="connsiteX4" fmla="*/ 1605113 w 1605113"/>
              <a:gd name="connsiteY4" fmla="*/ 270000 h 720000"/>
              <a:gd name="connsiteX5" fmla="*/ 1155113 w 1605113"/>
              <a:gd name="connsiteY5" fmla="*/ 720000 h 720000"/>
              <a:gd name="connsiteX6" fmla="*/ 0 w 1605113"/>
              <a:gd name="connsiteY6" fmla="*/ 720000 h 720000"/>
              <a:gd name="connsiteX7" fmla="*/ 29188 w 1605113"/>
              <a:gd name="connsiteY7" fmla="*/ 659409 h 720000"/>
              <a:gd name="connsiteX8" fmla="*/ 1137113 w 1605113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5113" h="720000">
                <a:moveTo>
                  <a:pt x="1137113" y="0"/>
                </a:moveTo>
                <a:cubicBezTo>
                  <a:pt x="1267590" y="0"/>
                  <a:pt x="1393436" y="19832"/>
                  <a:pt x="1511799" y="56647"/>
                </a:cubicBezTo>
                <a:lnTo>
                  <a:pt x="1558247" y="73647"/>
                </a:lnTo>
                <a:lnTo>
                  <a:pt x="1569750" y="94840"/>
                </a:lnTo>
                <a:cubicBezTo>
                  <a:pt x="1592521" y="148677"/>
                  <a:pt x="1605113" y="207868"/>
                  <a:pt x="1605113" y="270000"/>
                </a:cubicBezTo>
                <a:cubicBezTo>
                  <a:pt x="1605113" y="518528"/>
                  <a:pt x="1403641" y="720000"/>
                  <a:pt x="1155113" y="720000"/>
                </a:cubicBezTo>
                <a:lnTo>
                  <a:pt x="0" y="720000"/>
                </a:lnTo>
                <a:lnTo>
                  <a:pt x="29188" y="659409"/>
                </a:lnTo>
                <a:cubicBezTo>
                  <a:pt x="242556" y="266635"/>
                  <a:pt x="658696" y="0"/>
                  <a:pt x="1137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4879543" y="914590"/>
            <a:ext cx="2520000" cy="2446353"/>
          </a:xfrm>
          <a:custGeom>
            <a:avLst/>
            <a:gdLst>
              <a:gd name="connsiteX0" fmla="*/ 1681134 w 2520000"/>
              <a:gd name="connsiteY0" fmla="*/ 0 h 2446353"/>
              <a:gd name="connsiteX1" fmla="*/ 1750449 w 2520000"/>
              <a:gd name="connsiteY1" fmla="*/ 25370 h 2446353"/>
              <a:gd name="connsiteX2" fmla="*/ 2520000 w 2520000"/>
              <a:gd name="connsiteY2" fmla="*/ 1186353 h 2446353"/>
              <a:gd name="connsiteX3" fmla="*/ 1260000 w 2520000"/>
              <a:gd name="connsiteY3" fmla="*/ 2446353 h 2446353"/>
              <a:gd name="connsiteX4" fmla="*/ 0 w 2520000"/>
              <a:gd name="connsiteY4" fmla="*/ 1186353 h 2446353"/>
              <a:gd name="connsiteX5" fmla="*/ 99017 w 2520000"/>
              <a:gd name="connsiteY5" fmla="*/ 695904 h 2446353"/>
              <a:gd name="connsiteX6" fmla="*/ 122887 w 2520000"/>
              <a:gd name="connsiteY6" fmla="*/ 646353 h 2446353"/>
              <a:gd name="connsiteX7" fmla="*/ 1278000 w 2520000"/>
              <a:gd name="connsiteY7" fmla="*/ 646353 h 2446353"/>
              <a:gd name="connsiteX8" fmla="*/ 1728000 w 2520000"/>
              <a:gd name="connsiteY8" fmla="*/ 196353 h 2446353"/>
              <a:gd name="connsiteX9" fmla="*/ 1692637 w 2520000"/>
              <a:gd name="connsiteY9" fmla="*/ 21193 h 2446353"/>
              <a:gd name="connsiteX10" fmla="*/ 1681134 w 2520000"/>
              <a:gd name="connsiteY10" fmla="*/ 0 h 24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0000" h="2446353">
                <a:moveTo>
                  <a:pt x="1681134" y="0"/>
                </a:moveTo>
                <a:lnTo>
                  <a:pt x="1750449" y="25370"/>
                </a:lnTo>
                <a:cubicBezTo>
                  <a:pt x="2202682" y="216649"/>
                  <a:pt x="2520000" y="664444"/>
                  <a:pt x="2520000" y="1186353"/>
                </a:cubicBezTo>
                <a:cubicBezTo>
                  <a:pt x="2520000" y="1882232"/>
                  <a:pt x="1955879" y="2446353"/>
                  <a:pt x="1260000" y="2446353"/>
                </a:cubicBezTo>
                <a:cubicBezTo>
                  <a:pt x="564121" y="2446353"/>
                  <a:pt x="0" y="1882232"/>
                  <a:pt x="0" y="1186353"/>
                </a:cubicBezTo>
                <a:cubicBezTo>
                  <a:pt x="0" y="1012383"/>
                  <a:pt x="35258" y="846649"/>
                  <a:pt x="99017" y="695904"/>
                </a:cubicBezTo>
                <a:lnTo>
                  <a:pt x="122887" y="646353"/>
                </a:lnTo>
                <a:lnTo>
                  <a:pt x="1278000" y="646353"/>
                </a:lnTo>
                <a:cubicBezTo>
                  <a:pt x="1526528" y="646353"/>
                  <a:pt x="1728000" y="444881"/>
                  <a:pt x="1728000" y="196353"/>
                </a:cubicBezTo>
                <a:cubicBezTo>
                  <a:pt x="1728000" y="134221"/>
                  <a:pt x="1715408" y="75030"/>
                  <a:pt x="1692637" y="21193"/>
                </a:cubicBezTo>
                <a:lnTo>
                  <a:pt x="16811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1867345" y="3497057"/>
            <a:ext cx="1605113" cy="720000"/>
          </a:xfrm>
          <a:custGeom>
            <a:avLst/>
            <a:gdLst>
              <a:gd name="connsiteX0" fmla="*/ 1137113 w 1605113"/>
              <a:gd name="connsiteY0" fmla="*/ 0 h 720000"/>
              <a:gd name="connsiteX1" fmla="*/ 1511799 w 1605113"/>
              <a:gd name="connsiteY1" fmla="*/ 56647 h 720000"/>
              <a:gd name="connsiteX2" fmla="*/ 1558247 w 1605113"/>
              <a:gd name="connsiteY2" fmla="*/ 73647 h 720000"/>
              <a:gd name="connsiteX3" fmla="*/ 1569750 w 1605113"/>
              <a:gd name="connsiteY3" fmla="*/ 94840 h 720000"/>
              <a:gd name="connsiteX4" fmla="*/ 1605113 w 1605113"/>
              <a:gd name="connsiteY4" fmla="*/ 270000 h 720000"/>
              <a:gd name="connsiteX5" fmla="*/ 1155113 w 1605113"/>
              <a:gd name="connsiteY5" fmla="*/ 720000 h 720000"/>
              <a:gd name="connsiteX6" fmla="*/ 0 w 1605113"/>
              <a:gd name="connsiteY6" fmla="*/ 720000 h 720000"/>
              <a:gd name="connsiteX7" fmla="*/ 29188 w 1605113"/>
              <a:gd name="connsiteY7" fmla="*/ 659409 h 720000"/>
              <a:gd name="connsiteX8" fmla="*/ 1137113 w 1605113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5113" h="720000">
                <a:moveTo>
                  <a:pt x="1137113" y="0"/>
                </a:moveTo>
                <a:cubicBezTo>
                  <a:pt x="1267590" y="0"/>
                  <a:pt x="1393436" y="19832"/>
                  <a:pt x="1511799" y="56647"/>
                </a:cubicBezTo>
                <a:lnTo>
                  <a:pt x="1558247" y="73647"/>
                </a:lnTo>
                <a:lnTo>
                  <a:pt x="1569750" y="94840"/>
                </a:lnTo>
                <a:cubicBezTo>
                  <a:pt x="1592521" y="148677"/>
                  <a:pt x="1605113" y="207868"/>
                  <a:pt x="1605113" y="270000"/>
                </a:cubicBezTo>
                <a:cubicBezTo>
                  <a:pt x="1605113" y="518528"/>
                  <a:pt x="1403641" y="720000"/>
                  <a:pt x="1155113" y="720000"/>
                </a:cubicBezTo>
                <a:lnTo>
                  <a:pt x="0" y="720000"/>
                </a:lnTo>
                <a:lnTo>
                  <a:pt x="29188" y="659409"/>
                </a:lnTo>
                <a:cubicBezTo>
                  <a:pt x="242556" y="266635"/>
                  <a:pt x="658696" y="0"/>
                  <a:pt x="1137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1744457" y="3570704"/>
            <a:ext cx="2520000" cy="2446353"/>
          </a:xfrm>
          <a:custGeom>
            <a:avLst/>
            <a:gdLst>
              <a:gd name="connsiteX0" fmla="*/ 1681134 w 2520000"/>
              <a:gd name="connsiteY0" fmla="*/ 0 h 2446353"/>
              <a:gd name="connsiteX1" fmla="*/ 1750449 w 2520000"/>
              <a:gd name="connsiteY1" fmla="*/ 25370 h 2446353"/>
              <a:gd name="connsiteX2" fmla="*/ 2520000 w 2520000"/>
              <a:gd name="connsiteY2" fmla="*/ 1186353 h 2446353"/>
              <a:gd name="connsiteX3" fmla="*/ 1260000 w 2520000"/>
              <a:gd name="connsiteY3" fmla="*/ 2446353 h 2446353"/>
              <a:gd name="connsiteX4" fmla="*/ 0 w 2520000"/>
              <a:gd name="connsiteY4" fmla="*/ 1186353 h 2446353"/>
              <a:gd name="connsiteX5" fmla="*/ 99017 w 2520000"/>
              <a:gd name="connsiteY5" fmla="*/ 695904 h 2446353"/>
              <a:gd name="connsiteX6" fmla="*/ 122887 w 2520000"/>
              <a:gd name="connsiteY6" fmla="*/ 646353 h 2446353"/>
              <a:gd name="connsiteX7" fmla="*/ 1278000 w 2520000"/>
              <a:gd name="connsiteY7" fmla="*/ 646353 h 2446353"/>
              <a:gd name="connsiteX8" fmla="*/ 1728000 w 2520000"/>
              <a:gd name="connsiteY8" fmla="*/ 196353 h 2446353"/>
              <a:gd name="connsiteX9" fmla="*/ 1692637 w 2520000"/>
              <a:gd name="connsiteY9" fmla="*/ 21193 h 2446353"/>
              <a:gd name="connsiteX10" fmla="*/ 1681134 w 2520000"/>
              <a:gd name="connsiteY10" fmla="*/ 0 h 24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0000" h="2446353">
                <a:moveTo>
                  <a:pt x="1681134" y="0"/>
                </a:moveTo>
                <a:lnTo>
                  <a:pt x="1750449" y="25370"/>
                </a:lnTo>
                <a:cubicBezTo>
                  <a:pt x="2202682" y="216649"/>
                  <a:pt x="2520000" y="664444"/>
                  <a:pt x="2520000" y="1186353"/>
                </a:cubicBezTo>
                <a:cubicBezTo>
                  <a:pt x="2520000" y="1882232"/>
                  <a:pt x="1955879" y="2446353"/>
                  <a:pt x="1260000" y="2446353"/>
                </a:cubicBezTo>
                <a:cubicBezTo>
                  <a:pt x="564121" y="2446353"/>
                  <a:pt x="0" y="1882232"/>
                  <a:pt x="0" y="1186353"/>
                </a:cubicBezTo>
                <a:cubicBezTo>
                  <a:pt x="0" y="1012383"/>
                  <a:pt x="35258" y="846649"/>
                  <a:pt x="99017" y="695904"/>
                </a:cubicBezTo>
                <a:lnTo>
                  <a:pt x="122887" y="646353"/>
                </a:lnTo>
                <a:lnTo>
                  <a:pt x="1278000" y="646353"/>
                </a:lnTo>
                <a:cubicBezTo>
                  <a:pt x="1526528" y="646353"/>
                  <a:pt x="1728000" y="444881"/>
                  <a:pt x="1728000" y="196353"/>
                </a:cubicBezTo>
                <a:cubicBezTo>
                  <a:pt x="1728000" y="134221"/>
                  <a:pt x="1715408" y="75030"/>
                  <a:pt x="1692637" y="21193"/>
                </a:cubicBezTo>
                <a:lnTo>
                  <a:pt x="16811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5002431" y="3497057"/>
            <a:ext cx="1605113" cy="720000"/>
          </a:xfrm>
          <a:custGeom>
            <a:avLst/>
            <a:gdLst>
              <a:gd name="connsiteX0" fmla="*/ 1137113 w 1605113"/>
              <a:gd name="connsiteY0" fmla="*/ 0 h 720000"/>
              <a:gd name="connsiteX1" fmla="*/ 1511799 w 1605113"/>
              <a:gd name="connsiteY1" fmla="*/ 56647 h 720000"/>
              <a:gd name="connsiteX2" fmla="*/ 1558247 w 1605113"/>
              <a:gd name="connsiteY2" fmla="*/ 73647 h 720000"/>
              <a:gd name="connsiteX3" fmla="*/ 1569750 w 1605113"/>
              <a:gd name="connsiteY3" fmla="*/ 94840 h 720000"/>
              <a:gd name="connsiteX4" fmla="*/ 1605113 w 1605113"/>
              <a:gd name="connsiteY4" fmla="*/ 270000 h 720000"/>
              <a:gd name="connsiteX5" fmla="*/ 1155113 w 1605113"/>
              <a:gd name="connsiteY5" fmla="*/ 720000 h 720000"/>
              <a:gd name="connsiteX6" fmla="*/ 0 w 1605113"/>
              <a:gd name="connsiteY6" fmla="*/ 720000 h 720000"/>
              <a:gd name="connsiteX7" fmla="*/ 29188 w 1605113"/>
              <a:gd name="connsiteY7" fmla="*/ 659409 h 720000"/>
              <a:gd name="connsiteX8" fmla="*/ 1137113 w 1605113"/>
              <a:gd name="connsiteY8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5113" h="720000">
                <a:moveTo>
                  <a:pt x="1137113" y="0"/>
                </a:moveTo>
                <a:cubicBezTo>
                  <a:pt x="1267590" y="0"/>
                  <a:pt x="1393436" y="19832"/>
                  <a:pt x="1511799" y="56647"/>
                </a:cubicBezTo>
                <a:lnTo>
                  <a:pt x="1558247" y="73647"/>
                </a:lnTo>
                <a:lnTo>
                  <a:pt x="1569750" y="94840"/>
                </a:lnTo>
                <a:cubicBezTo>
                  <a:pt x="1592521" y="148677"/>
                  <a:pt x="1605113" y="207868"/>
                  <a:pt x="1605113" y="270000"/>
                </a:cubicBezTo>
                <a:cubicBezTo>
                  <a:pt x="1605113" y="518528"/>
                  <a:pt x="1403641" y="720000"/>
                  <a:pt x="1155113" y="720000"/>
                </a:cubicBezTo>
                <a:lnTo>
                  <a:pt x="0" y="720000"/>
                </a:lnTo>
                <a:lnTo>
                  <a:pt x="29188" y="659409"/>
                </a:lnTo>
                <a:cubicBezTo>
                  <a:pt x="242556" y="266635"/>
                  <a:pt x="658696" y="0"/>
                  <a:pt x="1137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3200"/>
          </a:p>
        </p:txBody>
      </p:sp>
      <p:sp>
        <p:nvSpPr>
          <p:cNvPr id="17" name="手繪多邊形 16"/>
          <p:cNvSpPr/>
          <p:nvPr/>
        </p:nvSpPr>
        <p:spPr>
          <a:xfrm>
            <a:off x="4879543" y="3570704"/>
            <a:ext cx="2520000" cy="2446353"/>
          </a:xfrm>
          <a:custGeom>
            <a:avLst/>
            <a:gdLst>
              <a:gd name="connsiteX0" fmla="*/ 1681134 w 2520000"/>
              <a:gd name="connsiteY0" fmla="*/ 0 h 2446353"/>
              <a:gd name="connsiteX1" fmla="*/ 1750449 w 2520000"/>
              <a:gd name="connsiteY1" fmla="*/ 25370 h 2446353"/>
              <a:gd name="connsiteX2" fmla="*/ 2520000 w 2520000"/>
              <a:gd name="connsiteY2" fmla="*/ 1186353 h 2446353"/>
              <a:gd name="connsiteX3" fmla="*/ 1260000 w 2520000"/>
              <a:gd name="connsiteY3" fmla="*/ 2446353 h 2446353"/>
              <a:gd name="connsiteX4" fmla="*/ 0 w 2520000"/>
              <a:gd name="connsiteY4" fmla="*/ 1186353 h 2446353"/>
              <a:gd name="connsiteX5" fmla="*/ 99017 w 2520000"/>
              <a:gd name="connsiteY5" fmla="*/ 695904 h 2446353"/>
              <a:gd name="connsiteX6" fmla="*/ 122887 w 2520000"/>
              <a:gd name="connsiteY6" fmla="*/ 646353 h 2446353"/>
              <a:gd name="connsiteX7" fmla="*/ 1278000 w 2520000"/>
              <a:gd name="connsiteY7" fmla="*/ 646353 h 2446353"/>
              <a:gd name="connsiteX8" fmla="*/ 1728000 w 2520000"/>
              <a:gd name="connsiteY8" fmla="*/ 196353 h 2446353"/>
              <a:gd name="connsiteX9" fmla="*/ 1692637 w 2520000"/>
              <a:gd name="connsiteY9" fmla="*/ 21193 h 2446353"/>
              <a:gd name="connsiteX10" fmla="*/ 1681134 w 2520000"/>
              <a:gd name="connsiteY10" fmla="*/ 0 h 24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0000" h="2446353">
                <a:moveTo>
                  <a:pt x="1681134" y="0"/>
                </a:moveTo>
                <a:lnTo>
                  <a:pt x="1750449" y="25370"/>
                </a:lnTo>
                <a:cubicBezTo>
                  <a:pt x="2202682" y="216649"/>
                  <a:pt x="2520000" y="664444"/>
                  <a:pt x="2520000" y="1186353"/>
                </a:cubicBezTo>
                <a:cubicBezTo>
                  <a:pt x="2520000" y="1882232"/>
                  <a:pt x="1955879" y="2446353"/>
                  <a:pt x="1260000" y="2446353"/>
                </a:cubicBezTo>
                <a:cubicBezTo>
                  <a:pt x="564121" y="2446353"/>
                  <a:pt x="0" y="1882232"/>
                  <a:pt x="0" y="1186353"/>
                </a:cubicBezTo>
                <a:cubicBezTo>
                  <a:pt x="0" y="1012383"/>
                  <a:pt x="35258" y="846649"/>
                  <a:pt x="99017" y="695904"/>
                </a:cubicBezTo>
                <a:lnTo>
                  <a:pt x="122887" y="646353"/>
                </a:lnTo>
                <a:lnTo>
                  <a:pt x="1278000" y="646353"/>
                </a:lnTo>
                <a:cubicBezTo>
                  <a:pt x="1526528" y="646353"/>
                  <a:pt x="1728000" y="444881"/>
                  <a:pt x="1728000" y="196353"/>
                </a:cubicBezTo>
                <a:cubicBezTo>
                  <a:pt x="1728000" y="134221"/>
                  <a:pt x="1715408" y="75030"/>
                  <a:pt x="1692637" y="21193"/>
                </a:cubicBezTo>
                <a:lnTo>
                  <a:pt x="168113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14"/>
          <p:cNvSpPr txBox="1"/>
          <p:nvPr/>
        </p:nvSpPr>
        <p:spPr>
          <a:xfrm>
            <a:off x="2441543" y="868709"/>
            <a:ext cx="861585" cy="643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000" dirty="0" smtClean="0">
                <a:solidFill>
                  <a:schemeClr val="bg1"/>
                </a:solidFill>
              </a:rPr>
              <a:t>01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sp>
        <p:nvSpPr>
          <p:cNvPr id="10" name="文字方塊 17"/>
          <p:cNvSpPr txBox="1"/>
          <p:nvPr/>
        </p:nvSpPr>
        <p:spPr>
          <a:xfrm>
            <a:off x="5574954" y="868709"/>
            <a:ext cx="86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000" dirty="0" smtClean="0">
                <a:solidFill>
                  <a:schemeClr val="bg1"/>
                </a:solidFill>
              </a:rPr>
              <a:t>02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sp>
        <p:nvSpPr>
          <p:cNvPr id="12" name="文字方塊 19"/>
          <p:cNvSpPr txBox="1"/>
          <p:nvPr/>
        </p:nvSpPr>
        <p:spPr>
          <a:xfrm>
            <a:off x="2441543" y="3583669"/>
            <a:ext cx="86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000" dirty="0" smtClean="0">
                <a:solidFill>
                  <a:schemeClr val="bg1"/>
                </a:solidFill>
              </a:rPr>
              <a:t>03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sp>
        <p:nvSpPr>
          <p:cNvPr id="14" name="文字方塊 21"/>
          <p:cNvSpPr txBox="1"/>
          <p:nvPr/>
        </p:nvSpPr>
        <p:spPr>
          <a:xfrm>
            <a:off x="5574954" y="3583669"/>
            <a:ext cx="86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4000" dirty="0" smtClean="0">
                <a:solidFill>
                  <a:schemeClr val="bg1"/>
                </a:solidFill>
              </a:rPr>
              <a:t>04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1867345" y="1693971"/>
            <a:ext cx="444396" cy="411402"/>
            <a:chOff x="3465568" y="3017598"/>
            <a:chExt cx="444396" cy="411402"/>
          </a:xfrm>
          <a:solidFill>
            <a:schemeClr val="bg1">
              <a:lumMod val="50000"/>
            </a:schemeClr>
          </a:solidFill>
        </p:grpSpPr>
        <p:sp>
          <p:nvSpPr>
            <p:cNvPr id="25" name="手繪多邊形 24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121802" y="1603590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28" name="手繪多邊形 27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5085974" y="4290704"/>
            <a:ext cx="539418" cy="457888"/>
            <a:chOff x="27859538" y="12880453"/>
            <a:chExt cx="3007014" cy="2552546"/>
          </a:xfrm>
          <a:solidFill>
            <a:schemeClr val="bg1">
              <a:lumMod val="50000"/>
            </a:schemeClr>
          </a:solidFill>
        </p:grpSpPr>
        <p:sp>
          <p:nvSpPr>
            <p:cNvPr id="33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8" name="Freeform 66"/>
          <p:cNvSpPr>
            <a:spLocks/>
          </p:cNvSpPr>
          <p:nvPr/>
        </p:nvSpPr>
        <p:spPr bwMode="auto">
          <a:xfrm>
            <a:off x="1883141" y="4291983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2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橢圓 25"/>
          <p:cNvSpPr/>
          <p:nvPr/>
        </p:nvSpPr>
        <p:spPr>
          <a:xfrm>
            <a:off x="4930114" y="3639588"/>
            <a:ext cx="2642960" cy="26429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1512000" y="3639588"/>
            <a:ext cx="2642960" cy="26429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4930114" y="591588"/>
            <a:ext cx="2642960" cy="26429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5084032" y="729000"/>
            <a:ext cx="2356716" cy="2356715"/>
            <a:chOff x="5076152" y="1572981"/>
            <a:chExt cx="2356716" cy="2356715"/>
          </a:xfrm>
        </p:grpSpPr>
        <p:sp>
          <p:nvSpPr>
            <p:cNvPr id="20" name="手繪多邊形 19"/>
            <p:cNvSpPr/>
            <p:nvPr/>
          </p:nvSpPr>
          <p:spPr>
            <a:xfrm>
              <a:off x="5076152" y="2143135"/>
              <a:ext cx="690908" cy="1209648"/>
            </a:xfrm>
            <a:custGeom>
              <a:avLst/>
              <a:gdLst>
                <a:gd name="connsiteX0" fmla="*/ 185848 w 753151"/>
                <a:gd name="connsiteY0" fmla="*/ 0 h 1318624"/>
                <a:gd name="connsiteX1" fmla="*/ 753151 w 753151"/>
                <a:gd name="connsiteY1" fmla="*/ 342202 h 1318624"/>
                <a:gd name="connsiteX2" fmla="*/ 751301 w 753151"/>
                <a:gd name="connsiteY2" fmla="*/ 979334 h 1318624"/>
                <a:gd name="connsiteX3" fmla="*/ 181370 w 753151"/>
                <a:gd name="connsiteY3" fmla="*/ 1318624 h 1318624"/>
                <a:gd name="connsiteX4" fmla="*/ 166812 w 753151"/>
                <a:gd name="connsiteY4" fmla="*/ 1294660 h 1318624"/>
                <a:gd name="connsiteX5" fmla="*/ 116321 w 753151"/>
                <a:gd name="connsiteY5" fmla="*/ 1194909 h 1318624"/>
                <a:gd name="connsiteX6" fmla="*/ 100944 w 753151"/>
                <a:gd name="connsiteY6" fmla="*/ 1162988 h 1318624"/>
                <a:gd name="connsiteX7" fmla="*/ 86311 w 753151"/>
                <a:gd name="connsiteY7" fmla="*/ 1123009 h 1318624"/>
                <a:gd name="connsiteX8" fmla="*/ 52982 w 753151"/>
                <a:gd name="connsiteY8" fmla="*/ 1026433 h 1318624"/>
                <a:gd name="connsiteX9" fmla="*/ 34719 w 753151"/>
                <a:gd name="connsiteY9" fmla="*/ 955404 h 1318624"/>
                <a:gd name="connsiteX10" fmla="*/ 19957 w 753151"/>
                <a:gd name="connsiteY10" fmla="*/ 881638 h 1318624"/>
                <a:gd name="connsiteX11" fmla="*/ 7787 w 753151"/>
                <a:gd name="connsiteY11" fmla="*/ 801896 h 1318624"/>
                <a:gd name="connsiteX12" fmla="*/ 4095 w 753151"/>
                <a:gd name="connsiteY12" fmla="*/ 744098 h 1318624"/>
                <a:gd name="connsiteX13" fmla="*/ 0 w 753151"/>
                <a:gd name="connsiteY13" fmla="*/ 662997 h 1318624"/>
                <a:gd name="connsiteX14" fmla="*/ 4403 w 753151"/>
                <a:gd name="connsiteY14" fmla="*/ 575803 h 1318624"/>
                <a:gd name="connsiteX15" fmla="*/ 8191 w 753151"/>
                <a:gd name="connsiteY15" fmla="*/ 521445 h 1318624"/>
                <a:gd name="connsiteX16" fmla="*/ 21383 w 753151"/>
                <a:gd name="connsiteY16" fmla="*/ 435010 h 1318624"/>
                <a:gd name="connsiteX17" fmla="*/ 34442 w 753151"/>
                <a:gd name="connsiteY17" fmla="*/ 371666 h 1318624"/>
                <a:gd name="connsiteX18" fmla="*/ 55319 w 753151"/>
                <a:gd name="connsiteY18" fmla="*/ 290472 h 1318624"/>
                <a:gd name="connsiteX19" fmla="*/ 80461 w 753151"/>
                <a:gd name="connsiteY19" fmla="*/ 218969 h 1318624"/>
                <a:gd name="connsiteX20" fmla="*/ 100944 w 753151"/>
                <a:gd name="connsiteY20" fmla="*/ 163006 h 1318624"/>
                <a:gd name="connsiteX21" fmla="*/ 132533 w 753151"/>
                <a:gd name="connsiteY21" fmla="*/ 97430 h 1318624"/>
                <a:gd name="connsiteX22" fmla="*/ 164620 w 753151"/>
                <a:gd name="connsiteY22" fmla="*/ 34942 h 1318624"/>
                <a:gd name="connsiteX23" fmla="*/ 185848 w 753151"/>
                <a:gd name="connsiteY23" fmla="*/ 0 h 131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3151" h="1318624">
                  <a:moveTo>
                    <a:pt x="185848" y="0"/>
                  </a:moveTo>
                  <a:lnTo>
                    <a:pt x="753151" y="342202"/>
                  </a:lnTo>
                  <a:cubicBezTo>
                    <a:pt x="635057" y="537979"/>
                    <a:pt x="634346" y="782874"/>
                    <a:pt x="751301" y="979334"/>
                  </a:cubicBezTo>
                  <a:lnTo>
                    <a:pt x="181370" y="1318624"/>
                  </a:lnTo>
                  <a:lnTo>
                    <a:pt x="166812" y="1294660"/>
                  </a:lnTo>
                  <a:lnTo>
                    <a:pt x="116321" y="1194909"/>
                  </a:lnTo>
                  <a:lnTo>
                    <a:pt x="100944" y="1162988"/>
                  </a:lnTo>
                  <a:lnTo>
                    <a:pt x="86311" y="1123009"/>
                  </a:lnTo>
                  <a:lnTo>
                    <a:pt x="52982" y="1026433"/>
                  </a:lnTo>
                  <a:lnTo>
                    <a:pt x="34719" y="955404"/>
                  </a:lnTo>
                  <a:lnTo>
                    <a:pt x="19957" y="881638"/>
                  </a:lnTo>
                  <a:lnTo>
                    <a:pt x="7787" y="801896"/>
                  </a:lnTo>
                  <a:lnTo>
                    <a:pt x="4095" y="744098"/>
                  </a:lnTo>
                  <a:lnTo>
                    <a:pt x="0" y="662997"/>
                  </a:lnTo>
                  <a:lnTo>
                    <a:pt x="4403" y="575803"/>
                  </a:lnTo>
                  <a:lnTo>
                    <a:pt x="8191" y="521445"/>
                  </a:lnTo>
                  <a:lnTo>
                    <a:pt x="21383" y="435010"/>
                  </a:lnTo>
                  <a:lnTo>
                    <a:pt x="34442" y="371666"/>
                  </a:lnTo>
                  <a:lnTo>
                    <a:pt x="55319" y="290472"/>
                  </a:lnTo>
                  <a:lnTo>
                    <a:pt x="80461" y="218969"/>
                  </a:lnTo>
                  <a:lnTo>
                    <a:pt x="100944" y="163006"/>
                  </a:lnTo>
                  <a:lnTo>
                    <a:pt x="132533" y="97430"/>
                  </a:lnTo>
                  <a:lnTo>
                    <a:pt x="164620" y="34942"/>
                  </a:lnTo>
                  <a:lnTo>
                    <a:pt x="1858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5242533" y="1572981"/>
              <a:ext cx="2190335" cy="2356715"/>
            </a:xfrm>
            <a:custGeom>
              <a:avLst/>
              <a:gdLst>
                <a:gd name="connsiteX0" fmla="*/ 1103145 w 2387660"/>
                <a:gd name="connsiteY0" fmla="*/ 0 h 2569030"/>
                <a:gd name="connsiteX1" fmla="*/ 2387660 w 2387660"/>
                <a:gd name="connsiteY1" fmla="*/ 1284515 h 2569030"/>
                <a:gd name="connsiteX2" fmla="*/ 1103145 w 2387660"/>
                <a:gd name="connsiteY2" fmla="*/ 2569030 h 2569030"/>
                <a:gd name="connsiteX3" fmla="*/ 38005 w 2387660"/>
                <a:gd name="connsiteY3" fmla="*/ 2002700 h 2569030"/>
                <a:gd name="connsiteX4" fmla="*/ 0 w 2387660"/>
                <a:gd name="connsiteY4" fmla="*/ 1940142 h 2569030"/>
                <a:gd name="connsiteX5" fmla="*/ 569931 w 2387660"/>
                <a:gd name="connsiteY5" fmla="*/ 1600852 h 2569030"/>
                <a:gd name="connsiteX6" fmla="*/ 571781 w 2387660"/>
                <a:gd name="connsiteY6" fmla="*/ 963720 h 2569030"/>
                <a:gd name="connsiteX7" fmla="*/ 4478 w 2387660"/>
                <a:gd name="connsiteY7" fmla="*/ 621518 h 2569030"/>
                <a:gd name="connsiteX8" fmla="*/ 38005 w 2387660"/>
                <a:gd name="connsiteY8" fmla="*/ 566330 h 2569030"/>
                <a:gd name="connsiteX9" fmla="*/ 1103145 w 2387660"/>
                <a:gd name="connsiteY9" fmla="*/ 0 h 256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7660" h="2569030">
                  <a:moveTo>
                    <a:pt x="1103145" y="0"/>
                  </a:moveTo>
                  <a:cubicBezTo>
                    <a:pt x="1812563" y="0"/>
                    <a:pt x="2387660" y="575097"/>
                    <a:pt x="2387660" y="1284515"/>
                  </a:cubicBezTo>
                  <a:cubicBezTo>
                    <a:pt x="2387660" y="1993933"/>
                    <a:pt x="1812563" y="2569030"/>
                    <a:pt x="1103145" y="2569030"/>
                  </a:cubicBezTo>
                  <a:cubicBezTo>
                    <a:pt x="659759" y="2569030"/>
                    <a:pt x="268842" y="2344383"/>
                    <a:pt x="38005" y="2002700"/>
                  </a:cubicBezTo>
                  <a:lnTo>
                    <a:pt x="0" y="1940142"/>
                  </a:lnTo>
                  <a:lnTo>
                    <a:pt x="569931" y="1600852"/>
                  </a:lnTo>
                  <a:cubicBezTo>
                    <a:pt x="452976" y="1404392"/>
                    <a:pt x="453687" y="1159497"/>
                    <a:pt x="571781" y="963720"/>
                  </a:cubicBezTo>
                  <a:lnTo>
                    <a:pt x="4478" y="621518"/>
                  </a:lnTo>
                  <a:lnTo>
                    <a:pt x="38005" y="566330"/>
                  </a:lnTo>
                  <a:cubicBezTo>
                    <a:pt x="268842" y="224647"/>
                    <a:pt x="659759" y="0"/>
                    <a:pt x="1103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24" name="橢圓 23"/>
          <p:cNvSpPr/>
          <p:nvPr/>
        </p:nvSpPr>
        <p:spPr>
          <a:xfrm>
            <a:off x="1512000" y="591588"/>
            <a:ext cx="2642960" cy="26429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648821" y="729000"/>
            <a:ext cx="2356716" cy="2356715"/>
            <a:chOff x="1640941" y="1572981"/>
            <a:chExt cx="2356716" cy="2356715"/>
          </a:xfrm>
        </p:grpSpPr>
        <p:sp>
          <p:nvSpPr>
            <p:cNvPr id="22" name="手繪多邊形 21"/>
            <p:cNvSpPr/>
            <p:nvPr/>
          </p:nvSpPr>
          <p:spPr>
            <a:xfrm>
              <a:off x="1640941" y="2143135"/>
              <a:ext cx="690908" cy="1209648"/>
            </a:xfrm>
            <a:custGeom>
              <a:avLst/>
              <a:gdLst>
                <a:gd name="connsiteX0" fmla="*/ 185848 w 753151"/>
                <a:gd name="connsiteY0" fmla="*/ 0 h 1318624"/>
                <a:gd name="connsiteX1" fmla="*/ 753151 w 753151"/>
                <a:gd name="connsiteY1" fmla="*/ 342202 h 1318624"/>
                <a:gd name="connsiteX2" fmla="*/ 751301 w 753151"/>
                <a:gd name="connsiteY2" fmla="*/ 979334 h 1318624"/>
                <a:gd name="connsiteX3" fmla="*/ 181370 w 753151"/>
                <a:gd name="connsiteY3" fmla="*/ 1318624 h 1318624"/>
                <a:gd name="connsiteX4" fmla="*/ 166812 w 753151"/>
                <a:gd name="connsiteY4" fmla="*/ 1294660 h 1318624"/>
                <a:gd name="connsiteX5" fmla="*/ 116321 w 753151"/>
                <a:gd name="connsiteY5" fmla="*/ 1194909 h 1318624"/>
                <a:gd name="connsiteX6" fmla="*/ 100944 w 753151"/>
                <a:gd name="connsiteY6" fmla="*/ 1162988 h 1318624"/>
                <a:gd name="connsiteX7" fmla="*/ 86311 w 753151"/>
                <a:gd name="connsiteY7" fmla="*/ 1123009 h 1318624"/>
                <a:gd name="connsiteX8" fmla="*/ 52982 w 753151"/>
                <a:gd name="connsiteY8" fmla="*/ 1026433 h 1318624"/>
                <a:gd name="connsiteX9" fmla="*/ 34719 w 753151"/>
                <a:gd name="connsiteY9" fmla="*/ 955404 h 1318624"/>
                <a:gd name="connsiteX10" fmla="*/ 19957 w 753151"/>
                <a:gd name="connsiteY10" fmla="*/ 881638 h 1318624"/>
                <a:gd name="connsiteX11" fmla="*/ 7787 w 753151"/>
                <a:gd name="connsiteY11" fmla="*/ 801896 h 1318624"/>
                <a:gd name="connsiteX12" fmla="*/ 4095 w 753151"/>
                <a:gd name="connsiteY12" fmla="*/ 744098 h 1318624"/>
                <a:gd name="connsiteX13" fmla="*/ 0 w 753151"/>
                <a:gd name="connsiteY13" fmla="*/ 662997 h 1318624"/>
                <a:gd name="connsiteX14" fmla="*/ 4403 w 753151"/>
                <a:gd name="connsiteY14" fmla="*/ 575803 h 1318624"/>
                <a:gd name="connsiteX15" fmla="*/ 8191 w 753151"/>
                <a:gd name="connsiteY15" fmla="*/ 521445 h 1318624"/>
                <a:gd name="connsiteX16" fmla="*/ 21383 w 753151"/>
                <a:gd name="connsiteY16" fmla="*/ 435010 h 1318624"/>
                <a:gd name="connsiteX17" fmla="*/ 34442 w 753151"/>
                <a:gd name="connsiteY17" fmla="*/ 371666 h 1318624"/>
                <a:gd name="connsiteX18" fmla="*/ 55319 w 753151"/>
                <a:gd name="connsiteY18" fmla="*/ 290472 h 1318624"/>
                <a:gd name="connsiteX19" fmla="*/ 80461 w 753151"/>
                <a:gd name="connsiteY19" fmla="*/ 218969 h 1318624"/>
                <a:gd name="connsiteX20" fmla="*/ 100944 w 753151"/>
                <a:gd name="connsiteY20" fmla="*/ 163006 h 1318624"/>
                <a:gd name="connsiteX21" fmla="*/ 132533 w 753151"/>
                <a:gd name="connsiteY21" fmla="*/ 97430 h 1318624"/>
                <a:gd name="connsiteX22" fmla="*/ 164620 w 753151"/>
                <a:gd name="connsiteY22" fmla="*/ 34942 h 1318624"/>
                <a:gd name="connsiteX23" fmla="*/ 185848 w 753151"/>
                <a:gd name="connsiteY23" fmla="*/ 0 h 131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3151" h="1318624">
                  <a:moveTo>
                    <a:pt x="185848" y="0"/>
                  </a:moveTo>
                  <a:lnTo>
                    <a:pt x="753151" y="342202"/>
                  </a:lnTo>
                  <a:cubicBezTo>
                    <a:pt x="635057" y="537979"/>
                    <a:pt x="634346" y="782874"/>
                    <a:pt x="751301" y="979334"/>
                  </a:cubicBezTo>
                  <a:lnTo>
                    <a:pt x="181370" y="1318624"/>
                  </a:lnTo>
                  <a:lnTo>
                    <a:pt x="166812" y="1294660"/>
                  </a:lnTo>
                  <a:lnTo>
                    <a:pt x="116321" y="1194909"/>
                  </a:lnTo>
                  <a:lnTo>
                    <a:pt x="100944" y="1162988"/>
                  </a:lnTo>
                  <a:lnTo>
                    <a:pt x="86311" y="1123009"/>
                  </a:lnTo>
                  <a:lnTo>
                    <a:pt x="52982" y="1026433"/>
                  </a:lnTo>
                  <a:lnTo>
                    <a:pt x="34719" y="955404"/>
                  </a:lnTo>
                  <a:lnTo>
                    <a:pt x="19957" y="881638"/>
                  </a:lnTo>
                  <a:lnTo>
                    <a:pt x="7787" y="801896"/>
                  </a:lnTo>
                  <a:lnTo>
                    <a:pt x="4095" y="744098"/>
                  </a:lnTo>
                  <a:lnTo>
                    <a:pt x="0" y="662997"/>
                  </a:lnTo>
                  <a:lnTo>
                    <a:pt x="4403" y="575803"/>
                  </a:lnTo>
                  <a:lnTo>
                    <a:pt x="8191" y="521445"/>
                  </a:lnTo>
                  <a:lnTo>
                    <a:pt x="21383" y="435010"/>
                  </a:lnTo>
                  <a:lnTo>
                    <a:pt x="34442" y="371666"/>
                  </a:lnTo>
                  <a:lnTo>
                    <a:pt x="55319" y="290472"/>
                  </a:lnTo>
                  <a:lnTo>
                    <a:pt x="80461" y="218969"/>
                  </a:lnTo>
                  <a:lnTo>
                    <a:pt x="100944" y="163006"/>
                  </a:lnTo>
                  <a:lnTo>
                    <a:pt x="132533" y="97430"/>
                  </a:lnTo>
                  <a:lnTo>
                    <a:pt x="164620" y="34942"/>
                  </a:lnTo>
                  <a:lnTo>
                    <a:pt x="1858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1807322" y="1572981"/>
              <a:ext cx="2190335" cy="2356715"/>
            </a:xfrm>
            <a:custGeom>
              <a:avLst/>
              <a:gdLst>
                <a:gd name="connsiteX0" fmla="*/ 1103145 w 2387660"/>
                <a:gd name="connsiteY0" fmla="*/ 0 h 2569030"/>
                <a:gd name="connsiteX1" fmla="*/ 2387660 w 2387660"/>
                <a:gd name="connsiteY1" fmla="*/ 1284515 h 2569030"/>
                <a:gd name="connsiteX2" fmla="*/ 1103145 w 2387660"/>
                <a:gd name="connsiteY2" fmla="*/ 2569030 h 2569030"/>
                <a:gd name="connsiteX3" fmla="*/ 38005 w 2387660"/>
                <a:gd name="connsiteY3" fmla="*/ 2002700 h 2569030"/>
                <a:gd name="connsiteX4" fmla="*/ 0 w 2387660"/>
                <a:gd name="connsiteY4" fmla="*/ 1940142 h 2569030"/>
                <a:gd name="connsiteX5" fmla="*/ 569931 w 2387660"/>
                <a:gd name="connsiteY5" fmla="*/ 1600852 h 2569030"/>
                <a:gd name="connsiteX6" fmla="*/ 571781 w 2387660"/>
                <a:gd name="connsiteY6" fmla="*/ 963720 h 2569030"/>
                <a:gd name="connsiteX7" fmla="*/ 4478 w 2387660"/>
                <a:gd name="connsiteY7" fmla="*/ 621518 h 2569030"/>
                <a:gd name="connsiteX8" fmla="*/ 38005 w 2387660"/>
                <a:gd name="connsiteY8" fmla="*/ 566330 h 2569030"/>
                <a:gd name="connsiteX9" fmla="*/ 1103145 w 2387660"/>
                <a:gd name="connsiteY9" fmla="*/ 0 h 256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7660" h="2569030">
                  <a:moveTo>
                    <a:pt x="1103145" y="0"/>
                  </a:moveTo>
                  <a:cubicBezTo>
                    <a:pt x="1812563" y="0"/>
                    <a:pt x="2387660" y="575097"/>
                    <a:pt x="2387660" y="1284515"/>
                  </a:cubicBezTo>
                  <a:cubicBezTo>
                    <a:pt x="2387660" y="1993933"/>
                    <a:pt x="1812563" y="2569030"/>
                    <a:pt x="1103145" y="2569030"/>
                  </a:cubicBezTo>
                  <a:cubicBezTo>
                    <a:pt x="659759" y="2569030"/>
                    <a:pt x="268842" y="2344383"/>
                    <a:pt x="38005" y="2002700"/>
                  </a:cubicBezTo>
                  <a:lnTo>
                    <a:pt x="0" y="1940142"/>
                  </a:lnTo>
                  <a:lnTo>
                    <a:pt x="569931" y="1600852"/>
                  </a:lnTo>
                  <a:cubicBezTo>
                    <a:pt x="452976" y="1404392"/>
                    <a:pt x="453687" y="1159497"/>
                    <a:pt x="571781" y="963720"/>
                  </a:cubicBezTo>
                  <a:lnTo>
                    <a:pt x="4478" y="621518"/>
                  </a:lnTo>
                  <a:lnTo>
                    <a:pt x="38005" y="566330"/>
                  </a:lnTo>
                  <a:cubicBezTo>
                    <a:pt x="268842" y="224647"/>
                    <a:pt x="659759" y="0"/>
                    <a:pt x="1103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5" name="文字方塊 29"/>
          <p:cNvSpPr txBox="1"/>
          <p:nvPr/>
        </p:nvSpPr>
        <p:spPr>
          <a:xfrm>
            <a:off x="1678780" y="1638692"/>
            <a:ext cx="56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dirty="0" smtClean="0"/>
              <a:t>01</a:t>
            </a:r>
            <a:endParaRPr lang="zh-TW" altLang="en-US" sz="2800" dirty="0"/>
          </a:p>
        </p:txBody>
      </p:sp>
      <p:sp>
        <p:nvSpPr>
          <p:cNvPr id="8" name="文字方塊 33"/>
          <p:cNvSpPr txBox="1"/>
          <p:nvPr/>
        </p:nvSpPr>
        <p:spPr>
          <a:xfrm>
            <a:off x="5113991" y="1638692"/>
            <a:ext cx="56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dirty="0" smtClean="0"/>
              <a:t>02</a:t>
            </a:r>
            <a:endParaRPr lang="zh-TW" altLang="en-US" sz="28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1648821" y="3772285"/>
            <a:ext cx="2356716" cy="2356715"/>
            <a:chOff x="1640941" y="4049528"/>
            <a:chExt cx="2356716" cy="2356715"/>
          </a:xfrm>
        </p:grpSpPr>
        <p:sp>
          <p:nvSpPr>
            <p:cNvPr id="18" name="手繪多邊形 17"/>
            <p:cNvSpPr/>
            <p:nvPr/>
          </p:nvSpPr>
          <p:spPr>
            <a:xfrm>
              <a:off x="1640941" y="4619682"/>
              <a:ext cx="690908" cy="1209648"/>
            </a:xfrm>
            <a:custGeom>
              <a:avLst/>
              <a:gdLst>
                <a:gd name="connsiteX0" fmla="*/ 185848 w 753151"/>
                <a:gd name="connsiteY0" fmla="*/ 0 h 1318624"/>
                <a:gd name="connsiteX1" fmla="*/ 753151 w 753151"/>
                <a:gd name="connsiteY1" fmla="*/ 342202 h 1318624"/>
                <a:gd name="connsiteX2" fmla="*/ 751301 w 753151"/>
                <a:gd name="connsiteY2" fmla="*/ 979334 h 1318624"/>
                <a:gd name="connsiteX3" fmla="*/ 181370 w 753151"/>
                <a:gd name="connsiteY3" fmla="*/ 1318624 h 1318624"/>
                <a:gd name="connsiteX4" fmla="*/ 166812 w 753151"/>
                <a:gd name="connsiteY4" fmla="*/ 1294660 h 1318624"/>
                <a:gd name="connsiteX5" fmla="*/ 116321 w 753151"/>
                <a:gd name="connsiteY5" fmla="*/ 1194909 h 1318624"/>
                <a:gd name="connsiteX6" fmla="*/ 100944 w 753151"/>
                <a:gd name="connsiteY6" fmla="*/ 1162988 h 1318624"/>
                <a:gd name="connsiteX7" fmla="*/ 86311 w 753151"/>
                <a:gd name="connsiteY7" fmla="*/ 1123009 h 1318624"/>
                <a:gd name="connsiteX8" fmla="*/ 52982 w 753151"/>
                <a:gd name="connsiteY8" fmla="*/ 1026433 h 1318624"/>
                <a:gd name="connsiteX9" fmla="*/ 34719 w 753151"/>
                <a:gd name="connsiteY9" fmla="*/ 955404 h 1318624"/>
                <a:gd name="connsiteX10" fmla="*/ 19957 w 753151"/>
                <a:gd name="connsiteY10" fmla="*/ 881638 h 1318624"/>
                <a:gd name="connsiteX11" fmla="*/ 7787 w 753151"/>
                <a:gd name="connsiteY11" fmla="*/ 801896 h 1318624"/>
                <a:gd name="connsiteX12" fmla="*/ 4095 w 753151"/>
                <a:gd name="connsiteY12" fmla="*/ 744098 h 1318624"/>
                <a:gd name="connsiteX13" fmla="*/ 0 w 753151"/>
                <a:gd name="connsiteY13" fmla="*/ 662997 h 1318624"/>
                <a:gd name="connsiteX14" fmla="*/ 4403 w 753151"/>
                <a:gd name="connsiteY14" fmla="*/ 575803 h 1318624"/>
                <a:gd name="connsiteX15" fmla="*/ 8191 w 753151"/>
                <a:gd name="connsiteY15" fmla="*/ 521445 h 1318624"/>
                <a:gd name="connsiteX16" fmla="*/ 21383 w 753151"/>
                <a:gd name="connsiteY16" fmla="*/ 435010 h 1318624"/>
                <a:gd name="connsiteX17" fmla="*/ 34442 w 753151"/>
                <a:gd name="connsiteY17" fmla="*/ 371666 h 1318624"/>
                <a:gd name="connsiteX18" fmla="*/ 55319 w 753151"/>
                <a:gd name="connsiteY18" fmla="*/ 290472 h 1318624"/>
                <a:gd name="connsiteX19" fmla="*/ 80461 w 753151"/>
                <a:gd name="connsiteY19" fmla="*/ 218969 h 1318624"/>
                <a:gd name="connsiteX20" fmla="*/ 100944 w 753151"/>
                <a:gd name="connsiteY20" fmla="*/ 163006 h 1318624"/>
                <a:gd name="connsiteX21" fmla="*/ 132533 w 753151"/>
                <a:gd name="connsiteY21" fmla="*/ 97430 h 1318624"/>
                <a:gd name="connsiteX22" fmla="*/ 164620 w 753151"/>
                <a:gd name="connsiteY22" fmla="*/ 34942 h 1318624"/>
                <a:gd name="connsiteX23" fmla="*/ 185848 w 753151"/>
                <a:gd name="connsiteY23" fmla="*/ 0 h 131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3151" h="1318624">
                  <a:moveTo>
                    <a:pt x="185848" y="0"/>
                  </a:moveTo>
                  <a:lnTo>
                    <a:pt x="753151" y="342202"/>
                  </a:lnTo>
                  <a:cubicBezTo>
                    <a:pt x="635057" y="537979"/>
                    <a:pt x="634346" y="782874"/>
                    <a:pt x="751301" y="979334"/>
                  </a:cubicBezTo>
                  <a:lnTo>
                    <a:pt x="181370" y="1318624"/>
                  </a:lnTo>
                  <a:lnTo>
                    <a:pt x="166812" y="1294660"/>
                  </a:lnTo>
                  <a:lnTo>
                    <a:pt x="116321" y="1194909"/>
                  </a:lnTo>
                  <a:lnTo>
                    <a:pt x="100944" y="1162988"/>
                  </a:lnTo>
                  <a:lnTo>
                    <a:pt x="86311" y="1123009"/>
                  </a:lnTo>
                  <a:lnTo>
                    <a:pt x="52982" y="1026433"/>
                  </a:lnTo>
                  <a:lnTo>
                    <a:pt x="34719" y="955404"/>
                  </a:lnTo>
                  <a:lnTo>
                    <a:pt x="19957" y="881638"/>
                  </a:lnTo>
                  <a:lnTo>
                    <a:pt x="7787" y="801896"/>
                  </a:lnTo>
                  <a:lnTo>
                    <a:pt x="4095" y="744098"/>
                  </a:lnTo>
                  <a:lnTo>
                    <a:pt x="0" y="662997"/>
                  </a:lnTo>
                  <a:lnTo>
                    <a:pt x="4403" y="575803"/>
                  </a:lnTo>
                  <a:lnTo>
                    <a:pt x="8191" y="521445"/>
                  </a:lnTo>
                  <a:lnTo>
                    <a:pt x="21383" y="435010"/>
                  </a:lnTo>
                  <a:lnTo>
                    <a:pt x="34442" y="371666"/>
                  </a:lnTo>
                  <a:lnTo>
                    <a:pt x="55319" y="290472"/>
                  </a:lnTo>
                  <a:lnTo>
                    <a:pt x="80461" y="218969"/>
                  </a:lnTo>
                  <a:lnTo>
                    <a:pt x="100944" y="163006"/>
                  </a:lnTo>
                  <a:lnTo>
                    <a:pt x="132533" y="97430"/>
                  </a:lnTo>
                  <a:lnTo>
                    <a:pt x="164620" y="34942"/>
                  </a:lnTo>
                  <a:lnTo>
                    <a:pt x="1858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1807322" y="4049528"/>
              <a:ext cx="2190335" cy="2356715"/>
            </a:xfrm>
            <a:custGeom>
              <a:avLst/>
              <a:gdLst>
                <a:gd name="connsiteX0" fmla="*/ 1103145 w 2387660"/>
                <a:gd name="connsiteY0" fmla="*/ 0 h 2569030"/>
                <a:gd name="connsiteX1" fmla="*/ 2387660 w 2387660"/>
                <a:gd name="connsiteY1" fmla="*/ 1284515 h 2569030"/>
                <a:gd name="connsiteX2" fmla="*/ 1103145 w 2387660"/>
                <a:gd name="connsiteY2" fmla="*/ 2569030 h 2569030"/>
                <a:gd name="connsiteX3" fmla="*/ 38005 w 2387660"/>
                <a:gd name="connsiteY3" fmla="*/ 2002700 h 2569030"/>
                <a:gd name="connsiteX4" fmla="*/ 0 w 2387660"/>
                <a:gd name="connsiteY4" fmla="*/ 1940142 h 2569030"/>
                <a:gd name="connsiteX5" fmla="*/ 569931 w 2387660"/>
                <a:gd name="connsiteY5" fmla="*/ 1600852 h 2569030"/>
                <a:gd name="connsiteX6" fmla="*/ 571781 w 2387660"/>
                <a:gd name="connsiteY6" fmla="*/ 963720 h 2569030"/>
                <a:gd name="connsiteX7" fmla="*/ 4478 w 2387660"/>
                <a:gd name="connsiteY7" fmla="*/ 621518 h 2569030"/>
                <a:gd name="connsiteX8" fmla="*/ 38005 w 2387660"/>
                <a:gd name="connsiteY8" fmla="*/ 566330 h 2569030"/>
                <a:gd name="connsiteX9" fmla="*/ 1103145 w 2387660"/>
                <a:gd name="connsiteY9" fmla="*/ 0 h 256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7660" h="2569030">
                  <a:moveTo>
                    <a:pt x="1103145" y="0"/>
                  </a:moveTo>
                  <a:cubicBezTo>
                    <a:pt x="1812563" y="0"/>
                    <a:pt x="2387660" y="575097"/>
                    <a:pt x="2387660" y="1284515"/>
                  </a:cubicBezTo>
                  <a:cubicBezTo>
                    <a:pt x="2387660" y="1993933"/>
                    <a:pt x="1812563" y="2569030"/>
                    <a:pt x="1103145" y="2569030"/>
                  </a:cubicBezTo>
                  <a:cubicBezTo>
                    <a:pt x="659759" y="2569030"/>
                    <a:pt x="268842" y="2344383"/>
                    <a:pt x="38005" y="2002700"/>
                  </a:cubicBezTo>
                  <a:lnTo>
                    <a:pt x="0" y="1940142"/>
                  </a:lnTo>
                  <a:lnTo>
                    <a:pt x="569931" y="1600852"/>
                  </a:lnTo>
                  <a:cubicBezTo>
                    <a:pt x="452976" y="1404392"/>
                    <a:pt x="453687" y="1159497"/>
                    <a:pt x="571781" y="963720"/>
                  </a:cubicBezTo>
                  <a:lnTo>
                    <a:pt x="4478" y="621518"/>
                  </a:lnTo>
                  <a:lnTo>
                    <a:pt x="38005" y="566330"/>
                  </a:lnTo>
                  <a:cubicBezTo>
                    <a:pt x="268842" y="224647"/>
                    <a:pt x="659759" y="0"/>
                    <a:pt x="1103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11" name="文字方塊 39"/>
          <p:cNvSpPr txBox="1"/>
          <p:nvPr/>
        </p:nvSpPr>
        <p:spPr>
          <a:xfrm>
            <a:off x="1678780" y="4681976"/>
            <a:ext cx="56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dirty="0" smtClean="0"/>
              <a:t>03</a:t>
            </a:r>
            <a:endParaRPr lang="zh-TW" altLang="en-US" sz="28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5084032" y="3772285"/>
            <a:ext cx="2356716" cy="2356715"/>
            <a:chOff x="5076152" y="4049528"/>
            <a:chExt cx="2356716" cy="2356715"/>
          </a:xfrm>
        </p:grpSpPr>
        <p:sp>
          <p:nvSpPr>
            <p:cNvPr id="16" name="手繪多邊形 15"/>
            <p:cNvSpPr/>
            <p:nvPr/>
          </p:nvSpPr>
          <p:spPr>
            <a:xfrm>
              <a:off x="5076152" y="4619682"/>
              <a:ext cx="690908" cy="1209648"/>
            </a:xfrm>
            <a:custGeom>
              <a:avLst/>
              <a:gdLst>
                <a:gd name="connsiteX0" fmla="*/ 185848 w 753151"/>
                <a:gd name="connsiteY0" fmla="*/ 0 h 1318624"/>
                <a:gd name="connsiteX1" fmla="*/ 753151 w 753151"/>
                <a:gd name="connsiteY1" fmla="*/ 342202 h 1318624"/>
                <a:gd name="connsiteX2" fmla="*/ 751301 w 753151"/>
                <a:gd name="connsiteY2" fmla="*/ 979334 h 1318624"/>
                <a:gd name="connsiteX3" fmla="*/ 181370 w 753151"/>
                <a:gd name="connsiteY3" fmla="*/ 1318624 h 1318624"/>
                <a:gd name="connsiteX4" fmla="*/ 166812 w 753151"/>
                <a:gd name="connsiteY4" fmla="*/ 1294660 h 1318624"/>
                <a:gd name="connsiteX5" fmla="*/ 116321 w 753151"/>
                <a:gd name="connsiteY5" fmla="*/ 1194909 h 1318624"/>
                <a:gd name="connsiteX6" fmla="*/ 100944 w 753151"/>
                <a:gd name="connsiteY6" fmla="*/ 1162988 h 1318624"/>
                <a:gd name="connsiteX7" fmla="*/ 86311 w 753151"/>
                <a:gd name="connsiteY7" fmla="*/ 1123009 h 1318624"/>
                <a:gd name="connsiteX8" fmla="*/ 52982 w 753151"/>
                <a:gd name="connsiteY8" fmla="*/ 1026433 h 1318624"/>
                <a:gd name="connsiteX9" fmla="*/ 34719 w 753151"/>
                <a:gd name="connsiteY9" fmla="*/ 955404 h 1318624"/>
                <a:gd name="connsiteX10" fmla="*/ 19957 w 753151"/>
                <a:gd name="connsiteY10" fmla="*/ 881638 h 1318624"/>
                <a:gd name="connsiteX11" fmla="*/ 7787 w 753151"/>
                <a:gd name="connsiteY11" fmla="*/ 801896 h 1318624"/>
                <a:gd name="connsiteX12" fmla="*/ 4095 w 753151"/>
                <a:gd name="connsiteY12" fmla="*/ 744098 h 1318624"/>
                <a:gd name="connsiteX13" fmla="*/ 0 w 753151"/>
                <a:gd name="connsiteY13" fmla="*/ 662997 h 1318624"/>
                <a:gd name="connsiteX14" fmla="*/ 4403 w 753151"/>
                <a:gd name="connsiteY14" fmla="*/ 575803 h 1318624"/>
                <a:gd name="connsiteX15" fmla="*/ 8191 w 753151"/>
                <a:gd name="connsiteY15" fmla="*/ 521445 h 1318624"/>
                <a:gd name="connsiteX16" fmla="*/ 21383 w 753151"/>
                <a:gd name="connsiteY16" fmla="*/ 435010 h 1318624"/>
                <a:gd name="connsiteX17" fmla="*/ 34442 w 753151"/>
                <a:gd name="connsiteY17" fmla="*/ 371666 h 1318624"/>
                <a:gd name="connsiteX18" fmla="*/ 55319 w 753151"/>
                <a:gd name="connsiteY18" fmla="*/ 290472 h 1318624"/>
                <a:gd name="connsiteX19" fmla="*/ 80461 w 753151"/>
                <a:gd name="connsiteY19" fmla="*/ 218969 h 1318624"/>
                <a:gd name="connsiteX20" fmla="*/ 100944 w 753151"/>
                <a:gd name="connsiteY20" fmla="*/ 163006 h 1318624"/>
                <a:gd name="connsiteX21" fmla="*/ 132533 w 753151"/>
                <a:gd name="connsiteY21" fmla="*/ 97430 h 1318624"/>
                <a:gd name="connsiteX22" fmla="*/ 164620 w 753151"/>
                <a:gd name="connsiteY22" fmla="*/ 34942 h 1318624"/>
                <a:gd name="connsiteX23" fmla="*/ 185848 w 753151"/>
                <a:gd name="connsiteY23" fmla="*/ 0 h 131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3151" h="1318624">
                  <a:moveTo>
                    <a:pt x="185848" y="0"/>
                  </a:moveTo>
                  <a:lnTo>
                    <a:pt x="753151" y="342202"/>
                  </a:lnTo>
                  <a:cubicBezTo>
                    <a:pt x="635057" y="537979"/>
                    <a:pt x="634346" y="782874"/>
                    <a:pt x="751301" y="979334"/>
                  </a:cubicBezTo>
                  <a:lnTo>
                    <a:pt x="181370" y="1318624"/>
                  </a:lnTo>
                  <a:lnTo>
                    <a:pt x="166812" y="1294660"/>
                  </a:lnTo>
                  <a:lnTo>
                    <a:pt x="116321" y="1194909"/>
                  </a:lnTo>
                  <a:lnTo>
                    <a:pt x="100944" y="1162988"/>
                  </a:lnTo>
                  <a:lnTo>
                    <a:pt x="86311" y="1123009"/>
                  </a:lnTo>
                  <a:lnTo>
                    <a:pt x="52982" y="1026433"/>
                  </a:lnTo>
                  <a:lnTo>
                    <a:pt x="34719" y="955404"/>
                  </a:lnTo>
                  <a:lnTo>
                    <a:pt x="19957" y="881638"/>
                  </a:lnTo>
                  <a:lnTo>
                    <a:pt x="7787" y="801896"/>
                  </a:lnTo>
                  <a:lnTo>
                    <a:pt x="4095" y="744098"/>
                  </a:lnTo>
                  <a:lnTo>
                    <a:pt x="0" y="662997"/>
                  </a:lnTo>
                  <a:lnTo>
                    <a:pt x="4403" y="575803"/>
                  </a:lnTo>
                  <a:lnTo>
                    <a:pt x="8191" y="521445"/>
                  </a:lnTo>
                  <a:lnTo>
                    <a:pt x="21383" y="435010"/>
                  </a:lnTo>
                  <a:lnTo>
                    <a:pt x="34442" y="371666"/>
                  </a:lnTo>
                  <a:lnTo>
                    <a:pt x="55319" y="290472"/>
                  </a:lnTo>
                  <a:lnTo>
                    <a:pt x="80461" y="218969"/>
                  </a:lnTo>
                  <a:lnTo>
                    <a:pt x="100944" y="163006"/>
                  </a:lnTo>
                  <a:lnTo>
                    <a:pt x="132533" y="97430"/>
                  </a:lnTo>
                  <a:lnTo>
                    <a:pt x="164620" y="34942"/>
                  </a:lnTo>
                  <a:lnTo>
                    <a:pt x="18584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5242533" y="4049528"/>
              <a:ext cx="2190335" cy="2356715"/>
            </a:xfrm>
            <a:custGeom>
              <a:avLst/>
              <a:gdLst>
                <a:gd name="connsiteX0" fmla="*/ 1103145 w 2387660"/>
                <a:gd name="connsiteY0" fmla="*/ 0 h 2569030"/>
                <a:gd name="connsiteX1" fmla="*/ 2387660 w 2387660"/>
                <a:gd name="connsiteY1" fmla="*/ 1284515 h 2569030"/>
                <a:gd name="connsiteX2" fmla="*/ 1103145 w 2387660"/>
                <a:gd name="connsiteY2" fmla="*/ 2569030 h 2569030"/>
                <a:gd name="connsiteX3" fmla="*/ 38005 w 2387660"/>
                <a:gd name="connsiteY3" fmla="*/ 2002700 h 2569030"/>
                <a:gd name="connsiteX4" fmla="*/ 0 w 2387660"/>
                <a:gd name="connsiteY4" fmla="*/ 1940142 h 2569030"/>
                <a:gd name="connsiteX5" fmla="*/ 569931 w 2387660"/>
                <a:gd name="connsiteY5" fmla="*/ 1600852 h 2569030"/>
                <a:gd name="connsiteX6" fmla="*/ 571781 w 2387660"/>
                <a:gd name="connsiteY6" fmla="*/ 963720 h 2569030"/>
                <a:gd name="connsiteX7" fmla="*/ 4478 w 2387660"/>
                <a:gd name="connsiteY7" fmla="*/ 621518 h 2569030"/>
                <a:gd name="connsiteX8" fmla="*/ 38005 w 2387660"/>
                <a:gd name="connsiteY8" fmla="*/ 566330 h 2569030"/>
                <a:gd name="connsiteX9" fmla="*/ 1103145 w 2387660"/>
                <a:gd name="connsiteY9" fmla="*/ 0 h 256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7660" h="2569030">
                  <a:moveTo>
                    <a:pt x="1103145" y="0"/>
                  </a:moveTo>
                  <a:cubicBezTo>
                    <a:pt x="1812563" y="0"/>
                    <a:pt x="2387660" y="575097"/>
                    <a:pt x="2387660" y="1284515"/>
                  </a:cubicBezTo>
                  <a:cubicBezTo>
                    <a:pt x="2387660" y="1993933"/>
                    <a:pt x="1812563" y="2569030"/>
                    <a:pt x="1103145" y="2569030"/>
                  </a:cubicBezTo>
                  <a:cubicBezTo>
                    <a:pt x="659759" y="2569030"/>
                    <a:pt x="268842" y="2344383"/>
                    <a:pt x="38005" y="2002700"/>
                  </a:cubicBezTo>
                  <a:lnTo>
                    <a:pt x="0" y="1940142"/>
                  </a:lnTo>
                  <a:lnTo>
                    <a:pt x="569931" y="1600852"/>
                  </a:lnTo>
                  <a:cubicBezTo>
                    <a:pt x="452976" y="1404392"/>
                    <a:pt x="453687" y="1159497"/>
                    <a:pt x="571781" y="963720"/>
                  </a:cubicBezTo>
                  <a:lnTo>
                    <a:pt x="4478" y="621518"/>
                  </a:lnTo>
                  <a:lnTo>
                    <a:pt x="38005" y="566330"/>
                  </a:lnTo>
                  <a:cubicBezTo>
                    <a:pt x="268842" y="224647"/>
                    <a:pt x="659759" y="0"/>
                    <a:pt x="1103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14" name="文字方塊 43"/>
          <p:cNvSpPr txBox="1"/>
          <p:nvPr/>
        </p:nvSpPr>
        <p:spPr>
          <a:xfrm>
            <a:off x="5113991" y="4681976"/>
            <a:ext cx="56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dirty="0" smtClean="0"/>
              <a:t>04</a:t>
            </a:r>
            <a:endParaRPr lang="zh-TW" altLang="en-US" sz="2800" dirty="0"/>
          </a:p>
        </p:txBody>
      </p:sp>
      <p:sp>
        <p:nvSpPr>
          <p:cNvPr id="28" name="手繪多邊形 27"/>
          <p:cNvSpPr>
            <a:spLocks/>
          </p:cNvSpPr>
          <p:nvPr/>
        </p:nvSpPr>
        <p:spPr bwMode="auto">
          <a:xfrm>
            <a:off x="6066926" y="840548"/>
            <a:ext cx="390928" cy="39094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 flipH="1">
            <a:off x="2629232" y="840548"/>
            <a:ext cx="395895" cy="323697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30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手繪多邊形 30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2632768" y="3954287"/>
            <a:ext cx="388822" cy="388640"/>
            <a:chOff x="5138299" y="5143045"/>
            <a:chExt cx="388822" cy="388640"/>
          </a:xfrm>
          <a:solidFill>
            <a:schemeClr val="bg1"/>
          </a:solidFill>
        </p:grpSpPr>
        <p:sp>
          <p:nvSpPr>
            <p:cNvPr id="33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028614" y="3873189"/>
            <a:ext cx="467552" cy="469250"/>
            <a:chOff x="797010" y="5103333"/>
            <a:chExt cx="477058" cy="478790"/>
          </a:xfrm>
          <a:solidFill>
            <a:schemeClr val="bg1"/>
          </a:solidFill>
        </p:grpSpPr>
        <p:sp>
          <p:nvSpPr>
            <p:cNvPr id="36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097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7" name="手繪多邊形: 圖案 10"/>
          <p:cNvSpPr>
            <a:spLocks/>
          </p:cNvSpPr>
          <p:nvPr/>
        </p:nvSpPr>
        <p:spPr bwMode="auto">
          <a:xfrm rot="19800000" flipV="1">
            <a:off x="3587234" y="1026619"/>
            <a:ext cx="2834228" cy="1096706"/>
          </a:xfrm>
          <a:custGeom>
            <a:avLst/>
            <a:gdLst>
              <a:gd name="connsiteX0" fmla="*/ 688680 w 3798136"/>
              <a:gd name="connsiteY0" fmla="*/ 1421 h 1469690"/>
              <a:gd name="connsiteX1" fmla="*/ 1055393 w 3798136"/>
              <a:gd name="connsiteY1" fmla="*/ 76033 h 1469690"/>
              <a:gd name="connsiteX2" fmla="*/ 1264943 w 3798136"/>
              <a:gd name="connsiteY2" fmla="*/ 207796 h 1469690"/>
              <a:gd name="connsiteX3" fmla="*/ 2263480 w 3798136"/>
              <a:gd name="connsiteY3" fmla="*/ 360196 h 1469690"/>
              <a:gd name="connsiteX4" fmla="*/ 2531768 w 3798136"/>
              <a:gd name="connsiteY4" fmla="*/ 207796 h 1469690"/>
              <a:gd name="connsiteX5" fmla="*/ 2741318 w 3798136"/>
              <a:gd name="connsiteY5" fmla="*/ 76033 h 1469690"/>
              <a:gd name="connsiteX6" fmla="*/ 3108030 w 3798136"/>
              <a:gd name="connsiteY6" fmla="*/ 1421 h 1469690"/>
              <a:gd name="connsiteX7" fmla="*/ 3797005 w 3798136"/>
              <a:gd name="connsiteY7" fmla="*/ 777708 h 1469690"/>
              <a:gd name="connsiteX8" fmla="*/ 3108030 w 3798136"/>
              <a:gd name="connsiteY8" fmla="*/ 1468271 h 1469690"/>
              <a:gd name="connsiteX9" fmla="*/ 2741318 w 3798136"/>
              <a:gd name="connsiteY9" fmla="*/ 1393658 h 1469690"/>
              <a:gd name="connsiteX10" fmla="*/ 2531768 w 3798136"/>
              <a:gd name="connsiteY10" fmla="*/ 1261896 h 1469690"/>
              <a:gd name="connsiteX11" fmla="*/ 1533230 w 3798136"/>
              <a:gd name="connsiteY11" fmla="*/ 1109496 h 1469690"/>
              <a:gd name="connsiteX12" fmla="*/ 1264943 w 3798136"/>
              <a:gd name="connsiteY12" fmla="*/ 1261896 h 1469690"/>
              <a:gd name="connsiteX13" fmla="*/ 1055393 w 3798136"/>
              <a:gd name="connsiteY13" fmla="*/ 1393658 h 1469690"/>
              <a:gd name="connsiteX14" fmla="*/ 688680 w 3798136"/>
              <a:gd name="connsiteY14" fmla="*/ 1468271 h 1469690"/>
              <a:gd name="connsiteX15" fmla="*/ 1293 w 3798136"/>
              <a:gd name="connsiteY15" fmla="*/ 691983 h 1469690"/>
              <a:gd name="connsiteX16" fmla="*/ 688680 w 3798136"/>
              <a:gd name="connsiteY16" fmla="*/ 1421 h 146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98136" h="1469690">
                <a:moveTo>
                  <a:pt x="688680" y="1421"/>
                </a:moveTo>
                <a:cubicBezTo>
                  <a:pt x="820443" y="6183"/>
                  <a:pt x="947443" y="33171"/>
                  <a:pt x="1055393" y="76033"/>
                </a:cubicBezTo>
                <a:cubicBezTo>
                  <a:pt x="1141118" y="110958"/>
                  <a:pt x="1212555" y="155408"/>
                  <a:pt x="1264943" y="207796"/>
                </a:cubicBezTo>
                <a:cubicBezTo>
                  <a:pt x="1468143" y="406233"/>
                  <a:pt x="1914230" y="474496"/>
                  <a:pt x="2263480" y="360196"/>
                </a:cubicBezTo>
                <a:cubicBezTo>
                  <a:pt x="2374605" y="323683"/>
                  <a:pt x="2468268" y="271296"/>
                  <a:pt x="2531768" y="207796"/>
                </a:cubicBezTo>
                <a:cubicBezTo>
                  <a:pt x="2584155" y="155408"/>
                  <a:pt x="2655593" y="110958"/>
                  <a:pt x="2741318" y="76033"/>
                </a:cubicBezTo>
                <a:cubicBezTo>
                  <a:pt x="2855618" y="18883"/>
                  <a:pt x="2982618" y="-6517"/>
                  <a:pt x="3108030" y="1421"/>
                </a:cubicBezTo>
                <a:cubicBezTo>
                  <a:pt x="3511255" y="23646"/>
                  <a:pt x="3819230" y="371308"/>
                  <a:pt x="3797005" y="777708"/>
                </a:cubicBezTo>
                <a:cubicBezTo>
                  <a:pt x="3774780" y="1149183"/>
                  <a:pt x="3479505" y="1447633"/>
                  <a:pt x="3108030" y="1468271"/>
                </a:cubicBezTo>
                <a:cubicBezTo>
                  <a:pt x="2976268" y="1463508"/>
                  <a:pt x="2849268" y="1438108"/>
                  <a:pt x="2741318" y="1393658"/>
                </a:cubicBezTo>
                <a:cubicBezTo>
                  <a:pt x="2655593" y="1358733"/>
                  <a:pt x="2584155" y="1314283"/>
                  <a:pt x="2531768" y="1261896"/>
                </a:cubicBezTo>
                <a:cubicBezTo>
                  <a:pt x="2330155" y="1063458"/>
                  <a:pt x="1882480" y="995196"/>
                  <a:pt x="1533230" y="1109496"/>
                </a:cubicBezTo>
                <a:cubicBezTo>
                  <a:pt x="1422105" y="1146008"/>
                  <a:pt x="1330030" y="1198396"/>
                  <a:pt x="1264943" y="1261896"/>
                </a:cubicBezTo>
                <a:cubicBezTo>
                  <a:pt x="1212555" y="1314283"/>
                  <a:pt x="1141118" y="1358733"/>
                  <a:pt x="1055393" y="1393658"/>
                </a:cubicBezTo>
                <a:cubicBezTo>
                  <a:pt x="942680" y="1450808"/>
                  <a:pt x="815680" y="1476208"/>
                  <a:pt x="688680" y="1468271"/>
                </a:cubicBezTo>
                <a:cubicBezTo>
                  <a:pt x="285455" y="1446046"/>
                  <a:pt x="-22520" y="1098383"/>
                  <a:pt x="1293" y="691983"/>
                </a:cubicBezTo>
                <a:cubicBezTo>
                  <a:pt x="21930" y="318921"/>
                  <a:pt x="317205" y="22058"/>
                  <a:pt x="688680" y="1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8" name="手繪多邊形: 圖案 10"/>
          <p:cNvSpPr>
            <a:spLocks/>
          </p:cNvSpPr>
          <p:nvPr/>
        </p:nvSpPr>
        <p:spPr bwMode="auto">
          <a:xfrm rot="19800000" flipV="1">
            <a:off x="3283618" y="2241083"/>
            <a:ext cx="2834228" cy="1096706"/>
          </a:xfrm>
          <a:custGeom>
            <a:avLst/>
            <a:gdLst>
              <a:gd name="connsiteX0" fmla="*/ 688680 w 3798136"/>
              <a:gd name="connsiteY0" fmla="*/ 1421 h 1469690"/>
              <a:gd name="connsiteX1" fmla="*/ 1055393 w 3798136"/>
              <a:gd name="connsiteY1" fmla="*/ 76033 h 1469690"/>
              <a:gd name="connsiteX2" fmla="*/ 1264943 w 3798136"/>
              <a:gd name="connsiteY2" fmla="*/ 207796 h 1469690"/>
              <a:gd name="connsiteX3" fmla="*/ 2263480 w 3798136"/>
              <a:gd name="connsiteY3" fmla="*/ 360196 h 1469690"/>
              <a:gd name="connsiteX4" fmla="*/ 2531768 w 3798136"/>
              <a:gd name="connsiteY4" fmla="*/ 207796 h 1469690"/>
              <a:gd name="connsiteX5" fmla="*/ 2741318 w 3798136"/>
              <a:gd name="connsiteY5" fmla="*/ 76033 h 1469690"/>
              <a:gd name="connsiteX6" fmla="*/ 3108030 w 3798136"/>
              <a:gd name="connsiteY6" fmla="*/ 1421 h 1469690"/>
              <a:gd name="connsiteX7" fmla="*/ 3797005 w 3798136"/>
              <a:gd name="connsiteY7" fmla="*/ 777708 h 1469690"/>
              <a:gd name="connsiteX8" fmla="*/ 3108030 w 3798136"/>
              <a:gd name="connsiteY8" fmla="*/ 1468271 h 1469690"/>
              <a:gd name="connsiteX9" fmla="*/ 2741318 w 3798136"/>
              <a:gd name="connsiteY9" fmla="*/ 1393658 h 1469690"/>
              <a:gd name="connsiteX10" fmla="*/ 2531768 w 3798136"/>
              <a:gd name="connsiteY10" fmla="*/ 1261896 h 1469690"/>
              <a:gd name="connsiteX11" fmla="*/ 1533230 w 3798136"/>
              <a:gd name="connsiteY11" fmla="*/ 1109496 h 1469690"/>
              <a:gd name="connsiteX12" fmla="*/ 1264943 w 3798136"/>
              <a:gd name="connsiteY12" fmla="*/ 1261896 h 1469690"/>
              <a:gd name="connsiteX13" fmla="*/ 1055393 w 3798136"/>
              <a:gd name="connsiteY13" fmla="*/ 1393658 h 1469690"/>
              <a:gd name="connsiteX14" fmla="*/ 688680 w 3798136"/>
              <a:gd name="connsiteY14" fmla="*/ 1468271 h 1469690"/>
              <a:gd name="connsiteX15" fmla="*/ 1293 w 3798136"/>
              <a:gd name="connsiteY15" fmla="*/ 691983 h 1469690"/>
              <a:gd name="connsiteX16" fmla="*/ 688680 w 3798136"/>
              <a:gd name="connsiteY16" fmla="*/ 1421 h 146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98136" h="1469690">
                <a:moveTo>
                  <a:pt x="688680" y="1421"/>
                </a:moveTo>
                <a:cubicBezTo>
                  <a:pt x="820443" y="6183"/>
                  <a:pt x="947443" y="33171"/>
                  <a:pt x="1055393" y="76033"/>
                </a:cubicBezTo>
                <a:cubicBezTo>
                  <a:pt x="1141118" y="110958"/>
                  <a:pt x="1212555" y="155408"/>
                  <a:pt x="1264943" y="207796"/>
                </a:cubicBezTo>
                <a:cubicBezTo>
                  <a:pt x="1468143" y="406233"/>
                  <a:pt x="1914230" y="474496"/>
                  <a:pt x="2263480" y="360196"/>
                </a:cubicBezTo>
                <a:cubicBezTo>
                  <a:pt x="2374605" y="323683"/>
                  <a:pt x="2468268" y="271296"/>
                  <a:pt x="2531768" y="207796"/>
                </a:cubicBezTo>
                <a:cubicBezTo>
                  <a:pt x="2584155" y="155408"/>
                  <a:pt x="2655593" y="110958"/>
                  <a:pt x="2741318" y="76033"/>
                </a:cubicBezTo>
                <a:cubicBezTo>
                  <a:pt x="2855618" y="18883"/>
                  <a:pt x="2982618" y="-6517"/>
                  <a:pt x="3108030" y="1421"/>
                </a:cubicBezTo>
                <a:cubicBezTo>
                  <a:pt x="3511255" y="23646"/>
                  <a:pt x="3819230" y="371308"/>
                  <a:pt x="3797005" y="777708"/>
                </a:cubicBezTo>
                <a:cubicBezTo>
                  <a:pt x="3774780" y="1149183"/>
                  <a:pt x="3479505" y="1447633"/>
                  <a:pt x="3108030" y="1468271"/>
                </a:cubicBezTo>
                <a:cubicBezTo>
                  <a:pt x="2976268" y="1463508"/>
                  <a:pt x="2849268" y="1438108"/>
                  <a:pt x="2741318" y="1393658"/>
                </a:cubicBezTo>
                <a:cubicBezTo>
                  <a:pt x="2655593" y="1358733"/>
                  <a:pt x="2584155" y="1314283"/>
                  <a:pt x="2531768" y="1261896"/>
                </a:cubicBezTo>
                <a:cubicBezTo>
                  <a:pt x="2330155" y="1063458"/>
                  <a:pt x="1882480" y="995196"/>
                  <a:pt x="1533230" y="1109496"/>
                </a:cubicBezTo>
                <a:cubicBezTo>
                  <a:pt x="1422105" y="1146008"/>
                  <a:pt x="1330030" y="1198396"/>
                  <a:pt x="1264943" y="1261896"/>
                </a:cubicBezTo>
                <a:cubicBezTo>
                  <a:pt x="1212555" y="1314283"/>
                  <a:pt x="1141118" y="1358733"/>
                  <a:pt x="1055393" y="1393658"/>
                </a:cubicBezTo>
                <a:cubicBezTo>
                  <a:pt x="942680" y="1450808"/>
                  <a:pt x="815680" y="1476208"/>
                  <a:pt x="688680" y="1468271"/>
                </a:cubicBezTo>
                <a:cubicBezTo>
                  <a:pt x="285455" y="1446046"/>
                  <a:pt x="-22520" y="1098383"/>
                  <a:pt x="1293" y="691983"/>
                </a:cubicBezTo>
                <a:cubicBezTo>
                  <a:pt x="21930" y="318921"/>
                  <a:pt x="317205" y="22058"/>
                  <a:pt x="688680" y="14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9" name="手繪多邊形: 圖案 10"/>
          <p:cNvSpPr>
            <a:spLocks/>
          </p:cNvSpPr>
          <p:nvPr/>
        </p:nvSpPr>
        <p:spPr bwMode="auto">
          <a:xfrm rot="19800000" flipV="1">
            <a:off x="2980002" y="3455548"/>
            <a:ext cx="2834228" cy="1096706"/>
          </a:xfrm>
          <a:custGeom>
            <a:avLst/>
            <a:gdLst>
              <a:gd name="connsiteX0" fmla="*/ 688680 w 3798136"/>
              <a:gd name="connsiteY0" fmla="*/ 1421 h 1469690"/>
              <a:gd name="connsiteX1" fmla="*/ 1055393 w 3798136"/>
              <a:gd name="connsiteY1" fmla="*/ 76033 h 1469690"/>
              <a:gd name="connsiteX2" fmla="*/ 1264943 w 3798136"/>
              <a:gd name="connsiteY2" fmla="*/ 207796 h 1469690"/>
              <a:gd name="connsiteX3" fmla="*/ 2263480 w 3798136"/>
              <a:gd name="connsiteY3" fmla="*/ 360196 h 1469690"/>
              <a:gd name="connsiteX4" fmla="*/ 2531768 w 3798136"/>
              <a:gd name="connsiteY4" fmla="*/ 207796 h 1469690"/>
              <a:gd name="connsiteX5" fmla="*/ 2741318 w 3798136"/>
              <a:gd name="connsiteY5" fmla="*/ 76033 h 1469690"/>
              <a:gd name="connsiteX6" fmla="*/ 3108030 w 3798136"/>
              <a:gd name="connsiteY6" fmla="*/ 1421 h 1469690"/>
              <a:gd name="connsiteX7" fmla="*/ 3797005 w 3798136"/>
              <a:gd name="connsiteY7" fmla="*/ 777708 h 1469690"/>
              <a:gd name="connsiteX8" fmla="*/ 3108030 w 3798136"/>
              <a:gd name="connsiteY8" fmla="*/ 1468271 h 1469690"/>
              <a:gd name="connsiteX9" fmla="*/ 2741318 w 3798136"/>
              <a:gd name="connsiteY9" fmla="*/ 1393658 h 1469690"/>
              <a:gd name="connsiteX10" fmla="*/ 2531768 w 3798136"/>
              <a:gd name="connsiteY10" fmla="*/ 1261896 h 1469690"/>
              <a:gd name="connsiteX11" fmla="*/ 1533230 w 3798136"/>
              <a:gd name="connsiteY11" fmla="*/ 1109496 h 1469690"/>
              <a:gd name="connsiteX12" fmla="*/ 1264943 w 3798136"/>
              <a:gd name="connsiteY12" fmla="*/ 1261896 h 1469690"/>
              <a:gd name="connsiteX13" fmla="*/ 1055393 w 3798136"/>
              <a:gd name="connsiteY13" fmla="*/ 1393658 h 1469690"/>
              <a:gd name="connsiteX14" fmla="*/ 688680 w 3798136"/>
              <a:gd name="connsiteY14" fmla="*/ 1468271 h 1469690"/>
              <a:gd name="connsiteX15" fmla="*/ 1293 w 3798136"/>
              <a:gd name="connsiteY15" fmla="*/ 691983 h 1469690"/>
              <a:gd name="connsiteX16" fmla="*/ 688680 w 3798136"/>
              <a:gd name="connsiteY16" fmla="*/ 1421 h 146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98136" h="1469690">
                <a:moveTo>
                  <a:pt x="688680" y="1421"/>
                </a:moveTo>
                <a:cubicBezTo>
                  <a:pt x="820443" y="6183"/>
                  <a:pt x="947443" y="33171"/>
                  <a:pt x="1055393" y="76033"/>
                </a:cubicBezTo>
                <a:cubicBezTo>
                  <a:pt x="1141118" y="110958"/>
                  <a:pt x="1212555" y="155408"/>
                  <a:pt x="1264943" y="207796"/>
                </a:cubicBezTo>
                <a:cubicBezTo>
                  <a:pt x="1468143" y="406233"/>
                  <a:pt x="1914230" y="474496"/>
                  <a:pt x="2263480" y="360196"/>
                </a:cubicBezTo>
                <a:cubicBezTo>
                  <a:pt x="2374605" y="323683"/>
                  <a:pt x="2468268" y="271296"/>
                  <a:pt x="2531768" y="207796"/>
                </a:cubicBezTo>
                <a:cubicBezTo>
                  <a:pt x="2584155" y="155408"/>
                  <a:pt x="2655593" y="110958"/>
                  <a:pt x="2741318" y="76033"/>
                </a:cubicBezTo>
                <a:cubicBezTo>
                  <a:pt x="2855618" y="18883"/>
                  <a:pt x="2982618" y="-6517"/>
                  <a:pt x="3108030" y="1421"/>
                </a:cubicBezTo>
                <a:cubicBezTo>
                  <a:pt x="3511255" y="23646"/>
                  <a:pt x="3819230" y="371308"/>
                  <a:pt x="3797005" y="777708"/>
                </a:cubicBezTo>
                <a:cubicBezTo>
                  <a:pt x="3774780" y="1149183"/>
                  <a:pt x="3479505" y="1447633"/>
                  <a:pt x="3108030" y="1468271"/>
                </a:cubicBezTo>
                <a:cubicBezTo>
                  <a:pt x="2976268" y="1463508"/>
                  <a:pt x="2849268" y="1438108"/>
                  <a:pt x="2741318" y="1393658"/>
                </a:cubicBezTo>
                <a:cubicBezTo>
                  <a:pt x="2655593" y="1358733"/>
                  <a:pt x="2584155" y="1314283"/>
                  <a:pt x="2531768" y="1261896"/>
                </a:cubicBezTo>
                <a:cubicBezTo>
                  <a:pt x="2330155" y="1063458"/>
                  <a:pt x="1882480" y="995196"/>
                  <a:pt x="1533230" y="1109496"/>
                </a:cubicBezTo>
                <a:cubicBezTo>
                  <a:pt x="1422105" y="1146008"/>
                  <a:pt x="1330030" y="1198396"/>
                  <a:pt x="1264943" y="1261896"/>
                </a:cubicBezTo>
                <a:cubicBezTo>
                  <a:pt x="1212555" y="1314283"/>
                  <a:pt x="1141118" y="1358733"/>
                  <a:pt x="1055393" y="1393658"/>
                </a:cubicBezTo>
                <a:cubicBezTo>
                  <a:pt x="942680" y="1450808"/>
                  <a:pt x="815680" y="1476208"/>
                  <a:pt x="688680" y="1468271"/>
                </a:cubicBezTo>
                <a:cubicBezTo>
                  <a:pt x="285455" y="1446046"/>
                  <a:pt x="-22520" y="1098383"/>
                  <a:pt x="1293" y="691983"/>
                </a:cubicBezTo>
                <a:cubicBezTo>
                  <a:pt x="21930" y="318921"/>
                  <a:pt x="317205" y="22058"/>
                  <a:pt x="688680" y="14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0" name="手繪多邊形: 圖案 10"/>
          <p:cNvSpPr>
            <a:spLocks/>
          </p:cNvSpPr>
          <p:nvPr/>
        </p:nvSpPr>
        <p:spPr bwMode="auto">
          <a:xfrm rot="19800000" flipV="1">
            <a:off x="2676385" y="4670012"/>
            <a:ext cx="2834228" cy="1096706"/>
          </a:xfrm>
          <a:custGeom>
            <a:avLst/>
            <a:gdLst>
              <a:gd name="connsiteX0" fmla="*/ 688680 w 3798136"/>
              <a:gd name="connsiteY0" fmla="*/ 1421 h 1469690"/>
              <a:gd name="connsiteX1" fmla="*/ 1055393 w 3798136"/>
              <a:gd name="connsiteY1" fmla="*/ 76033 h 1469690"/>
              <a:gd name="connsiteX2" fmla="*/ 1264943 w 3798136"/>
              <a:gd name="connsiteY2" fmla="*/ 207796 h 1469690"/>
              <a:gd name="connsiteX3" fmla="*/ 2263480 w 3798136"/>
              <a:gd name="connsiteY3" fmla="*/ 360196 h 1469690"/>
              <a:gd name="connsiteX4" fmla="*/ 2531768 w 3798136"/>
              <a:gd name="connsiteY4" fmla="*/ 207796 h 1469690"/>
              <a:gd name="connsiteX5" fmla="*/ 2741318 w 3798136"/>
              <a:gd name="connsiteY5" fmla="*/ 76033 h 1469690"/>
              <a:gd name="connsiteX6" fmla="*/ 3108030 w 3798136"/>
              <a:gd name="connsiteY6" fmla="*/ 1421 h 1469690"/>
              <a:gd name="connsiteX7" fmla="*/ 3797005 w 3798136"/>
              <a:gd name="connsiteY7" fmla="*/ 777708 h 1469690"/>
              <a:gd name="connsiteX8" fmla="*/ 3108030 w 3798136"/>
              <a:gd name="connsiteY8" fmla="*/ 1468271 h 1469690"/>
              <a:gd name="connsiteX9" fmla="*/ 2741318 w 3798136"/>
              <a:gd name="connsiteY9" fmla="*/ 1393658 h 1469690"/>
              <a:gd name="connsiteX10" fmla="*/ 2531768 w 3798136"/>
              <a:gd name="connsiteY10" fmla="*/ 1261896 h 1469690"/>
              <a:gd name="connsiteX11" fmla="*/ 1533230 w 3798136"/>
              <a:gd name="connsiteY11" fmla="*/ 1109496 h 1469690"/>
              <a:gd name="connsiteX12" fmla="*/ 1264943 w 3798136"/>
              <a:gd name="connsiteY12" fmla="*/ 1261896 h 1469690"/>
              <a:gd name="connsiteX13" fmla="*/ 1055393 w 3798136"/>
              <a:gd name="connsiteY13" fmla="*/ 1393658 h 1469690"/>
              <a:gd name="connsiteX14" fmla="*/ 688680 w 3798136"/>
              <a:gd name="connsiteY14" fmla="*/ 1468271 h 1469690"/>
              <a:gd name="connsiteX15" fmla="*/ 1293 w 3798136"/>
              <a:gd name="connsiteY15" fmla="*/ 691983 h 1469690"/>
              <a:gd name="connsiteX16" fmla="*/ 688680 w 3798136"/>
              <a:gd name="connsiteY16" fmla="*/ 1421 h 146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98136" h="1469690">
                <a:moveTo>
                  <a:pt x="688680" y="1421"/>
                </a:moveTo>
                <a:cubicBezTo>
                  <a:pt x="820443" y="6183"/>
                  <a:pt x="947443" y="33171"/>
                  <a:pt x="1055393" y="76033"/>
                </a:cubicBezTo>
                <a:cubicBezTo>
                  <a:pt x="1141118" y="110958"/>
                  <a:pt x="1212555" y="155408"/>
                  <a:pt x="1264943" y="207796"/>
                </a:cubicBezTo>
                <a:cubicBezTo>
                  <a:pt x="1468143" y="406233"/>
                  <a:pt x="1914230" y="474496"/>
                  <a:pt x="2263480" y="360196"/>
                </a:cubicBezTo>
                <a:cubicBezTo>
                  <a:pt x="2374605" y="323683"/>
                  <a:pt x="2468268" y="271296"/>
                  <a:pt x="2531768" y="207796"/>
                </a:cubicBezTo>
                <a:cubicBezTo>
                  <a:pt x="2584155" y="155408"/>
                  <a:pt x="2655593" y="110958"/>
                  <a:pt x="2741318" y="76033"/>
                </a:cubicBezTo>
                <a:cubicBezTo>
                  <a:pt x="2855618" y="18883"/>
                  <a:pt x="2982618" y="-6517"/>
                  <a:pt x="3108030" y="1421"/>
                </a:cubicBezTo>
                <a:cubicBezTo>
                  <a:pt x="3511255" y="23646"/>
                  <a:pt x="3819230" y="371308"/>
                  <a:pt x="3797005" y="777708"/>
                </a:cubicBezTo>
                <a:cubicBezTo>
                  <a:pt x="3774780" y="1149183"/>
                  <a:pt x="3479505" y="1447633"/>
                  <a:pt x="3108030" y="1468271"/>
                </a:cubicBezTo>
                <a:cubicBezTo>
                  <a:pt x="2976268" y="1463508"/>
                  <a:pt x="2849268" y="1438108"/>
                  <a:pt x="2741318" y="1393658"/>
                </a:cubicBezTo>
                <a:cubicBezTo>
                  <a:pt x="2655593" y="1358733"/>
                  <a:pt x="2584155" y="1314283"/>
                  <a:pt x="2531768" y="1261896"/>
                </a:cubicBezTo>
                <a:cubicBezTo>
                  <a:pt x="2330155" y="1063458"/>
                  <a:pt x="1882480" y="995196"/>
                  <a:pt x="1533230" y="1109496"/>
                </a:cubicBezTo>
                <a:cubicBezTo>
                  <a:pt x="1422105" y="1146008"/>
                  <a:pt x="1330030" y="1198396"/>
                  <a:pt x="1264943" y="1261896"/>
                </a:cubicBezTo>
                <a:cubicBezTo>
                  <a:pt x="1212555" y="1314283"/>
                  <a:pt x="1141118" y="1358733"/>
                  <a:pt x="1055393" y="1393658"/>
                </a:cubicBezTo>
                <a:cubicBezTo>
                  <a:pt x="942680" y="1450808"/>
                  <a:pt x="815680" y="1476208"/>
                  <a:pt x="688680" y="1468271"/>
                </a:cubicBezTo>
                <a:cubicBezTo>
                  <a:pt x="285455" y="1446046"/>
                  <a:pt x="-22520" y="1098383"/>
                  <a:pt x="1293" y="691983"/>
                </a:cubicBezTo>
                <a:cubicBezTo>
                  <a:pt x="21930" y="318921"/>
                  <a:pt x="317205" y="22058"/>
                  <a:pt x="688680" y="14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3200">
              <a:solidFill>
                <a:schemeClr val="lt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807298" y="1574972"/>
            <a:ext cx="893433" cy="89343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513565" y="2786615"/>
            <a:ext cx="893433" cy="89343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207596" y="3998258"/>
            <a:ext cx="893433" cy="89343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901625" y="5197662"/>
            <a:ext cx="893433" cy="89343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手繪多邊形 33"/>
          <p:cNvSpPr>
            <a:spLocks/>
          </p:cNvSpPr>
          <p:nvPr/>
        </p:nvSpPr>
        <p:spPr bwMode="auto">
          <a:xfrm>
            <a:off x="3386360" y="4220700"/>
            <a:ext cx="538628" cy="444582"/>
          </a:xfrm>
          <a:custGeom>
            <a:avLst/>
            <a:gdLst>
              <a:gd name="connsiteX0" fmla="*/ 2007528 w 4024625"/>
              <a:gd name="connsiteY0" fmla="*/ 1087436 h 3321916"/>
              <a:gd name="connsiteX1" fmla="*/ 1840007 w 4024625"/>
              <a:gd name="connsiteY1" fmla="*/ 1101840 h 3321916"/>
              <a:gd name="connsiteX2" fmla="*/ 1743097 w 4024625"/>
              <a:gd name="connsiteY2" fmla="*/ 1122724 h 3321916"/>
              <a:gd name="connsiteX3" fmla="*/ 1609441 w 4024625"/>
              <a:gd name="connsiteY3" fmla="*/ 1178896 h 3321916"/>
              <a:gd name="connsiteX4" fmla="*/ 1096431 w 4024625"/>
              <a:gd name="connsiteY4" fmla="*/ 1856928 h 3321916"/>
              <a:gd name="connsiteX5" fmla="*/ 1116966 w 4024625"/>
              <a:gd name="connsiteY5" fmla="*/ 2260216 h 3321916"/>
              <a:gd name="connsiteX6" fmla="*/ 1819472 w 4024625"/>
              <a:gd name="connsiteY6" fmla="*/ 2915204 h 3321916"/>
              <a:gd name="connsiteX7" fmla="*/ 1895847 w 4024625"/>
              <a:gd name="connsiteY7" fmla="*/ 2930328 h 3321916"/>
              <a:gd name="connsiteX8" fmla="*/ 2217919 w 4024625"/>
              <a:gd name="connsiteY8" fmla="*/ 2911604 h 3321916"/>
              <a:gd name="connsiteX9" fmla="*/ 2875753 w 4024625"/>
              <a:gd name="connsiteY9" fmla="*/ 2323952 h 3321916"/>
              <a:gd name="connsiteX10" fmla="*/ 2922227 w 4024625"/>
              <a:gd name="connsiteY10" fmla="*/ 2006360 h 3321916"/>
              <a:gd name="connsiteX11" fmla="*/ 2861343 w 4024625"/>
              <a:gd name="connsiteY11" fmla="*/ 1660684 h 3321916"/>
              <a:gd name="connsiteX12" fmla="*/ 2600515 w 4024625"/>
              <a:gd name="connsiteY12" fmla="*/ 1300604 h 3321916"/>
              <a:gd name="connsiteX13" fmla="*/ 2271958 w 4024625"/>
              <a:gd name="connsiteY13" fmla="*/ 1122364 h 3321916"/>
              <a:gd name="connsiteX14" fmla="*/ 2175409 w 4024625"/>
              <a:gd name="connsiteY14" fmla="*/ 1101840 h 3321916"/>
              <a:gd name="connsiteX15" fmla="*/ 2007528 w 4024625"/>
              <a:gd name="connsiteY15" fmla="*/ 1087436 h 3321916"/>
              <a:gd name="connsiteX16" fmla="*/ 691176 w 4024625"/>
              <a:gd name="connsiteY16" fmla="*/ 884236 h 3321916"/>
              <a:gd name="connsiteX17" fmla="*/ 395695 w 4024625"/>
              <a:gd name="connsiteY17" fmla="*/ 895036 h 3321916"/>
              <a:gd name="connsiteX18" fmla="*/ 376237 w 4024625"/>
              <a:gd name="connsiteY18" fmla="*/ 1095956 h 3321916"/>
              <a:gd name="connsiteX19" fmla="*/ 388128 w 4024625"/>
              <a:gd name="connsiteY19" fmla="*/ 1299032 h 3321916"/>
              <a:gd name="connsiteX20" fmla="*/ 691176 w 4024625"/>
              <a:gd name="connsiteY20" fmla="*/ 1311272 h 3321916"/>
              <a:gd name="connsiteX21" fmla="*/ 994223 w 4024625"/>
              <a:gd name="connsiteY21" fmla="*/ 1299032 h 3321916"/>
              <a:gd name="connsiteX22" fmla="*/ 1006475 w 4024625"/>
              <a:gd name="connsiteY22" fmla="*/ 1095956 h 3321916"/>
              <a:gd name="connsiteX23" fmla="*/ 987017 w 4024625"/>
              <a:gd name="connsiteY23" fmla="*/ 895036 h 3321916"/>
              <a:gd name="connsiteX24" fmla="*/ 691176 w 4024625"/>
              <a:gd name="connsiteY24" fmla="*/ 884236 h 3321916"/>
              <a:gd name="connsiteX25" fmla="*/ 1504906 w 4024625"/>
              <a:gd name="connsiteY25" fmla="*/ 0 h 3321916"/>
              <a:gd name="connsiteX26" fmla="*/ 2007262 w 4024625"/>
              <a:gd name="connsiteY26" fmla="*/ 0 h 3321916"/>
              <a:gd name="connsiteX27" fmla="*/ 2509258 w 4024625"/>
              <a:gd name="connsiteY27" fmla="*/ 0 h 3321916"/>
              <a:gd name="connsiteX28" fmla="*/ 2657624 w 4024625"/>
              <a:gd name="connsiteY28" fmla="*/ 247692 h 3321916"/>
              <a:gd name="connsiteX29" fmla="*/ 2828316 w 4024625"/>
              <a:gd name="connsiteY29" fmla="*/ 501868 h 3321916"/>
              <a:gd name="connsiteX30" fmla="*/ 3367404 w 4024625"/>
              <a:gd name="connsiteY30" fmla="*/ 507988 h 3321916"/>
              <a:gd name="connsiteX31" fmla="*/ 3906130 w 4024625"/>
              <a:gd name="connsiteY31" fmla="*/ 519508 h 3321916"/>
              <a:gd name="connsiteX32" fmla="*/ 3961588 w 4024625"/>
              <a:gd name="connsiteY32" fmla="*/ 562352 h 3321916"/>
              <a:gd name="connsiteX33" fmla="*/ 4024607 w 4024625"/>
              <a:gd name="connsiteY33" fmla="*/ 1909552 h 3321916"/>
              <a:gd name="connsiteX34" fmla="*/ 4011283 w 4024625"/>
              <a:gd name="connsiteY34" fmla="*/ 3168188 h 3321916"/>
              <a:gd name="connsiteX35" fmla="*/ 3887404 w 4024625"/>
              <a:gd name="connsiteY35" fmla="*/ 3301396 h 3321916"/>
              <a:gd name="connsiteX36" fmla="*/ 2004381 w 4024625"/>
              <a:gd name="connsiteY36" fmla="*/ 3321556 h 3321916"/>
              <a:gd name="connsiteX37" fmla="*/ 133601 w 4024625"/>
              <a:gd name="connsiteY37" fmla="*/ 3306436 h 3321916"/>
              <a:gd name="connsiteX38" fmla="*/ 28809 w 4024625"/>
              <a:gd name="connsiteY38" fmla="*/ 3226872 h 3321916"/>
              <a:gd name="connsiteX39" fmla="*/ 0 w 4024625"/>
              <a:gd name="connsiteY39" fmla="*/ 3187268 h 3321916"/>
              <a:gd name="connsiteX40" fmla="*/ 0 w 4024625"/>
              <a:gd name="connsiteY40" fmla="*/ 1913152 h 3321916"/>
              <a:gd name="connsiteX41" fmla="*/ 11524 w 4024625"/>
              <a:gd name="connsiteY41" fmla="*/ 616716 h 3321916"/>
              <a:gd name="connsiteX42" fmla="*/ 103712 w 4024625"/>
              <a:gd name="connsiteY42" fmla="*/ 522388 h 3321916"/>
              <a:gd name="connsiteX43" fmla="*/ 654683 w 4024625"/>
              <a:gd name="connsiteY43" fmla="*/ 507988 h 3321916"/>
              <a:gd name="connsiteX44" fmla="*/ 1177925 w 4024625"/>
              <a:gd name="connsiteY44" fmla="*/ 507988 h 3321916"/>
              <a:gd name="connsiteX45" fmla="*/ 1203853 w 4024625"/>
              <a:gd name="connsiteY45" fmla="*/ 485308 h 3321916"/>
              <a:gd name="connsiteX46" fmla="*/ 1367344 w 4024625"/>
              <a:gd name="connsiteY46" fmla="*/ 231132 h 332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024625" h="3321916">
                <a:moveTo>
                  <a:pt x="2007528" y="1087436"/>
                </a:moveTo>
                <a:cubicBezTo>
                  <a:pt x="1951687" y="1087436"/>
                  <a:pt x="1876033" y="1093916"/>
                  <a:pt x="1840007" y="1101840"/>
                </a:cubicBezTo>
                <a:cubicBezTo>
                  <a:pt x="1803621" y="1109400"/>
                  <a:pt x="1760029" y="1119124"/>
                  <a:pt x="1743097" y="1122724"/>
                </a:cubicBezTo>
                <a:cubicBezTo>
                  <a:pt x="1726525" y="1126324"/>
                  <a:pt x="1666362" y="1151532"/>
                  <a:pt x="1609441" y="1178896"/>
                </a:cubicBezTo>
                <a:cubicBezTo>
                  <a:pt x="1336724" y="1309604"/>
                  <a:pt x="1148309" y="1558780"/>
                  <a:pt x="1096431" y="1856928"/>
                </a:cubicBezTo>
                <a:cubicBezTo>
                  <a:pt x="1079499" y="1953788"/>
                  <a:pt x="1090667" y="2171996"/>
                  <a:pt x="1116966" y="2260216"/>
                </a:cubicBezTo>
                <a:cubicBezTo>
                  <a:pt x="1216398" y="2593652"/>
                  <a:pt x="1494518" y="2852908"/>
                  <a:pt x="1819472" y="2915204"/>
                </a:cubicBezTo>
                <a:cubicBezTo>
                  <a:pt x="1850094" y="2920964"/>
                  <a:pt x="1884679" y="2927808"/>
                  <a:pt x="1895847" y="2930328"/>
                </a:cubicBezTo>
                <a:cubicBezTo>
                  <a:pt x="1937277" y="2940048"/>
                  <a:pt x="2152352" y="2927448"/>
                  <a:pt x="2217919" y="2911604"/>
                </a:cubicBezTo>
                <a:cubicBezTo>
                  <a:pt x="2518736" y="2839588"/>
                  <a:pt x="2773079" y="2612376"/>
                  <a:pt x="2875753" y="2323952"/>
                </a:cubicBezTo>
                <a:cubicBezTo>
                  <a:pt x="2917183" y="2208004"/>
                  <a:pt x="2922587" y="2170916"/>
                  <a:pt x="2922227" y="2006360"/>
                </a:cubicBezTo>
                <a:cubicBezTo>
                  <a:pt x="2921506" y="1833164"/>
                  <a:pt x="2914301" y="1793552"/>
                  <a:pt x="2861343" y="1660684"/>
                </a:cubicBezTo>
                <a:cubicBezTo>
                  <a:pt x="2805503" y="1521692"/>
                  <a:pt x="2713997" y="1394944"/>
                  <a:pt x="2600515" y="1300604"/>
                </a:cubicBezTo>
                <a:cubicBezTo>
                  <a:pt x="2527382" y="1239748"/>
                  <a:pt x="2336084" y="1136048"/>
                  <a:pt x="2271958" y="1122364"/>
                </a:cubicBezTo>
                <a:cubicBezTo>
                  <a:pt x="2255026" y="1118764"/>
                  <a:pt x="2211795" y="1109400"/>
                  <a:pt x="2175409" y="1101840"/>
                </a:cubicBezTo>
                <a:cubicBezTo>
                  <a:pt x="2139022" y="1093916"/>
                  <a:pt x="2063368" y="1087436"/>
                  <a:pt x="2007528" y="1087436"/>
                </a:cubicBezTo>
                <a:close/>
                <a:moveTo>
                  <a:pt x="691176" y="884236"/>
                </a:moveTo>
                <a:cubicBezTo>
                  <a:pt x="520734" y="884236"/>
                  <a:pt x="407947" y="888196"/>
                  <a:pt x="395695" y="895036"/>
                </a:cubicBezTo>
                <a:cubicBezTo>
                  <a:pt x="377318" y="904760"/>
                  <a:pt x="376237" y="918084"/>
                  <a:pt x="376237" y="1095956"/>
                </a:cubicBezTo>
                <a:cubicBezTo>
                  <a:pt x="376237" y="1230980"/>
                  <a:pt x="379480" y="1290392"/>
                  <a:pt x="388128" y="1299032"/>
                </a:cubicBezTo>
                <a:cubicBezTo>
                  <a:pt x="397137" y="1308032"/>
                  <a:pt x="478574" y="1311272"/>
                  <a:pt x="691176" y="1311272"/>
                </a:cubicBezTo>
                <a:cubicBezTo>
                  <a:pt x="904138" y="1311272"/>
                  <a:pt x="985575" y="1308032"/>
                  <a:pt x="994223" y="1299032"/>
                </a:cubicBezTo>
                <a:cubicBezTo>
                  <a:pt x="1002872" y="1290392"/>
                  <a:pt x="1006475" y="1230980"/>
                  <a:pt x="1006475" y="1095956"/>
                </a:cubicBezTo>
                <a:cubicBezTo>
                  <a:pt x="1006475" y="918084"/>
                  <a:pt x="1005394" y="904760"/>
                  <a:pt x="987017" y="895036"/>
                </a:cubicBezTo>
                <a:cubicBezTo>
                  <a:pt x="974765" y="888196"/>
                  <a:pt x="861978" y="884236"/>
                  <a:pt x="691176" y="884236"/>
                </a:cubicBezTo>
                <a:close/>
                <a:moveTo>
                  <a:pt x="1504906" y="0"/>
                </a:moveTo>
                <a:lnTo>
                  <a:pt x="2007262" y="0"/>
                </a:lnTo>
                <a:lnTo>
                  <a:pt x="2509258" y="0"/>
                </a:lnTo>
                <a:lnTo>
                  <a:pt x="2657624" y="247692"/>
                </a:lnTo>
                <a:cubicBezTo>
                  <a:pt x="2764216" y="425904"/>
                  <a:pt x="2812112" y="497548"/>
                  <a:pt x="2828316" y="501868"/>
                </a:cubicBezTo>
                <a:cubicBezTo>
                  <a:pt x="2840920" y="505108"/>
                  <a:pt x="3083276" y="507988"/>
                  <a:pt x="3367404" y="507988"/>
                </a:cubicBezTo>
                <a:cubicBezTo>
                  <a:pt x="3728235" y="507988"/>
                  <a:pt x="3890286" y="511588"/>
                  <a:pt x="3906130" y="519508"/>
                </a:cubicBezTo>
                <a:cubicBezTo>
                  <a:pt x="3918014" y="525628"/>
                  <a:pt x="3943222" y="545072"/>
                  <a:pt x="3961588" y="562352"/>
                </a:cubicBezTo>
                <a:cubicBezTo>
                  <a:pt x="4027488" y="624636"/>
                  <a:pt x="4024607" y="568112"/>
                  <a:pt x="4024607" y="1909552"/>
                </a:cubicBezTo>
                <a:cubicBezTo>
                  <a:pt x="4024607" y="2872968"/>
                  <a:pt x="4021726" y="3133624"/>
                  <a:pt x="4011283" y="3168188"/>
                </a:cubicBezTo>
                <a:cubicBezTo>
                  <a:pt x="3991477" y="3235152"/>
                  <a:pt x="3952225" y="3277272"/>
                  <a:pt x="3887404" y="3301396"/>
                </a:cubicBezTo>
                <a:cubicBezTo>
                  <a:pt x="3830867" y="3322636"/>
                  <a:pt x="3830507" y="3322636"/>
                  <a:pt x="2004381" y="3321556"/>
                </a:cubicBezTo>
                <a:cubicBezTo>
                  <a:pt x="489032" y="3320836"/>
                  <a:pt x="170333" y="3318316"/>
                  <a:pt x="133601" y="3306436"/>
                </a:cubicBezTo>
                <a:cubicBezTo>
                  <a:pt x="81025" y="3290232"/>
                  <a:pt x="66981" y="3279432"/>
                  <a:pt x="28809" y="3226872"/>
                </a:cubicBezTo>
                <a:lnTo>
                  <a:pt x="0" y="3187268"/>
                </a:lnTo>
                <a:lnTo>
                  <a:pt x="0" y="1913152"/>
                </a:lnTo>
                <a:cubicBezTo>
                  <a:pt x="0" y="991136"/>
                  <a:pt x="3241" y="632556"/>
                  <a:pt x="11524" y="616716"/>
                </a:cubicBezTo>
                <a:cubicBezTo>
                  <a:pt x="28449" y="583952"/>
                  <a:pt x="72382" y="538592"/>
                  <a:pt x="103712" y="522388"/>
                </a:cubicBezTo>
                <a:cubicBezTo>
                  <a:pt x="126399" y="510508"/>
                  <a:pt x="223989" y="507988"/>
                  <a:pt x="654683" y="507988"/>
                </a:cubicBezTo>
                <a:lnTo>
                  <a:pt x="1177925" y="507988"/>
                </a:lnTo>
                <a:lnTo>
                  <a:pt x="1203853" y="485308"/>
                </a:lnTo>
                <a:cubicBezTo>
                  <a:pt x="1217897" y="472708"/>
                  <a:pt x="1291360" y="358220"/>
                  <a:pt x="1367344" y="231132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5" name="手繪多邊形 34"/>
          <p:cNvSpPr>
            <a:spLocks/>
          </p:cNvSpPr>
          <p:nvPr/>
        </p:nvSpPr>
        <p:spPr bwMode="auto">
          <a:xfrm>
            <a:off x="3561948" y="4396275"/>
            <a:ext cx="185083" cy="185912"/>
          </a:xfrm>
          <a:custGeom>
            <a:avLst/>
            <a:gdLst>
              <a:gd name="connsiteX0" fmla="*/ 696901 w 1382938"/>
              <a:gd name="connsiteY0" fmla="*/ 174564 h 1389136"/>
              <a:gd name="connsiteX1" fmla="*/ 615103 w 1382938"/>
              <a:gd name="connsiteY1" fmla="*/ 185584 h 1389136"/>
              <a:gd name="connsiteX2" fmla="*/ 187732 w 1382938"/>
              <a:gd name="connsiteY2" fmla="*/ 592580 h 1389136"/>
              <a:gd name="connsiteX3" fmla="*/ 187732 w 1382938"/>
              <a:gd name="connsiteY3" fmla="*/ 808496 h 1389136"/>
              <a:gd name="connsiteX4" fmla="*/ 532584 w 1382938"/>
              <a:gd name="connsiteY4" fmla="*/ 1189940 h 1389136"/>
              <a:gd name="connsiteX5" fmla="*/ 850769 w 1382938"/>
              <a:gd name="connsiteY5" fmla="*/ 1191740 h 1389136"/>
              <a:gd name="connsiteX6" fmla="*/ 1062653 w 1382938"/>
              <a:gd name="connsiteY6" fmla="*/ 1061472 h 1389136"/>
              <a:gd name="connsiteX7" fmla="*/ 1208953 w 1382938"/>
              <a:gd name="connsiteY7" fmla="*/ 698740 h 1389136"/>
              <a:gd name="connsiteX8" fmla="*/ 1135442 w 1382938"/>
              <a:gd name="connsiteY8" fmla="*/ 424528 h 1389136"/>
              <a:gd name="connsiteX9" fmla="*/ 777619 w 1382938"/>
              <a:gd name="connsiteY9" fmla="*/ 185944 h 1389136"/>
              <a:gd name="connsiteX10" fmla="*/ 696901 w 1382938"/>
              <a:gd name="connsiteY10" fmla="*/ 174564 h 1389136"/>
              <a:gd name="connsiteX11" fmla="*/ 709912 w 1382938"/>
              <a:gd name="connsiteY11" fmla="*/ 376 h 1389136"/>
              <a:gd name="connsiteX12" fmla="*/ 908829 w 1382938"/>
              <a:gd name="connsiteY12" fmla="*/ 35660 h 1389136"/>
              <a:gd name="connsiteX13" fmla="*/ 1337507 w 1382938"/>
              <a:gd name="connsiteY13" fmla="*/ 434916 h 1389136"/>
              <a:gd name="connsiteX14" fmla="*/ 1382858 w 1382938"/>
              <a:gd name="connsiteY14" fmla="*/ 698084 h 1389136"/>
              <a:gd name="connsiteX15" fmla="*/ 1357663 w 1382938"/>
              <a:gd name="connsiteY15" fmla="*/ 904012 h 1389136"/>
              <a:gd name="connsiteX16" fmla="*/ 909909 w 1382938"/>
              <a:gd name="connsiteY16" fmla="*/ 1358712 h 1389136"/>
              <a:gd name="connsiteX17" fmla="*/ 688552 w 1382938"/>
              <a:gd name="connsiteY17" fmla="*/ 1388952 h 1389136"/>
              <a:gd name="connsiteX18" fmla="*/ 517585 w 1382938"/>
              <a:gd name="connsiteY18" fmla="*/ 1372752 h 1389136"/>
              <a:gd name="connsiteX19" fmla="*/ 178170 w 1382938"/>
              <a:gd name="connsiteY19" fmla="*/ 1165384 h 1389136"/>
              <a:gd name="connsiteX20" fmla="*/ 10443 w 1382938"/>
              <a:gd name="connsiteY20" fmla="*/ 585760 h 1389136"/>
              <a:gd name="connsiteX21" fmla="*/ 214163 w 1382938"/>
              <a:gd name="connsiteY21" fmla="*/ 195868 h 1389136"/>
              <a:gd name="connsiteX22" fmla="*/ 657958 w 1382938"/>
              <a:gd name="connsiteY22" fmla="*/ 1820 h 1389136"/>
              <a:gd name="connsiteX23" fmla="*/ 709912 w 1382938"/>
              <a:gd name="connsiteY23" fmla="*/ 376 h 138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82938" h="1389136">
                <a:moveTo>
                  <a:pt x="696901" y="174564"/>
                </a:moveTo>
                <a:cubicBezTo>
                  <a:pt x="674920" y="174520"/>
                  <a:pt x="652759" y="178208"/>
                  <a:pt x="615103" y="185584"/>
                </a:cubicBezTo>
                <a:cubicBezTo>
                  <a:pt x="397454" y="228768"/>
                  <a:pt x="236379" y="381708"/>
                  <a:pt x="187732" y="592580"/>
                </a:cubicBezTo>
                <a:cubicBezTo>
                  <a:pt x="167553" y="678228"/>
                  <a:pt x="167553" y="721768"/>
                  <a:pt x="187732" y="808496"/>
                </a:cubicBezTo>
                <a:cubicBezTo>
                  <a:pt x="228451" y="983024"/>
                  <a:pt x="366104" y="1135604"/>
                  <a:pt x="532584" y="1189940"/>
                </a:cubicBezTo>
                <a:cubicBezTo>
                  <a:pt x="623030" y="1219448"/>
                  <a:pt x="766808" y="1220168"/>
                  <a:pt x="850769" y="1191740"/>
                </a:cubicBezTo>
                <a:cubicBezTo>
                  <a:pt x="935450" y="1163312"/>
                  <a:pt x="1000673" y="1123008"/>
                  <a:pt x="1062653" y="1061472"/>
                </a:cubicBezTo>
                <a:cubicBezTo>
                  <a:pt x="1166432" y="957476"/>
                  <a:pt x="1208953" y="852036"/>
                  <a:pt x="1208953" y="698740"/>
                </a:cubicBezTo>
                <a:cubicBezTo>
                  <a:pt x="1208953" y="591140"/>
                  <a:pt x="1188413" y="514132"/>
                  <a:pt x="1135442" y="424528"/>
                </a:cubicBezTo>
                <a:cubicBezTo>
                  <a:pt x="1067697" y="309016"/>
                  <a:pt x="928243" y="216172"/>
                  <a:pt x="777619" y="185944"/>
                </a:cubicBezTo>
                <a:cubicBezTo>
                  <a:pt x="740684" y="178388"/>
                  <a:pt x="718883" y="174612"/>
                  <a:pt x="696901" y="174564"/>
                </a:cubicBezTo>
                <a:close/>
                <a:moveTo>
                  <a:pt x="709912" y="376"/>
                </a:moveTo>
                <a:cubicBezTo>
                  <a:pt x="769131" y="2720"/>
                  <a:pt x="846471" y="15952"/>
                  <a:pt x="908829" y="35660"/>
                </a:cubicBezTo>
                <a:cubicBezTo>
                  <a:pt x="1098153" y="95424"/>
                  <a:pt x="1272359" y="257788"/>
                  <a:pt x="1337507" y="434916"/>
                </a:cubicBezTo>
                <a:cubicBezTo>
                  <a:pt x="1380339" y="551560"/>
                  <a:pt x="1383578" y="570280"/>
                  <a:pt x="1382858" y="698084"/>
                </a:cubicBezTo>
                <a:cubicBezTo>
                  <a:pt x="1382138" y="803928"/>
                  <a:pt x="1377819" y="839572"/>
                  <a:pt x="1357663" y="904012"/>
                </a:cubicBezTo>
                <a:cubicBezTo>
                  <a:pt x="1287477" y="1127220"/>
                  <a:pt x="1129827" y="1287428"/>
                  <a:pt x="909909" y="1358712"/>
                </a:cubicBezTo>
                <a:cubicBezTo>
                  <a:pt x="822086" y="1387152"/>
                  <a:pt x="802290" y="1390032"/>
                  <a:pt x="688552" y="1388952"/>
                </a:cubicBezTo>
                <a:cubicBezTo>
                  <a:pt x="610087" y="1387872"/>
                  <a:pt x="546379" y="1382112"/>
                  <a:pt x="517585" y="1372752"/>
                </a:cubicBezTo>
                <a:cubicBezTo>
                  <a:pt x="367854" y="1324148"/>
                  <a:pt x="263834" y="1260788"/>
                  <a:pt x="178170" y="1165384"/>
                </a:cubicBezTo>
                <a:cubicBezTo>
                  <a:pt x="41037" y="1012736"/>
                  <a:pt x="-27710" y="774768"/>
                  <a:pt x="10443" y="585760"/>
                </a:cubicBezTo>
                <a:cubicBezTo>
                  <a:pt x="45716" y="412596"/>
                  <a:pt x="105464" y="298112"/>
                  <a:pt x="214163" y="195868"/>
                </a:cubicBezTo>
                <a:cubicBezTo>
                  <a:pt x="343738" y="74184"/>
                  <a:pt x="448478" y="28460"/>
                  <a:pt x="657958" y="1820"/>
                </a:cubicBezTo>
                <a:cubicBezTo>
                  <a:pt x="672445" y="20"/>
                  <a:pt x="690172" y="-408"/>
                  <a:pt x="709912" y="376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 rot="10800000" flipV="1">
            <a:off x="4073545" y="1718744"/>
            <a:ext cx="337650" cy="623625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3080294" y="5469970"/>
            <a:ext cx="528176" cy="402449"/>
          </a:xfrm>
          <a:custGeom>
            <a:avLst/>
            <a:gdLst>
              <a:gd name="connsiteX0" fmla="*/ 2520096 w 3413041"/>
              <a:gd name="connsiteY0" fmla="*/ 2002111 h 2600599"/>
              <a:gd name="connsiteX1" fmla="*/ 2443148 w 3413041"/>
              <a:gd name="connsiteY1" fmla="*/ 2036713 h 2600599"/>
              <a:gd name="connsiteX2" fmla="*/ 2430564 w 3413041"/>
              <a:gd name="connsiteY2" fmla="*/ 2169719 h 2600599"/>
              <a:gd name="connsiteX3" fmla="*/ 2517576 w 3413041"/>
              <a:gd name="connsiteY3" fmla="*/ 2225587 h 2600599"/>
              <a:gd name="connsiteX4" fmla="*/ 2561084 w 3413041"/>
              <a:gd name="connsiteY4" fmla="*/ 2209367 h 2600599"/>
              <a:gd name="connsiteX5" fmla="*/ 2616816 w 3413041"/>
              <a:gd name="connsiteY5" fmla="*/ 2052933 h 2600599"/>
              <a:gd name="connsiteX6" fmla="*/ 2520096 w 3413041"/>
              <a:gd name="connsiteY6" fmla="*/ 2002111 h 2600599"/>
              <a:gd name="connsiteX7" fmla="*/ 1508300 w 3413041"/>
              <a:gd name="connsiteY7" fmla="*/ 2002111 h 2600599"/>
              <a:gd name="connsiteX8" fmla="*/ 1405560 w 3413041"/>
              <a:gd name="connsiteY8" fmla="*/ 2145595 h 2600599"/>
              <a:gd name="connsiteX9" fmla="*/ 1478740 w 3413041"/>
              <a:gd name="connsiteY9" fmla="*/ 2211959 h 2600599"/>
              <a:gd name="connsiteX10" fmla="*/ 1603472 w 3413041"/>
              <a:gd name="connsiteY10" fmla="*/ 2164249 h 2600599"/>
              <a:gd name="connsiteX11" fmla="*/ 1611040 w 3413041"/>
              <a:gd name="connsiteY11" fmla="*/ 2063091 h 2600599"/>
              <a:gd name="connsiteX12" fmla="*/ 1508300 w 3413041"/>
              <a:gd name="connsiteY12" fmla="*/ 2002111 h 2600599"/>
              <a:gd name="connsiteX13" fmla="*/ 2022368 w 3413041"/>
              <a:gd name="connsiteY13" fmla="*/ 2000359 h 2600599"/>
              <a:gd name="connsiteX14" fmla="*/ 1911224 w 3413041"/>
              <a:gd name="connsiteY14" fmla="*/ 2071965 h 2600599"/>
              <a:gd name="connsiteX15" fmla="*/ 2048404 w 3413041"/>
              <a:gd name="connsiteY15" fmla="*/ 2212371 h 2600599"/>
              <a:gd name="connsiteX16" fmla="*/ 2097140 w 3413041"/>
              <a:gd name="connsiteY16" fmla="*/ 2186677 h 2600599"/>
              <a:gd name="connsiteX17" fmla="*/ 2123492 w 3413041"/>
              <a:gd name="connsiteY17" fmla="*/ 2077755 h 2600599"/>
              <a:gd name="connsiteX18" fmla="*/ 2022368 w 3413041"/>
              <a:gd name="connsiteY18" fmla="*/ 2000359 h 2600599"/>
              <a:gd name="connsiteX19" fmla="*/ 3015036 w 3413041"/>
              <a:gd name="connsiteY19" fmla="*/ 1999015 h 2600599"/>
              <a:gd name="connsiteX20" fmla="*/ 2949232 w 3413041"/>
              <a:gd name="connsiteY20" fmla="*/ 2036257 h 2600599"/>
              <a:gd name="connsiteX21" fmla="*/ 2938388 w 3413041"/>
              <a:gd name="connsiteY21" fmla="*/ 2169321 h 2600599"/>
              <a:gd name="connsiteX22" fmla="*/ 3036728 w 3413041"/>
              <a:gd name="connsiteY22" fmla="*/ 2220303 h 2600599"/>
              <a:gd name="connsiteX23" fmla="*/ 3059144 w 3413041"/>
              <a:gd name="connsiteY23" fmla="*/ 2215603 h 2600599"/>
              <a:gd name="connsiteX24" fmla="*/ 3098552 w 3413041"/>
              <a:gd name="connsiteY24" fmla="*/ 2189569 h 2600599"/>
              <a:gd name="connsiteX25" fmla="*/ 3015036 w 3413041"/>
              <a:gd name="connsiteY25" fmla="*/ 1999015 h 2600599"/>
              <a:gd name="connsiteX26" fmla="*/ 510504 w 3413041"/>
              <a:gd name="connsiteY26" fmla="*/ 1896023 h 2600599"/>
              <a:gd name="connsiteX27" fmla="*/ 395168 w 3413041"/>
              <a:gd name="connsiteY27" fmla="*/ 1923123 h 2600599"/>
              <a:gd name="connsiteX28" fmla="*/ 384384 w 3413041"/>
              <a:gd name="connsiteY28" fmla="*/ 2288055 h 2600599"/>
              <a:gd name="connsiteX29" fmla="*/ 606156 w 3413041"/>
              <a:gd name="connsiteY29" fmla="*/ 2291305 h 2600599"/>
              <a:gd name="connsiteX30" fmla="*/ 676964 w 3413041"/>
              <a:gd name="connsiteY30" fmla="*/ 2223805 h 2600599"/>
              <a:gd name="connsiteX31" fmla="*/ 706436 w 3413041"/>
              <a:gd name="connsiteY31" fmla="*/ 2108297 h 2600599"/>
              <a:gd name="connsiteX32" fmla="*/ 679120 w 3413041"/>
              <a:gd name="connsiteY32" fmla="*/ 1994593 h 2600599"/>
              <a:gd name="connsiteX33" fmla="*/ 510504 w 3413041"/>
              <a:gd name="connsiteY33" fmla="*/ 1896023 h 2600599"/>
              <a:gd name="connsiteX34" fmla="*/ 1699384 w 3413041"/>
              <a:gd name="connsiteY34" fmla="*/ 387 h 2600599"/>
              <a:gd name="connsiteX35" fmla="*/ 1880900 w 3413041"/>
              <a:gd name="connsiteY35" fmla="*/ 104633 h 2600599"/>
              <a:gd name="connsiteX36" fmla="*/ 1835172 w 3413041"/>
              <a:gd name="connsiteY36" fmla="*/ 324865 h 2600599"/>
              <a:gd name="connsiteX37" fmla="*/ 1808528 w 3413041"/>
              <a:gd name="connsiteY37" fmla="*/ 349695 h 2600599"/>
              <a:gd name="connsiteX38" fmla="*/ 1808528 w 3413041"/>
              <a:gd name="connsiteY38" fmla="*/ 976565 h 2600599"/>
              <a:gd name="connsiteX39" fmla="*/ 1824732 w 3413041"/>
              <a:gd name="connsiteY39" fmla="*/ 1609553 h 2600599"/>
              <a:gd name="connsiteX40" fmla="*/ 2553832 w 3413041"/>
              <a:gd name="connsiteY40" fmla="*/ 1615671 h 2600599"/>
              <a:gd name="connsiteX41" fmla="*/ 3379788 w 3413041"/>
              <a:gd name="connsiteY41" fmla="*/ 1692319 h 2600599"/>
              <a:gd name="connsiteX42" fmla="*/ 3408952 w 3413041"/>
              <a:gd name="connsiteY42" fmla="*/ 1730825 h 2600599"/>
              <a:gd name="connsiteX43" fmla="*/ 3411832 w 3413041"/>
              <a:gd name="connsiteY43" fmla="*/ 2094279 h 2600599"/>
              <a:gd name="connsiteX44" fmla="*/ 3395268 w 3413041"/>
              <a:gd name="connsiteY44" fmla="*/ 2496239 h 2600599"/>
              <a:gd name="connsiteX45" fmla="*/ 3299856 w 3413041"/>
              <a:gd name="connsiteY45" fmla="*/ 2585125 h 2600599"/>
              <a:gd name="connsiteX46" fmla="*/ 1709876 w 3413041"/>
              <a:gd name="connsiteY46" fmla="*/ 2600599 h 2600599"/>
              <a:gd name="connsiteX47" fmla="*/ 115576 w 3413041"/>
              <a:gd name="connsiteY47" fmla="*/ 2581165 h 2600599"/>
              <a:gd name="connsiteX48" fmla="*/ 11520 w 3413041"/>
              <a:gd name="connsiteY48" fmla="*/ 2459535 h 2600599"/>
              <a:gd name="connsiteX49" fmla="*/ 0 w 3413041"/>
              <a:gd name="connsiteY49" fmla="*/ 2107955 h 2600599"/>
              <a:gd name="connsiteX50" fmla="*/ 11520 w 3413041"/>
              <a:gd name="connsiteY50" fmla="*/ 1756735 h 2600599"/>
              <a:gd name="connsiteX51" fmla="*/ 111976 w 3413041"/>
              <a:gd name="connsiteY51" fmla="*/ 1635823 h 2600599"/>
              <a:gd name="connsiteX52" fmla="*/ 876360 w 3413041"/>
              <a:gd name="connsiteY52" fmla="*/ 1615671 h 2600599"/>
              <a:gd name="connsiteX53" fmla="*/ 1613384 w 3413041"/>
              <a:gd name="connsiteY53" fmla="*/ 1603435 h 2600599"/>
              <a:gd name="connsiteX54" fmla="*/ 1625624 w 3413041"/>
              <a:gd name="connsiteY54" fmla="*/ 975845 h 2600599"/>
              <a:gd name="connsiteX55" fmla="*/ 1625624 w 3413041"/>
              <a:gd name="connsiteY55" fmla="*/ 360131 h 2600599"/>
              <a:gd name="connsiteX56" fmla="*/ 1588900 w 3413041"/>
              <a:gd name="connsiteY56" fmla="*/ 325225 h 2600599"/>
              <a:gd name="connsiteX57" fmla="*/ 1539572 w 3413041"/>
              <a:gd name="connsiteY57" fmla="*/ 115069 h 2600599"/>
              <a:gd name="connsiteX58" fmla="*/ 1627784 w 3413041"/>
              <a:gd name="connsiteY58" fmla="*/ 20067 h 2600599"/>
              <a:gd name="connsiteX59" fmla="*/ 1699384 w 3413041"/>
              <a:gd name="connsiteY59" fmla="*/ 387 h 260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413041" h="2600599">
                <a:moveTo>
                  <a:pt x="2520096" y="2002111"/>
                </a:moveTo>
                <a:cubicBezTo>
                  <a:pt x="2485576" y="2002111"/>
                  <a:pt x="2471552" y="2008599"/>
                  <a:pt x="2443148" y="2036713"/>
                </a:cubicBezTo>
                <a:cubicBezTo>
                  <a:pt x="2401440" y="2078525"/>
                  <a:pt x="2397124" y="2126825"/>
                  <a:pt x="2430564" y="2169719"/>
                </a:cubicBezTo>
                <a:cubicBezTo>
                  <a:pt x="2447824" y="2191345"/>
                  <a:pt x="2494924" y="2221623"/>
                  <a:pt x="2517576" y="2225587"/>
                </a:cubicBezTo>
                <a:cubicBezTo>
                  <a:pt x="2519016" y="2225947"/>
                  <a:pt x="2538432" y="2218379"/>
                  <a:pt x="2561084" y="2209367"/>
                </a:cubicBezTo>
                <a:cubicBezTo>
                  <a:pt x="2626164" y="2183415"/>
                  <a:pt x="2649536" y="2116733"/>
                  <a:pt x="2616816" y="2052933"/>
                </a:cubicBezTo>
                <a:cubicBezTo>
                  <a:pt x="2597040" y="2014725"/>
                  <a:pt x="2572952" y="2002111"/>
                  <a:pt x="2520096" y="2002111"/>
                </a:cubicBezTo>
                <a:close/>
                <a:moveTo>
                  <a:pt x="1508300" y="2002111"/>
                </a:moveTo>
                <a:cubicBezTo>
                  <a:pt x="1428992" y="2002111"/>
                  <a:pt x="1376360" y="2076005"/>
                  <a:pt x="1405560" y="2145595"/>
                </a:cubicBezTo>
                <a:cubicBezTo>
                  <a:pt x="1421784" y="2184695"/>
                  <a:pt x="1436564" y="2198327"/>
                  <a:pt x="1478740" y="2211959"/>
                </a:cubicBezTo>
                <a:cubicBezTo>
                  <a:pt x="1522000" y="2225947"/>
                  <a:pt x="1574992" y="2205501"/>
                  <a:pt x="1603472" y="2164249"/>
                </a:cubicBezTo>
                <a:cubicBezTo>
                  <a:pt x="1630148" y="2125149"/>
                  <a:pt x="1631952" y="2102909"/>
                  <a:pt x="1611040" y="2063091"/>
                </a:cubicBezTo>
                <a:cubicBezTo>
                  <a:pt x="1589412" y="2021481"/>
                  <a:pt x="1556968" y="2002111"/>
                  <a:pt x="1508300" y="2002111"/>
                </a:cubicBezTo>
                <a:close/>
                <a:moveTo>
                  <a:pt x="2022368" y="2000359"/>
                </a:moveTo>
                <a:cubicBezTo>
                  <a:pt x="1977828" y="1999137"/>
                  <a:pt x="1931620" y="2022751"/>
                  <a:pt x="1911224" y="2071965"/>
                </a:cubicBezTo>
                <a:cubicBezTo>
                  <a:pt x="1878012" y="2152299"/>
                  <a:pt x="1963928" y="2240235"/>
                  <a:pt x="2048404" y="2212371"/>
                </a:cubicBezTo>
                <a:cubicBezTo>
                  <a:pt x="2065372" y="2206943"/>
                  <a:pt x="2087392" y="2195363"/>
                  <a:pt x="2097140" y="2186677"/>
                </a:cubicBezTo>
                <a:cubicBezTo>
                  <a:pt x="2121328" y="2165689"/>
                  <a:pt x="2133600" y="2115027"/>
                  <a:pt x="2123492" y="2077755"/>
                </a:cubicBezTo>
                <a:cubicBezTo>
                  <a:pt x="2109776" y="2027635"/>
                  <a:pt x="2066904" y="2001581"/>
                  <a:pt x="2022368" y="2000359"/>
                </a:cubicBezTo>
                <a:close/>
                <a:moveTo>
                  <a:pt x="3015036" y="1999015"/>
                </a:moveTo>
                <a:cubicBezTo>
                  <a:pt x="2991536" y="1999737"/>
                  <a:pt x="2973096" y="2010223"/>
                  <a:pt x="2949232" y="2036257"/>
                </a:cubicBezTo>
                <a:cubicBezTo>
                  <a:pt x="2909100" y="2080009"/>
                  <a:pt x="2905124" y="2127377"/>
                  <a:pt x="2938388" y="2169321"/>
                </a:cubicBezTo>
                <a:cubicBezTo>
                  <a:pt x="2962612" y="2200417"/>
                  <a:pt x="3015396" y="2227535"/>
                  <a:pt x="3036728" y="2220303"/>
                </a:cubicBezTo>
                <a:cubicBezTo>
                  <a:pt x="3044320" y="2217773"/>
                  <a:pt x="3054444" y="2215603"/>
                  <a:pt x="3059144" y="2215603"/>
                </a:cubicBezTo>
                <a:cubicBezTo>
                  <a:pt x="3063844" y="2215603"/>
                  <a:pt x="3081560" y="2203671"/>
                  <a:pt x="3098552" y="2189569"/>
                </a:cubicBezTo>
                <a:cubicBezTo>
                  <a:pt x="3181348" y="2119783"/>
                  <a:pt x="3126756" y="1995759"/>
                  <a:pt x="3015036" y="1999015"/>
                </a:cubicBezTo>
                <a:close/>
                <a:moveTo>
                  <a:pt x="510504" y="1896023"/>
                </a:moveTo>
                <a:cubicBezTo>
                  <a:pt x="470936" y="1893547"/>
                  <a:pt x="430752" y="1902141"/>
                  <a:pt x="395168" y="1923123"/>
                </a:cubicBezTo>
                <a:cubicBezTo>
                  <a:pt x="254988" y="2005421"/>
                  <a:pt x="249236" y="2203951"/>
                  <a:pt x="384384" y="2288055"/>
                </a:cubicBezTo>
                <a:cubicBezTo>
                  <a:pt x="456272" y="2332815"/>
                  <a:pt x="532832" y="2333899"/>
                  <a:pt x="606156" y="2291305"/>
                </a:cubicBezTo>
                <a:cubicBezTo>
                  <a:pt x="628800" y="2278309"/>
                  <a:pt x="660788" y="2247627"/>
                  <a:pt x="676964" y="2223805"/>
                </a:cubicBezTo>
                <a:cubicBezTo>
                  <a:pt x="702844" y="2185543"/>
                  <a:pt x="706436" y="2170381"/>
                  <a:pt x="706436" y="2108297"/>
                </a:cubicBezTo>
                <a:cubicBezTo>
                  <a:pt x="706436" y="2048377"/>
                  <a:pt x="702124" y="2030329"/>
                  <a:pt x="679120" y="1994593"/>
                </a:cubicBezTo>
                <a:cubicBezTo>
                  <a:pt x="640704" y="1935035"/>
                  <a:pt x="576456" y="1900151"/>
                  <a:pt x="510504" y="1896023"/>
                </a:cubicBezTo>
                <a:close/>
                <a:moveTo>
                  <a:pt x="1699384" y="387"/>
                </a:moveTo>
                <a:cubicBezTo>
                  <a:pt x="1772344" y="-4337"/>
                  <a:pt x="1845252" y="34461"/>
                  <a:pt x="1880900" y="104633"/>
                </a:cubicBezTo>
                <a:cubicBezTo>
                  <a:pt x="1916904" y="175165"/>
                  <a:pt x="1898180" y="266209"/>
                  <a:pt x="1835172" y="324865"/>
                </a:cubicBezTo>
                <a:lnTo>
                  <a:pt x="1808528" y="349695"/>
                </a:lnTo>
                <a:lnTo>
                  <a:pt x="1808528" y="976565"/>
                </a:lnTo>
                <a:cubicBezTo>
                  <a:pt x="1808528" y="1538661"/>
                  <a:pt x="1810328" y="1603795"/>
                  <a:pt x="1824732" y="1609553"/>
                </a:cubicBezTo>
                <a:cubicBezTo>
                  <a:pt x="1833372" y="1612791"/>
                  <a:pt x="2161740" y="1615671"/>
                  <a:pt x="2553832" y="1615671"/>
                </a:cubicBezTo>
                <a:cubicBezTo>
                  <a:pt x="3355664" y="1616031"/>
                  <a:pt x="3318940" y="1612791"/>
                  <a:pt x="3379788" y="1692319"/>
                </a:cubicBezTo>
                <a:lnTo>
                  <a:pt x="3408952" y="1730825"/>
                </a:lnTo>
                <a:lnTo>
                  <a:pt x="3411832" y="2094279"/>
                </a:lnTo>
                <a:cubicBezTo>
                  <a:pt x="3414712" y="2436503"/>
                  <a:pt x="3413632" y="2460255"/>
                  <a:pt x="3395268" y="2496239"/>
                </a:cubicBezTo>
                <a:cubicBezTo>
                  <a:pt x="3371144" y="2543381"/>
                  <a:pt x="3348104" y="2564973"/>
                  <a:pt x="3299856" y="2585125"/>
                </a:cubicBezTo>
                <a:cubicBezTo>
                  <a:pt x="3266732" y="2598799"/>
                  <a:pt x="3084188" y="2600599"/>
                  <a:pt x="1709876" y="2600599"/>
                </a:cubicBezTo>
                <a:cubicBezTo>
                  <a:pt x="215668" y="2600239"/>
                  <a:pt x="155900" y="2599519"/>
                  <a:pt x="115576" y="2581165"/>
                </a:cubicBezTo>
                <a:cubicBezTo>
                  <a:pt x="69848" y="2560655"/>
                  <a:pt x="29524" y="2513153"/>
                  <a:pt x="11520" y="2459535"/>
                </a:cubicBezTo>
                <a:cubicBezTo>
                  <a:pt x="3960" y="2436503"/>
                  <a:pt x="0" y="2318111"/>
                  <a:pt x="0" y="2107955"/>
                </a:cubicBezTo>
                <a:cubicBezTo>
                  <a:pt x="0" y="1898157"/>
                  <a:pt x="3960" y="1779405"/>
                  <a:pt x="11520" y="1756735"/>
                </a:cubicBezTo>
                <a:cubicBezTo>
                  <a:pt x="28804" y="1704915"/>
                  <a:pt x="67328" y="1658493"/>
                  <a:pt x="111976" y="1635823"/>
                </a:cubicBezTo>
                <a:cubicBezTo>
                  <a:pt x="150500" y="1616031"/>
                  <a:pt x="172824" y="1615671"/>
                  <a:pt x="876360" y="1615671"/>
                </a:cubicBezTo>
                <a:cubicBezTo>
                  <a:pt x="1426516" y="1615671"/>
                  <a:pt x="1604380" y="1612791"/>
                  <a:pt x="1613384" y="1603435"/>
                </a:cubicBezTo>
                <a:cubicBezTo>
                  <a:pt x="1622744" y="1594079"/>
                  <a:pt x="1625624" y="1440781"/>
                  <a:pt x="1625624" y="975845"/>
                </a:cubicBezTo>
                <a:lnTo>
                  <a:pt x="1625624" y="360131"/>
                </a:lnTo>
                <a:lnTo>
                  <a:pt x="1588900" y="325225"/>
                </a:lnTo>
                <a:cubicBezTo>
                  <a:pt x="1525172" y="264409"/>
                  <a:pt x="1507888" y="190999"/>
                  <a:pt x="1539572" y="115069"/>
                </a:cubicBezTo>
                <a:cubicBezTo>
                  <a:pt x="1559736" y="66847"/>
                  <a:pt x="1581336" y="43817"/>
                  <a:pt x="1627784" y="20067"/>
                </a:cubicBezTo>
                <a:cubicBezTo>
                  <a:pt x="1650736" y="8371"/>
                  <a:pt x="1675064" y="1961"/>
                  <a:pt x="1699384" y="387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Freeform 92"/>
          <p:cNvSpPr>
            <a:spLocks/>
          </p:cNvSpPr>
          <p:nvPr/>
        </p:nvSpPr>
        <p:spPr bwMode="auto">
          <a:xfrm>
            <a:off x="3122795" y="5346440"/>
            <a:ext cx="85002" cy="302910"/>
          </a:xfrm>
          <a:custGeom>
            <a:avLst/>
            <a:gdLst>
              <a:gd name="T0" fmla="*/ 1033 w 1527"/>
              <a:gd name="T1" fmla="*/ 5262 h 5433"/>
              <a:gd name="T2" fmla="*/ 125 w 1527"/>
              <a:gd name="T3" fmla="*/ 3147 h 5433"/>
              <a:gd name="T4" fmla="*/ 1098 w 1527"/>
              <a:gd name="T5" fmla="*/ 127 h 5433"/>
              <a:gd name="T6" fmla="*/ 1212 w 1527"/>
              <a:gd name="T7" fmla="*/ 0 h 5433"/>
              <a:gd name="T8" fmla="*/ 1369 w 1527"/>
              <a:gd name="T9" fmla="*/ 154 h 5433"/>
              <a:gd name="T10" fmla="*/ 1527 w 1527"/>
              <a:gd name="T11" fmla="*/ 353 h 5433"/>
              <a:gd name="T12" fmla="*/ 1439 w 1527"/>
              <a:gd name="T13" fmla="*/ 481 h 5433"/>
              <a:gd name="T14" fmla="*/ 863 w 1527"/>
              <a:gd name="T15" fmla="*/ 1402 h 5433"/>
              <a:gd name="T16" fmla="*/ 622 w 1527"/>
              <a:gd name="T17" fmla="*/ 2283 h 5433"/>
              <a:gd name="T18" fmla="*/ 1412 w 1527"/>
              <a:gd name="T19" fmla="*/ 4958 h 5433"/>
              <a:gd name="T20" fmla="*/ 1526 w 1527"/>
              <a:gd name="T21" fmla="*/ 5112 h 5433"/>
              <a:gd name="T22" fmla="*/ 1210 w 1527"/>
              <a:gd name="T23" fmla="*/ 5432 h 5433"/>
              <a:gd name="T24" fmla="*/ 1033 w 1527"/>
              <a:gd name="T25" fmla="*/ 5262 h 5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27" h="5433">
                <a:moveTo>
                  <a:pt x="1033" y="5262"/>
                </a:moveTo>
                <a:cubicBezTo>
                  <a:pt x="505" y="4626"/>
                  <a:pt x="222" y="3966"/>
                  <a:pt x="125" y="3147"/>
                </a:cubicBezTo>
                <a:cubicBezTo>
                  <a:pt x="0" y="2085"/>
                  <a:pt x="368" y="942"/>
                  <a:pt x="1098" y="127"/>
                </a:cubicBezTo>
                <a:lnTo>
                  <a:pt x="1212" y="0"/>
                </a:lnTo>
                <a:lnTo>
                  <a:pt x="1369" y="154"/>
                </a:lnTo>
                <a:cubicBezTo>
                  <a:pt x="1456" y="239"/>
                  <a:pt x="1527" y="329"/>
                  <a:pt x="1527" y="353"/>
                </a:cubicBezTo>
                <a:cubicBezTo>
                  <a:pt x="1527" y="378"/>
                  <a:pt x="1487" y="436"/>
                  <a:pt x="1439" y="481"/>
                </a:cubicBezTo>
                <a:cubicBezTo>
                  <a:pt x="1290" y="623"/>
                  <a:pt x="990" y="1101"/>
                  <a:pt x="863" y="1402"/>
                </a:cubicBezTo>
                <a:cubicBezTo>
                  <a:pt x="746" y="1677"/>
                  <a:pt x="696" y="1858"/>
                  <a:pt x="622" y="2283"/>
                </a:cubicBezTo>
                <a:cubicBezTo>
                  <a:pt x="471" y="3144"/>
                  <a:pt x="802" y="4265"/>
                  <a:pt x="1412" y="4958"/>
                </a:cubicBezTo>
                <a:cubicBezTo>
                  <a:pt x="1475" y="5030"/>
                  <a:pt x="1526" y="5099"/>
                  <a:pt x="1526" y="5112"/>
                </a:cubicBezTo>
                <a:cubicBezTo>
                  <a:pt x="1525" y="5152"/>
                  <a:pt x="1248" y="5433"/>
                  <a:pt x="1210" y="5432"/>
                </a:cubicBezTo>
                <a:cubicBezTo>
                  <a:pt x="1190" y="5432"/>
                  <a:pt x="1110" y="5356"/>
                  <a:pt x="1033" y="5262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9" name="Freeform 93"/>
          <p:cNvSpPr>
            <a:spLocks/>
          </p:cNvSpPr>
          <p:nvPr/>
        </p:nvSpPr>
        <p:spPr bwMode="auto">
          <a:xfrm>
            <a:off x="3482946" y="5346440"/>
            <a:ext cx="79105" cy="302910"/>
          </a:xfrm>
          <a:custGeom>
            <a:avLst/>
            <a:gdLst>
              <a:gd name="T0" fmla="*/ 144 w 1421"/>
              <a:gd name="T1" fmla="*/ 5290 h 5433"/>
              <a:gd name="T2" fmla="*/ 0 w 1421"/>
              <a:gd name="T3" fmla="*/ 5119 h 5433"/>
              <a:gd name="T4" fmla="*/ 156 w 1421"/>
              <a:gd name="T5" fmla="*/ 4897 h 5433"/>
              <a:gd name="T6" fmla="*/ 841 w 1421"/>
              <a:gd name="T7" fmla="*/ 3529 h 5433"/>
              <a:gd name="T8" fmla="*/ 915 w 1421"/>
              <a:gd name="T9" fmla="*/ 2766 h 5433"/>
              <a:gd name="T10" fmla="*/ 756 w 1421"/>
              <a:gd name="T11" fmla="*/ 1640 h 5433"/>
              <a:gd name="T12" fmla="*/ 158 w 1421"/>
              <a:gd name="T13" fmla="*/ 567 h 5433"/>
              <a:gd name="T14" fmla="*/ 0 w 1421"/>
              <a:gd name="T15" fmla="*/ 341 h 5433"/>
              <a:gd name="T16" fmla="*/ 157 w 1421"/>
              <a:gd name="T17" fmla="*/ 154 h 5433"/>
              <a:gd name="T18" fmla="*/ 314 w 1421"/>
              <a:gd name="T19" fmla="*/ 0 h 5433"/>
              <a:gd name="T20" fmla="*/ 452 w 1421"/>
              <a:gd name="T21" fmla="*/ 155 h 5433"/>
              <a:gd name="T22" fmla="*/ 1184 w 1421"/>
              <a:gd name="T23" fmla="*/ 1378 h 5433"/>
              <a:gd name="T24" fmla="*/ 1380 w 1421"/>
              <a:gd name="T25" fmla="*/ 2110 h 5433"/>
              <a:gd name="T26" fmla="*/ 1385 w 1421"/>
              <a:gd name="T27" fmla="*/ 3313 h 5433"/>
              <a:gd name="T28" fmla="*/ 1311 w 1421"/>
              <a:gd name="T29" fmla="*/ 3641 h 5433"/>
              <a:gd name="T30" fmla="*/ 711 w 1421"/>
              <a:gd name="T31" fmla="*/ 4981 h 5433"/>
              <a:gd name="T32" fmla="*/ 310 w 1421"/>
              <a:gd name="T33" fmla="*/ 5433 h 5433"/>
              <a:gd name="T34" fmla="*/ 144 w 1421"/>
              <a:gd name="T35" fmla="*/ 5290 h 5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21" h="5433">
                <a:moveTo>
                  <a:pt x="144" y="5290"/>
                </a:moveTo>
                <a:cubicBezTo>
                  <a:pt x="65" y="5212"/>
                  <a:pt x="0" y="5135"/>
                  <a:pt x="0" y="5119"/>
                </a:cubicBezTo>
                <a:cubicBezTo>
                  <a:pt x="0" y="5104"/>
                  <a:pt x="70" y="5004"/>
                  <a:pt x="156" y="4897"/>
                </a:cubicBezTo>
                <a:cubicBezTo>
                  <a:pt x="483" y="4492"/>
                  <a:pt x="709" y="4040"/>
                  <a:pt x="841" y="3529"/>
                </a:cubicBezTo>
                <a:cubicBezTo>
                  <a:pt x="905" y="3280"/>
                  <a:pt x="914" y="3186"/>
                  <a:pt x="915" y="2766"/>
                </a:cubicBezTo>
                <a:cubicBezTo>
                  <a:pt x="917" y="2242"/>
                  <a:pt x="889" y="2047"/>
                  <a:pt x="756" y="1640"/>
                </a:cubicBezTo>
                <a:cubicBezTo>
                  <a:pt x="623" y="1234"/>
                  <a:pt x="449" y="922"/>
                  <a:pt x="158" y="567"/>
                </a:cubicBezTo>
                <a:cubicBezTo>
                  <a:pt x="71" y="461"/>
                  <a:pt x="0" y="359"/>
                  <a:pt x="0" y="341"/>
                </a:cubicBezTo>
                <a:cubicBezTo>
                  <a:pt x="0" y="323"/>
                  <a:pt x="70" y="239"/>
                  <a:pt x="157" y="154"/>
                </a:cubicBezTo>
                <a:lnTo>
                  <a:pt x="314" y="0"/>
                </a:lnTo>
                <a:lnTo>
                  <a:pt x="452" y="155"/>
                </a:lnTo>
                <a:cubicBezTo>
                  <a:pt x="731" y="467"/>
                  <a:pt x="1039" y="981"/>
                  <a:pt x="1184" y="1378"/>
                </a:cubicBezTo>
                <a:cubicBezTo>
                  <a:pt x="1233" y="1511"/>
                  <a:pt x="1299" y="1760"/>
                  <a:pt x="1380" y="2110"/>
                </a:cubicBezTo>
                <a:cubicBezTo>
                  <a:pt x="1417" y="2273"/>
                  <a:pt x="1421" y="3170"/>
                  <a:pt x="1385" y="3313"/>
                </a:cubicBezTo>
                <a:cubicBezTo>
                  <a:pt x="1371" y="3369"/>
                  <a:pt x="1337" y="3516"/>
                  <a:pt x="1311" y="3641"/>
                </a:cubicBezTo>
                <a:cubicBezTo>
                  <a:pt x="1220" y="4071"/>
                  <a:pt x="985" y="4596"/>
                  <a:pt x="711" y="4981"/>
                </a:cubicBezTo>
                <a:cubicBezTo>
                  <a:pt x="572" y="5176"/>
                  <a:pt x="344" y="5433"/>
                  <a:pt x="310" y="5433"/>
                </a:cubicBezTo>
                <a:cubicBezTo>
                  <a:pt x="299" y="5433"/>
                  <a:pt x="224" y="5368"/>
                  <a:pt x="144" y="529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0" name="Freeform 94"/>
          <p:cNvSpPr>
            <a:spLocks/>
          </p:cNvSpPr>
          <p:nvPr/>
        </p:nvSpPr>
        <p:spPr bwMode="auto">
          <a:xfrm>
            <a:off x="3190599" y="5390660"/>
            <a:ext cx="63137" cy="214469"/>
          </a:xfrm>
          <a:custGeom>
            <a:avLst/>
            <a:gdLst>
              <a:gd name="T0" fmla="*/ 649 w 1133"/>
              <a:gd name="T1" fmla="*/ 3709 h 3850"/>
              <a:gd name="T2" fmla="*/ 64 w 1133"/>
              <a:gd name="T3" fmla="*/ 2517 h 3850"/>
              <a:gd name="T4" fmla="*/ 50 w 1133"/>
              <a:gd name="T5" fmla="*/ 1437 h 3850"/>
              <a:gd name="T6" fmla="*/ 583 w 1133"/>
              <a:gd name="T7" fmla="*/ 253 h 3850"/>
              <a:gd name="T8" fmla="*/ 974 w 1133"/>
              <a:gd name="T9" fmla="*/ 185 h 3850"/>
              <a:gd name="T10" fmla="*/ 1133 w 1133"/>
              <a:gd name="T11" fmla="*/ 344 h 3850"/>
              <a:gd name="T12" fmla="*/ 984 w 1133"/>
              <a:gd name="T13" fmla="*/ 538 h 3850"/>
              <a:gd name="T14" fmla="*/ 561 w 1133"/>
              <a:gd name="T15" fmla="*/ 1412 h 3850"/>
              <a:gd name="T16" fmla="*/ 616 w 1133"/>
              <a:gd name="T17" fmla="*/ 2679 h 3850"/>
              <a:gd name="T18" fmla="*/ 966 w 1133"/>
              <a:gd name="T19" fmla="*/ 3313 h 3850"/>
              <a:gd name="T20" fmla="*/ 1087 w 1133"/>
              <a:gd name="T21" fmla="*/ 3572 h 3850"/>
              <a:gd name="T22" fmla="*/ 780 w 1133"/>
              <a:gd name="T23" fmla="*/ 3850 h 3850"/>
              <a:gd name="T24" fmla="*/ 649 w 1133"/>
              <a:gd name="T25" fmla="*/ 3709 h 3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3" h="3850">
                <a:moveTo>
                  <a:pt x="649" y="3709"/>
                </a:moveTo>
                <a:cubicBezTo>
                  <a:pt x="375" y="3385"/>
                  <a:pt x="157" y="2939"/>
                  <a:pt x="64" y="2517"/>
                </a:cubicBezTo>
                <a:cubicBezTo>
                  <a:pt x="8" y="2258"/>
                  <a:pt x="0" y="1696"/>
                  <a:pt x="50" y="1437"/>
                </a:cubicBezTo>
                <a:cubicBezTo>
                  <a:pt x="132" y="1013"/>
                  <a:pt x="338" y="555"/>
                  <a:pt x="583" y="253"/>
                </a:cubicBezTo>
                <a:cubicBezTo>
                  <a:pt x="788" y="1"/>
                  <a:pt x="789" y="0"/>
                  <a:pt x="974" y="185"/>
                </a:cubicBezTo>
                <a:lnTo>
                  <a:pt x="1133" y="344"/>
                </a:lnTo>
                <a:lnTo>
                  <a:pt x="984" y="538"/>
                </a:lnTo>
                <a:cubicBezTo>
                  <a:pt x="797" y="782"/>
                  <a:pt x="632" y="1122"/>
                  <a:pt x="561" y="1412"/>
                </a:cubicBezTo>
                <a:cubicBezTo>
                  <a:pt x="469" y="1785"/>
                  <a:pt x="494" y="2369"/>
                  <a:pt x="616" y="2679"/>
                </a:cubicBezTo>
                <a:cubicBezTo>
                  <a:pt x="701" y="2898"/>
                  <a:pt x="831" y="3134"/>
                  <a:pt x="966" y="3313"/>
                </a:cubicBezTo>
                <a:cubicBezTo>
                  <a:pt x="1102" y="3494"/>
                  <a:pt x="1118" y="3528"/>
                  <a:pt x="1087" y="3572"/>
                </a:cubicBezTo>
                <a:cubicBezTo>
                  <a:pt x="1050" y="3625"/>
                  <a:pt x="802" y="3850"/>
                  <a:pt x="780" y="3850"/>
                </a:cubicBezTo>
                <a:cubicBezTo>
                  <a:pt x="774" y="3850"/>
                  <a:pt x="715" y="3787"/>
                  <a:pt x="649" y="3709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1" name="Freeform 95"/>
          <p:cNvSpPr>
            <a:spLocks/>
          </p:cNvSpPr>
          <p:nvPr/>
        </p:nvSpPr>
        <p:spPr bwMode="auto">
          <a:xfrm>
            <a:off x="3437251" y="5392381"/>
            <a:ext cx="65840" cy="212750"/>
          </a:xfrm>
          <a:custGeom>
            <a:avLst/>
            <a:gdLst>
              <a:gd name="T0" fmla="*/ 263 w 1183"/>
              <a:gd name="T1" fmla="*/ 3770 h 3819"/>
              <a:gd name="T2" fmla="*/ 103 w 1183"/>
              <a:gd name="T3" fmla="*/ 3603 h 3819"/>
              <a:gd name="T4" fmla="*/ 0 w 1183"/>
              <a:gd name="T5" fmla="*/ 3485 h 3819"/>
              <a:gd name="T6" fmla="*/ 140 w 1183"/>
              <a:gd name="T7" fmla="*/ 3311 h 3819"/>
              <a:gd name="T8" fmla="*/ 593 w 1183"/>
              <a:gd name="T9" fmla="*/ 2295 h 3819"/>
              <a:gd name="T10" fmla="*/ 620 w 1183"/>
              <a:gd name="T11" fmla="*/ 1689 h 3819"/>
              <a:gd name="T12" fmla="*/ 144 w 1183"/>
              <a:gd name="T13" fmla="*/ 506 h 3819"/>
              <a:gd name="T14" fmla="*/ 0 w 1183"/>
              <a:gd name="T15" fmla="*/ 318 h 3819"/>
              <a:gd name="T16" fmla="*/ 156 w 1183"/>
              <a:gd name="T17" fmla="*/ 157 h 3819"/>
              <a:gd name="T18" fmla="*/ 362 w 1183"/>
              <a:gd name="T19" fmla="*/ 26 h 3819"/>
              <a:gd name="T20" fmla="*/ 836 w 1183"/>
              <a:gd name="T21" fmla="*/ 701 h 3819"/>
              <a:gd name="T22" fmla="*/ 1105 w 1183"/>
              <a:gd name="T23" fmla="*/ 1615 h 3819"/>
              <a:gd name="T24" fmla="*/ 672 w 1183"/>
              <a:gd name="T25" fmla="*/ 3424 h 3819"/>
              <a:gd name="T26" fmla="*/ 342 w 1183"/>
              <a:gd name="T27" fmla="*/ 3819 h 3819"/>
              <a:gd name="T28" fmla="*/ 263 w 1183"/>
              <a:gd name="T29" fmla="*/ 3770 h 3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3" h="3819">
                <a:moveTo>
                  <a:pt x="263" y="3770"/>
                </a:moveTo>
                <a:cubicBezTo>
                  <a:pt x="232" y="3743"/>
                  <a:pt x="160" y="3668"/>
                  <a:pt x="103" y="3603"/>
                </a:cubicBezTo>
                <a:lnTo>
                  <a:pt x="0" y="3485"/>
                </a:lnTo>
                <a:lnTo>
                  <a:pt x="140" y="3311"/>
                </a:lnTo>
                <a:cubicBezTo>
                  <a:pt x="378" y="3015"/>
                  <a:pt x="537" y="2660"/>
                  <a:pt x="593" y="2295"/>
                </a:cubicBezTo>
                <a:cubicBezTo>
                  <a:pt x="643" y="1975"/>
                  <a:pt x="645" y="1920"/>
                  <a:pt x="620" y="1689"/>
                </a:cubicBezTo>
                <a:cubicBezTo>
                  <a:pt x="573" y="1255"/>
                  <a:pt x="412" y="855"/>
                  <a:pt x="144" y="506"/>
                </a:cubicBezTo>
                <a:lnTo>
                  <a:pt x="0" y="318"/>
                </a:lnTo>
                <a:lnTo>
                  <a:pt x="156" y="157"/>
                </a:lnTo>
                <a:cubicBezTo>
                  <a:pt x="287" y="21"/>
                  <a:pt x="319" y="0"/>
                  <a:pt x="362" y="26"/>
                </a:cubicBezTo>
                <a:cubicBezTo>
                  <a:pt x="473" y="94"/>
                  <a:pt x="693" y="407"/>
                  <a:pt x="836" y="701"/>
                </a:cubicBezTo>
                <a:cubicBezTo>
                  <a:pt x="1000" y="1038"/>
                  <a:pt x="1051" y="1210"/>
                  <a:pt x="1105" y="1615"/>
                </a:cubicBezTo>
                <a:cubicBezTo>
                  <a:pt x="1183" y="2193"/>
                  <a:pt x="1007" y="2927"/>
                  <a:pt x="672" y="3424"/>
                </a:cubicBezTo>
                <a:cubicBezTo>
                  <a:pt x="555" y="3597"/>
                  <a:pt x="370" y="3819"/>
                  <a:pt x="342" y="3819"/>
                </a:cubicBezTo>
                <a:cubicBezTo>
                  <a:pt x="330" y="3819"/>
                  <a:pt x="294" y="3797"/>
                  <a:pt x="263" y="377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2" name="Freeform 96"/>
          <p:cNvSpPr>
            <a:spLocks/>
          </p:cNvSpPr>
          <p:nvPr/>
        </p:nvSpPr>
        <p:spPr bwMode="auto">
          <a:xfrm>
            <a:off x="3254228" y="5435127"/>
            <a:ext cx="43729" cy="126029"/>
          </a:xfrm>
          <a:custGeom>
            <a:avLst/>
            <a:gdLst>
              <a:gd name="T0" fmla="*/ 317 w 783"/>
              <a:gd name="T1" fmla="*/ 2127 h 2261"/>
              <a:gd name="T2" fmla="*/ 0 w 783"/>
              <a:gd name="T3" fmla="*/ 1146 h 2261"/>
              <a:gd name="T4" fmla="*/ 342 w 783"/>
              <a:gd name="T5" fmla="*/ 122 h 2261"/>
              <a:gd name="T6" fmla="*/ 449 w 783"/>
              <a:gd name="T7" fmla="*/ 0 h 2261"/>
              <a:gd name="T8" fmla="*/ 616 w 783"/>
              <a:gd name="T9" fmla="*/ 170 h 2261"/>
              <a:gd name="T10" fmla="*/ 783 w 783"/>
              <a:gd name="T11" fmla="*/ 339 h 2261"/>
              <a:gd name="T12" fmla="*/ 705 w 783"/>
              <a:gd name="T13" fmla="*/ 451 h 2261"/>
              <a:gd name="T14" fmla="*/ 492 w 783"/>
              <a:gd name="T15" fmla="*/ 1139 h 2261"/>
              <a:gd name="T16" fmla="*/ 685 w 783"/>
              <a:gd name="T17" fmla="*/ 1795 h 2261"/>
              <a:gd name="T18" fmla="*/ 747 w 783"/>
              <a:gd name="T19" fmla="*/ 1975 h 2261"/>
              <a:gd name="T20" fmla="*/ 441 w 783"/>
              <a:gd name="T21" fmla="*/ 2261 h 2261"/>
              <a:gd name="T22" fmla="*/ 317 w 783"/>
              <a:gd name="T23" fmla="*/ 2127 h 2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83" h="2261">
                <a:moveTo>
                  <a:pt x="317" y="2127"/>
                </a:moveTo>
                <a:cubicBezTo>
                  <a:pt x="85" y="1820"/>
                  <a:pt x="1" y="1557"/>
                  <a:pt x="0" y="1146"/>
                </a:cubicBezTo>
                <a:cubicBezTo>
                  <a:pt x="0" y="720"/>
                  <a:pt x="112" y="384"/>
                  <a:pt x="342" y="122"/>
                </a:cubicBezTo>
                <a:lnTo>
                  <a:pt x="449" y="0"/>
                </a:lnTo>
                <a:lnTo>
                  <a:pt x="616" y="170"/>
                </a:lnTo>
                <a:lnTo>
                  <a:pt x="783" y="339"/>
                </a:lnTo>
                <a:lnTo>
                  <a:pt x="705" y="451"/>
                </a:lnTo>
                <a:cubicBezTo>
                  <a:pt x="555" y="668"/>
                  <a:pt x="493" y="869"/>
                  <a:pt x="492" y="1139"/>
                </a:cubicBezTo>
                <a:cubicBezTo>
                  <a:pt x="491" y="1416"/>
                  <a:pt x="539" y="1578"/>
                  <a:pt x="685" y="1795"/>
                </a:cubicBezTo>
                <a:cubicBezTo>
                  <a:pt x="752" y="1893"/>
                  <a:pt x="767" y="1938"/>
                  <a:pt x="747" y="1975"/>
                </a:cubicBezTo>
                <a:cubicBezTo>
                  <a:pt x="715" y="2036"/>
                  <a:pt x="473" y="2261"/>
                  <a:pt x="441" y="2261"/>
                </a:cubicBezTo>
                <a:cubicBezTo>
                  <a:pt x="428" y="2261"/>
                  <a:pt x="373" y="2201"/>
                  <a:pt x="317" y="2127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3" name="Freeform 97"/>
          <p:cNvSpPr>
            <a:spLocks/>
          </p:cNvSpPr>
          <p:nvPr/>
        </p:nvSpPr>
        <p:spPr bwMode="auto">
          <a:xfrm>
            <a:off x="3393030" y="5437092"/>
            <a:ext cx="49134" cy="124063"/>
          </a:xfrm>
          <a:custGeom>
            <a:avLst/>
            <a:gdLst>
              <a:gd name="T0" fmla="*/ 149 w 881"/>
              <a:gd name="T1" fmla="*/ 2074 h 2228"/>
              <a:gd name="T2" fmla="*/ 0 w 881"/>
              <a:gd name="T3" fmla="*/ 1917 h 2228"/>
              <a:gd name="T4" fmla="*/ 50 w 881"/>
              <a:gd name="T5" fmla="*/ 1840 h 2228"/>
              <a:gd name="T6" fmla="*/ 276 w 881"/>
              <a:gd name="T7" fmla="*/ 1323 h 2228"/>
              <a:gd name="T8" fmla="*/ 97 w 881"/>
              <a:gd name="T9" fmla="*/ 454 h 2228"/>
              <a:gd name="T10" fmla="*/ 1 w 881"/>
              <a:gd name="T11" fmla="*/ 302 h 2228"/>
              <a:gd name="T12" fmla="*/ 150 w 881"/>
              <a:gd name="T13" fmla="*/ 151 h 2228"/>
              <a:gd name="T14" fmla="*/ 333 w 881"/>
              <a:gd name="T15" fmla="*/ 0 h 2228"/>
              <a:gd name="T16" fmla="*/ 628 w 881"/>
              <a:gd name="T17" fmla="*/ 389 h 2228"/>
              <a:gd name="T18" fmla="*/ 501 w 881"/>
              <a:gd name="T19" fmla="*/ 2041 h 2228"/>
              <a:gd name="T20" fmla="*/ 340 w 881"/>
              <a:gd name="T21" fmla="*/ 2223 h 2228"/>
              <a:gd name="T22" fmla="*/ 149 w 881"/>
              <a:gd name="T23" fmla="*/ 2074 h 2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1" h="2228">
                <a:moveTo>
                  <a:pt x="149" y="2074"/>
                </a:moveTo>
                <a:lnTo>
                  <a:pt x="0" y="1917"/>
                </a:lnTo>
                <a:lnTo>
                  <a:pt x="50" y="1840"/>
                </a:lnTo>
                <a:cubicBezTo>
                  <a:pt x="178" y="1647"/>
                  <a:pt x="236" y="1514"/>
                  <a:pt x="276" y="1323"/>
                </a:cubicBezTo>
                <a:cubicBezTo>
                  <a:pt x="338" y="1024"/>
                  <a:pt x="280" y="742"/>
                  <a:pt x="97" y="454"/>
                </a:cubicBezTo>
                <a:lnTo>
                  <a:pt x="1" y="302"/>
                </a:lnTo>
                <a:lnTo>
                  <a:pt x="150" y="151"/>
                </a:lnTo>
                <a:cubicBezTo>
                  <a:pt x="232" y="68"/>
                  <a:pt x="315" y="0"/>
                  <a:pt x="333" y="0"/>
                </a:cubicBezTo>
                <a:cubicBezTo>
                  <a:pt x="387" y="0"/>
                  <a:pt x="528" y="187"/>
                  <a:pt x="628" y="389"/>
                </a:cubicBezTo>
                <a:cubicBezTo>
                  <a:pt x="881" y="903"/>
                  <a:pt x="830" y="1560"/>
                  <a:pt x="501" y="2041"/>
                </a:cubicBezTo>
                <a:cubicBezTo>
                  <a:pt x="435" y="2137"/>
                  <a:pt x="363" y="2219"/>
                  <a:pt x="340" y="2223"/>
                </a:cubicBezTo>
                <a:cubicBezTo>
                  <a:pt x="316" y="2228"/>
                  <a:pt x="230" y="2161"/>
                  <a:pt x="149" y="2074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3664617" y="3015844"/>
            <a:ext cx="589397" cy="434974"/>
          </a:xfrm>
          <a:custGeom>
            <a:avLst/>
            <a:gdLst>
              <a:gd name="connsiteX0" fmla="*/ 2313240 w 4627012"/>
              <a:gd name="connsiteY0" fmla="*/ 2906712 h 3414712"/>
              <a:gd name="connsiteX1" fmla="*/ 1912260 w 4627012"/>
              <a:gd name="connsiteY1" fmla="*/ 2918932 h 3414712"/>
              <a:gd name="connsiteX2" fmla="*/ 1906856 w 4627012"/>
              <a:gd name="connsiteY2" fmla="*/ 3234846 h 3414712"/>
              <a:gd name="connsiteX3" fmla="*/ 2311440 w 4627012"/>
              <a:gd name="connsiteY3" fmla="*/ 3241676 h 3414712"/>
              <a:gd name="connsiteX4" fmla="*/ 2721424 w 4627012"/>
              <a:gd name="connsiteY4" fmla="*/ 3229456 h 3414712"/>
              <a:gd name="connsiteX5" fmla="*/ 2733676 w 4627012"/>
              <a:gd name="connsiteY5" fmla="*/ 3078146 h 3414712"/>
              <a:gd name="connsiteX6" fmla="*/ 2717824 w 4627012"/>
              <a:gd name="connsiteY6" fmla="*/ 2922886 h 3414712"/>
              <a:gd name="connsiteX7" fmla="*/ 2313240 w 4627012"/>
              <a:gd name="connsiteY7" fmla="*/ 2906712 h 3414712"/>
              <a:gd name="connsiteX8" fmla="*/ 1584960 w 4627012"/>
              <a:gd name="connsiteY8" fmla="*/ 286972 h 3414712"/>
              <a:gd name="connsiteX9" fmla="*/ 289164 w 4627012"/>
              <a:gd name="connsiteY9" fmla="*/ 296550 h 3414712"/>
              <a:gd name="connsiteX10" fmla="*/ 287364 w 4627012"/>
              <a:gd name="connsiteY10" fmla="*/ 2620194 h 3414712"/>
              <a:gd name="connsiteX11" fmla="*/ 2319024 w 4627012"/>
              <a:gd name="connsiteY11" fmla="*/ 2632076 h 3414712"/>
              <a:gd name="connsiteX12" fmla="*/ 4338444 w 4627012"/>
              <a:gd name="connsiteY12" fmla="*/ 2632076 h 3414712"/>
              <a:gd name="connsiteX13" fmla="*/ 4343844 w 4627012"/>
              <a:gd name="connsiteY13" fmla="*/ 2609392 h 3414712"/>
              <a:gd name="connsiteX14" fmla="*/ 4346724 w 4627012"/>
              <a:gd name="connsiteY14" fmla="*/ 1438210 h 3414712"/>
              <a:gd name="connsiteX15" fmla="*/ 4343844 w 4627012"/>
              <a:gd name="connsiteY15" fmla="*/ 290070 h 3414712"/>
              <a:gd name="connsiteX16" fmla="*/ 2323344 w 4627012"/>
              <a:gd name="connsiteY16" fmla="*/ 287550 h 3414712"/>
              <a:gd name="connsiteX17" fmla="*/ 1584960 w 4627012"/>
              <a:gd name="connsiteY17" fmla="*/ 286972 h 3414712"/>
              <a:gd name="connsiteX18" fmla="*/ 4623604 w 4627012"/>
              <a:gd name="connsiteY18" fmla="*/ 0 h 3414712"/>
              <a:gd name="connsiteX19" fmla="*/ 4626124 w 4627012"/>
              <a:gd name="connsiteY19" fmla="*/ 1442872 h 3414712"/>
              <a:gd name="connsiteX20" fmla="*/ 4625404 w 4627012"/>
              <a:gd name="connsiteY20" fmla="*/ 2896186 h 3414712"/>
              <a:gd name="connsiteX21" fmla="*/ 3827856 w 4627012"/>
              <a:gd name="connsiteY21" fmla="*/ 2906628 h 3414712"/>
              <a:gd name="connsiteX22" fmla="*/ 3020592 w 4627012"/>
              <a:gd name="connsiteY22" fmla="*/ 2914912 h 3414712"/>
              <a:gd name="connsiteX23" fmla="*/ 3010148 w 4627012"/>
              <a:gd name="connsiteY23" fmla="*/ 3079832 h 3414712"/>
              <a:gd name="connsiteX24" fmla="*/ 3013028 w 4627012"/>
              <a:gd name="connsiteY24" fmla="*/ 3236830 h 3414712"/>
              <a:gd name="connsiteX25" fmla="*/ 3485796 w 4627012"/>
              <a:gd name="connsiteY25" fmla="*/ 3241870 h 3414712"/>
              <a:gd name="connsiteX26" fmla="*/ 3976204 w 4627012"/>
              <a:gd name="connsiteY26" fmla="*/ 3255554 h 3414712"/>
              <a:gd name="connsiteX27" fmla="*/ 4014012 w 4627012"/>
              <a:gd name="connsiteY27" fmla="*/ 3357820 h 3414712"/>
              <a:gd name="connsiteX28" fmla="*/ 4014012 w 4627012"/>
              <a:gd name="connsiteY28" fmla="*/ 3414712 h 3414712"/>
              <a:gd name="connsiteX29" fmla="*/ 2306940 w 4627012"/>
              <a:gd name="connsiteY29" fmla="*/ 3414712 h 3414712"/>
              <a:gd name="connsiteX30" fmla="*/ 599508 w 4627012"/>
              <a:gd name="connsiteY30" fmla="*/ 3414712 h 3414712"/>
              <a:gd name="connsiteX31" fmla="*/ 599508 w 4627012"/>
              <a:gd name="connsiteY31" fmla="*/ 3372942 h 3414712"/>
              <a:gd name="connsiteX32" fmla="*/ 656400 w 4627012"/>
              <a:gd name="connsiteY32" fmla="*/ 3253394 h 3414712"/>
              <a:gd name="connsiteX33" fmla="*/ 1136728 w 4627012"/>
              <a:gd name="connsiteY33" fmla="*/ 3241870 h 3414712"/>
              <a:gd name="connsiteX34" fmla="*/ 1603732 w 4627012"/>
              <a:gd name="connsiteY34" fmla="*/ 3229628 h 3414712"/>
              <a:gd name="connsiteX35" fmla="*/ 1615976 w 4627012"/>
              <a:gd name="connsiteY35" fmla="*/ 3078030 h 3414712"/>
              <a:gd name="connsiteX36" fmla="*/ 1599772 w 4627012"/>
              <a:gd name="connsiteY36" fmla="*/ 2922472 h 3414712"/>
              <a:gd name="connsiteX37" fmla="*/ 792144 w 4627012"/>
              <a:gd name="connsiteY37" fmla="*/ 2906268 h 3414712"/>
              <a:gd name="connsiteX38" fmla="*/ 0 w 4627012"/>
              <a:gd name="connsiteY38" fmla="*/ 2906268 h 3414712"/>
              <a:gd name="connsiteX39" fmla="*/ 2520 w 4627012"/>
              <a:gd name="connsiteY39" fmla="*/ 1455836 h 3414712"/>
              <a:gd name="connsiteX40" fmla="*/ 5040 w 4627012"/>
              <a:gd name="connsiteY40" fmla="*/ 5042 h 3414712"/>
              <a:gd name="connsiteX41" fmla="*/ 2314500 w 4627012"/>
              <a:gd name="connsiteY41" fmla="*/ 2520 h 34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27012" h="3414712">
                <a:moveTo>
                  <a:pt x="2313240" y="2906712"/>
                </a:moveTo>
                <a:cubicBezTo>
                  <a:pt x="2024304" y="2906712"/>
                  <a:pt x="1921268" y="2909946"/>
                  <a:pt x="1912260" y="2918932"/>
                </a:cubicBezTo>
                <a:cubicBezTo>
                  <a:pt x="1898932" y="2932230"/>
                  <a:pt x="1893888" y="3222268"/>
                  <a:pt x="1906856" y="3234846"/>
                </a:cubicBezTo>
                <a:cubicBezTo>
                  <a:pt x="1910460" y="3238440"/>
                  <a:pt x="2092756" y="3241676"/>
                  <a:pt x="2311440" y="3241676"/>
                </a:cubicBezTo>
                <a:cubicBezTo>
                  <a:pt x="2607220" y="3241676"/>
                  <a:pt x="2712420" y="3238440"/>
                  <a:pt x="2721424" y="3229456"/>
                </a:cubicBezTo>
                <a:cubicBezTo>
                  <a:pt x="2729712" y="3221190"/>
                  <a:pt x="2733676" y="3172670"/>
                  <a:pt x="2733676" y="3078146"/>
                </a:cubicBezTo>
                <a:cubicBezTo>
                  <a:pt x="2733676" y="2964936"/>
                  <a:pt x="2730792" y="2935824"/>
                  <a:pt x="2717824" y="2922886"/>
                </a:cubicBezTo>
                <a:cubicBezTo>
                  <a:pt x="2703772" y="2908868"/>
                  <a:pt x="2652976" y="2906712"/>
                  <a:pt x="2313240" y="2906712"/>
                </a:cubicBezTo>
                <a:close/>
                <a:moveTo>
                  <a:pt x="1584960" y="286972"/>
                </a:moveTo>
                <a:cubicBezTo>
                  <a:pt x="654628" y="286788"/>
                  <a:pt x="297356" y="289530"/>
                  <a:pt x="289164" y="296550"/>
                </a:cubicBezTo>
                <a:cubicBezTo>
                  <a:pt x="269728" y="312392"/>
                  <a:pt x="268288" y="2601112"/>
                  <a:pt x="287364" y="2620194"/>
                </a:cubicBezTo>
                <a:cubicBezTo>
                  <a:pt x="296724" y="2629554"/>
                  <a:pt x="761804" y="2632076"/>
                  <a:pt x="2319024" y="2632076"/>
                </a:cubicBezTo>
                <a:lnTo>
                  <a:pt x="4338444" y="2632076"/>
                </a:lnTo>
                <a:lnTo>
                  <a:pt x="4343844" y="2609392"/>
                </a:lnTo>
                <a:cubicBezTo>
                  <a:pt x="4347080" y="2596792"/>
                  <a:pt x="4348160" y="2069706"/>
                  <a:pt x="4346724" y="1438210"/>
                </a:cubicBezTo>
                <a:lnTo>
                  <a:pt x="4343844" y="290070"/>
                </a:lnTo>
                <a:lnTo>
                  <a:pt x="2323344" y="287550"/>
                </a:lnTo>
                <a:cubicBezTo>
                  <a:pt x="2044864" y="287212"/>
                  <a:pt x="1799652" y="287014"/>
                  <a:pt x="1584960" y="286972"/>
                </a:cubicBezTo>
                <a:close/>
                <a:moveTo>
                  <a:pt x="4623604" y="0"/>
                </a:moveTo>
                <a:lnTo>
                  <a:pt x="4626124" y="1442872"/>
                </a:lnTo>
                <a:cubicBezTo>
                  <a:pt x="4627564" y="2236866"/>
                  <a:pt x="4627204" y="2890786"/>
                  <a:pt x="4625404" y="2896186"/>
                </a:cubicBezTo>
                <a:cubicBezTo>
                  <a:pt x="4623240" y="2903028"/>
                  <a:pt x="4347792" y="2906628"/>
                  <a:pt x="3827856" y="2906628"/>
                </a:cubicBezTo>
                <a:cubicBezTo>
                  <a:pt x="3390736" y="2906628"/>
                  <a:pt x="3027432" y="2910590"/>
                  <a:pt x="3020592" y="2914912"/>
                </a:cubicBezTo>
                <a:cubicBezTo>
                  <a:pt x="3010508" y="2921392"/>
                  <a:pt x="3007988" y="2961362"/>
                  <a:pt x="3010148" y="3079832"/>
                </a:cubicBezTo>
                <a:lnTo>
                  <a:pt x="3013028" y="3236830"/>
                </a:lnTo>
                <a:lnTo>
                  <a:pt x="3485796" y="3241870"/>
                </a:lnTo>
                <a:cubicBezTo>
                  <a:pt x="3745404" y="3244752"/>
                  <a:pt x="3966124" y="3250872"/>
                  <a:pt x="3976204" y="3255554"/>
                </a:cubicBezTo>
                <a:cubicBezTo>
                  <a:pt x="4003928" y="3269238"/>
                  <a:pt x="4014012" y="3296244"/>
                  <a:pt x="4014012" y="3357820"/>
                </a:cubicBezTo>
                <a:lnTo>
                  <a:pt x="4014012" y="3414712"/>
                </a:lnTo>
                <a:lnTo>
                  <a:pt x="2306940" y="3414712"/>
                </a:lnTo>
                <a:lnTo>
                  <a:pt x="599508" y="3414712"/>
                </a:lnTo>
                <a:lnTo>
                  <a:pt x="599508" y="3372942"/>
                </a:lnTo>
                <a:cubicBezTo>
                  <a:pt x="599508" y="3319650"/>
                  <a:pt x="623992" y="3268158"/>
                  <a:pt x="656400" y="3253394"/>
                </a:cubicBezTo>
                <a:cubicBezTo>
                  <a:pt x="674404" y="3245112"/>
                  <a:pt x="818428" y="3241870"/>
                  <a:pt x="1136728" y="3241870"/>
                </a:cubicBezTo>
                <a:cubicBezTo>
                  <a:pt x="1476988" y="3241870"/>
                  <a:pt x="1594372" y="3238630"/>
                  <a:pt x="1603732" y="3229628"/>
                </a:cubicBezTo>
                <a:cubicBezTo>
                  <a:pt x="1612012" y="3221346"/>
                  <a:pt x="1615976" y="3172734"/>
                  <a:pt x="1615976" y="3078030"/>
                </a:cubicBezTo>
                <a:cubicBezTo>
                  <a:pt x="1615976" y="2964604"/>
                  <a:pt x="1612732" y="2935436"/>
                  <a:pt x="1599772" y="2922472"/>
                </a:cubicBezTo>
                <a:cubicBezTo>
                  <a:pt x="1585728" y="2908070"/>
                  <a:pt x="1498232" y="2906268"/>
                  <a:pt x="792144" y="2906268"/>
                </a:cubicBezTo>
                <a:lnTo>
                  <a:pt x="0" y="2906268"/>
                </a:lnTo>
                <a:lnTo>
                  <a:pt x="2520" y="1455836"/>
                </a:lnTo>
                <a:lnTo>
                  <a:pt x="5040" y="5042"/>
                </a:lnTo>
                <a:lnTo>
                  <a:pt x="2314500" y="252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文字方塊 33"/>
          <p:cNvSpPr txBox="1"/>
          <p:nvPr/>
        </p:nvSpPr>
        <p:spPr>
          <a:xfrm>
            <a:off x="5333210" y="796868"/>
            <a:ext cx="86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b="1" dirty="0" smtClean="0">
                <a:solidFill>
                  <a:schemeClr val="bg1"/>
                </a:solidFill>
              </a:rPr>
              <a:t>01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文字方塊 34"/>
          <p:cNvSpPr txBox="1"/>
          <p:nvPr/>
        </p:nvSpPr>
        <p:spPr>
          <a:xfrm>
            <a:off x="5023159" y="2020749"/>
            <a:ext cx="86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b="1" dirty="0" smtClean="0">
                <a:solidFill>
                  <a:schemeClr val="bg1"/>
                </a:solidFill>
              </a:rPr>
              <a:t>02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文字方塊 35"/>
          <p:cNvSpPr txBox="1"/>
          <p:nvPr/>
        </p:nvSpPr>
        <p:spPr>
          <a:xfrm>
            <a:off x="4713110" y="3244631"/>
            <a:ext cx="86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b="1" dirty="0" smtClean="0">
                <a:solidFill>
                  <a:schemeClr val="bg1"/>
                </a:solidFill>
              </a:rPr>
              <a:t>03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文字方塊 36"/>
          <p:cNvSpPr txBox="1"/>
          <p:nvPr/>
        </p:nvSpPr>
        <p:spPr>
          <a:xfrm>
            <a:off x="4403060" y="4468513"/>
            <a:ext cx="86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b="1" dirty="0" smtClean="0">
                <a:solidFill>
                  <a:schemeClr val="bg1"/>
                </a:solidFill>
              </a:rPr>
              <a:t>04</a:t>
            </a:r>
            <a:endParaRPr lang="zh-TW" altLang="en-US" sz="3600" b="1" dirty="0">
              <a:solidFill>
                <a:schemeClr val="bg1"/>
              </a:solidFill>
            </a:endParaRPr>
          </a:p>
        </p:txBody>
      </p:sp>
      <p:sp>
        <p:nvSpPr>
          <p:cNvPr id="23" name="等腰三角形 22"/>
          <p:cNvSpPr/>
          <p:nvPr/>
        </p:nvSpPr>
        <p:spPr>
          <a:xfrm rot="5400000">
            <a:off x="6479346" y="925772"/>
            <a:ext cx="383319" cy="33044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4" name="等腰三角形 23"/>
          <p:cNvSpPr/>
          <p:nvPr/>
        </p:nvSpPr>
        <p:spPr>
          <a:xfrm rot="5400000">
            <a:off x="5831866" y="3373535"/>
            <a:ext cx="383319" cy="33044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5" name="等腰三角形 24"/>
          <p:cNvSpPr/>
          <p:nvPr/>
        </p:nvSpPr>
        <p:spPr>
          <a:xfrm rot="16200000">
            <a:off x="2868523" y="3068107"/>
            <a:ext cx="383319" cy="33044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6" name="等腰三角形 25"/>
          <p:cNvSpPr/>
          <p:nvPr/>
        </p:nvSpPr>
        <p:spPr>
          <a:xfrm rot="16200000">
            <a:off x="2281335" y="5504251"/>
            <a:ext cx="383319" cy="33044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2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17" name="手繪多邊形 16"/>
          <p:cNvSpPr/>
          <p:nvPr/>
        </p:nvSpPr>
        <p:spPr>
          <a:xfrm>
            <a:off x="514350" y="2330863"/>
            <a:ext cx="2377440" cy="2538317"/>
          </a:xfrm>
          <a:custGeom>
            <a:avLst/>
            <a:gdLst>
              <a:gd name="connsiteX0" fmla="*/ 2371976 w 2377440"/>
              <a:gd name="connsiteY0" fmla="*/ 0 h 2538317"/>
              <a:gd name="connsiteX1" fmla="*/ 2377440 w 2377440"/>
              <a:gd name="connsiteY1" fmla="*/ 54205 h 2538317"/>
              <a:gd name="connsiteX2" fmla="*/ 2377440 w 2377440"/>
              <a:gd name="connsiteY2" fmla="*/ 2142069 h 2538317"/>
              <a:gd name="connsiteX3" fmla="*/ 1981192 w 2377440"/>
              <a:gd name="connsiteY3" fmla="*/ 2538317 h 2538317"/>
              <a:gd name="connsiteX4" fmla="*/ 396248 w 2377440"/>
              <a:gd name="connsiteY4" fmla="*/ 2538317 h 2538317"/>
              <a:gd name="connsiteX5" fmla="*/ 0 w 2377440"/>
              <a:gd name="connsiteY5" fmla="*/ 2142069 h 2538317"/>
              <a:gd name="connsiteX6" fmla="*/ 0 w 2377440"/>
              <a:gd name="connsiteY6" fmla="*/ 973296 h 2538317"/>
              <a:gd name="connsiteX7" fmla="*/ 147505 w 2377440"/>
              <a:gd name="connsiteY7" fmla="*/ 857380 h 2538317"/>
              <a:gd name="connsiteX8" fmla="*/ 2339128 w 2377440"/>
              <a:gd name="connsiteY8" fmla="*/ 2498 h 2538317"/>
              <a:gd name="connsiteX9" fmla="*/ 2371976 w 2377440"/>
              <a:gd name="connsiteY9" fmla="*/ 0 h 253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7440" h="2538317">
                <a:moveTo>
                  <a:pt x="2371976" y="0"/>
                </a:moveTo>
                <a:lnTo>
                  <a:pt x="2377440" y="54205"/>
                </a:lnTo>
                <a:lnTo>
                  <a:pt x="2377440" y="2142069"/>
                </a:lnTo>
                <a:cubicBezTo>
                  <a:pt x="2377440" y="2360911"/>
                  <a:pt x="2200034" y="2538317"/>
                  <a:pt x="1981192" y="2538317"/>
                </a:cubicBezTo>
                <a:lnTo>
                  <a:pt x="396248" y="2538317"/>
                </a:lnTo>
                <a:cubicBezTo>
                  <a:pt x="177406" y="2538317"/>
                  <a:pt x="0" y="2360911"/>
                  <a:pt x="0" y="2142069"/>
                </a:cubicBezTo>
                <a:lnTo>
                  <a:pt x="0" y="973296"/>
                </a:lnTo>
                <a:lnTo>
                  <a:pt x="147505" y="857380"/>
                </a:lnTo>
                <a:cubicBezTo>
                  <a:pt x="771208" y="390941"/>
                  <a:pt x="1522275" y="85454"/>
                  <a:pt x="2339128" y="2498"/>
                </a:cubicBezTo>
                <a:lnTo>
                  <a:pt x="2371976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514350" y="1988820"/>
            <a:ext cx="2371976" cy="1315339"/>
          </a:xfrm>
          <a:custGeom>
            <a:avLst/>
            <a:gdLst>
              <a:gd name="connsiteX0" fmla="*/ 396248 w 2371976"/>
              <a:gd name="connsiteY0" fmla="*/ 0 h 1315339"/>
              <a:gd name="connsiteX1" fmla="*/ 1981192 w 2371976"/>
              <a:gd name="connsiteY1" fmla="*/ 0 h 1315339"/>
              <a:gd name="connsiteX2" fmla="*/ 2369390 w 2371976"/>
              <a:gd name="connsiteY2" fmla="*/ 316390 h 1315339"/>
              <a:gd name="connsiteX3" fmla="*/ 2371976 w 2371976"/>
              <a:gd name="connsiteY3" fmla="*/ 342043 h 1315339"/>
              <a:gd name="connsiteX4" fmla="*/ 2339128 w 2371976"/>
              <a:gd name="connsiteY4" fmla="*/ 344541 h 1315339"/>
              <a:gd name="connsiteX5" fmla="*/ 147505 w 2371976"/>
              <a:gd name="connsiteY5" fmla="*/ 1199423 h 1315339"/>
              <a:gd name="connsiteX6" fmla="*/ 0 w 2371976"/>
              <a:gd name="connsiteY6" fmla="*/ 1315339 h 1315339"/>
              <a:gd name="connsiteX7" fmla="*/ 0 w 2371976"/>
              <a:gd name="connsiteY7" fmla="*/ 396248 h 1315339"/>
              <a:gd name="connsiteX8" fmla="*/ 396248 w 2371976"/>
              <a:gd name="connsiteY8" fmla="*/ 0 h 13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76" h="1315339">
                <a:moveTo>
                  <a:pt x="396248" y="0"/>
                </a:moveTo>
                <a:lnTo>
                  <a:pt x="1981192" y="0"/>
                </a:lnTo>
                <a:cubicBezTo>
                  <a:pt x="2172679" y="0"/>
                  <a:pt x="2332441" y="135827"/>
                  <a:pt x="2369390" y="316390"/>
                </a:cubicBezTo>
                <a:lnTo>
                  <a:pt x="2371976" y="342043"/>
                </a:lnTo>
                <a:lnTo>
                  <a:pt x="2339128" y="344541"/>
                </a:lnTo>
                <a:cubicBezTo>
                  <a:pt x="1522275" y="427497"/>
                  <a:pt x="771208" y="732984"/>
                  <a:pt x="147505" y="1199423"/>
                </a:cubicBezTo>
                <a:lnTo>
                  <a:pt x="0" y="1315339"/>
                </a:lnTo>
                <a:lnTo>
                  <a:pt x="0" y="396248"/>
                </a:lnTo>
                <a:cubicBezTo>
                  <a:pt x="0" y="177406"/>
                  <a:pt x="177406" y="0"/>
                  <a:pt x="3962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文字方塊 12"/>
          <p:cNvSpPr txBox="1"/>
          <p:nvPr/>
        </p:nvSpPr>
        <p:spPr>
          <a:xfrm>
            <a:off x="822960" y="2007697"/>
            <a:ext cx="78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chemeClr val="bg1"/>
                </a:solidFill>
              </a:rPr>
              <a:t>01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3383280" y="2330863"/>
            <a:ext cx="2377440" cy="2538317"/>
          </a:xfrm>
          <a:custGeom>
            <a:avLst/>
            <a:gdLst>
              <a:gd name="connsiteX0" fmla="*/ 2371976 w 2377440"/>
              <a:gd name="connsiteY0" fmla="*/ 0 h 2538317"/>
              <a:gd name="connsiteX1" fmla="*/ 2377440 w 2377440"/>
              <a:gd name="connsiteY1" fmla="*/ 54205 h 2538317"/>
              <a:gd name="connsiteX2" fmla="*/ 2377440 w 2377440"/>
              <a:gd name="connsiteY2" fmla="*/ 2142069 h 2538317"/>
              <a:gd name="connsiteX3" fmla="*/ 1981192 w 2377440"/>
              <a:gd name="connsiteY3" fmla="*/ 2538317 h 2538317"/>
              <a:gd name="connsiteX4" fmla="*/ 396248 w 2377440"/>
              <a:gd name="connsiteY4" fmla="*/ 2538317 h 2538317"/>
              <a:gd name="connsiteX5" fmla="*/ 0 w 2377440"/>
              <a:gd name="connsiteY5" fmla="*/ 2142069 h 2538317"/>
              <a:gd name="connsiteX6" fmla="*/ 0 w 2377440"/>
              <a:gd name="connsiteY6" fmla="*/ 973296 h 2538317"/>
              <a:gd name="connsiteX7" fmla="*/ 147505 w 2377440"/>
              <a:gd name="connsiteY7" fmla="*/ 857380 h 2538317"/>
              <a:gd name="connsiteX8" fmla="*/ 2339128 w 2377440"/>
              <a:gd name="connsiteY8" fmla="*/ 2498 h 2538317"/>
              <a:gd name="connsiteX9" fmla="*/ 2371976 w 2377440"/>
              <a:gd name="connsiteY9" fmla="*/ 0 h 253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7440" h="2538317">
                <a:moveTo>
                  <a:pt x="2371976" y="0"/>
                </a:moveTo>
                <a:lnTo>
                  <a:pt x="2377440" y="54205"/>
                </a:lnTo>
                <a:lnTo>
                  <a:pt x="2377440" y="2142069"/>
                </a:lnTo>
                <a:cubicBezTo>
                  <a:pt x="2377440" y="2360911"/>
                  <a:pt x="2200034" y="2538317"/>
                  <a:pt x="1981192" y="2538317"/>
                </a:cubicBezTo>
                <a:lnTo>
                  <a:pt x="396248" y="2538317"/>
                </a:lnTo>
                <a:cubicBezTo>
                  <a:pt x="177406" y="2538317"/>
                  <a:pt x="0" y="2360911"/>
                  <a:pt x="0" y="2142069"/>
                </a:cubicBezTo>
                <a:lnTo>
                  <a:pt x="0" y="973296"/>
                </a:lnTo>
                <a:lnTo>
                  <a:pt x="147505" y="857380"/>
                </a:lnTo>
                <a:cubicBezTo>
                  <a:pt x="771208" y="390941"/>
                  <a:pt x="1522275" y="85454"/>
                  <a:pt x="2339128" y="2498"/>
                </a:cubicBezTo>
                <a:lnTo>
                  <a:pt x="2371976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3383280" y="1988820"/>
            <a:ext cx="2371976" cy="1315339"/>
          </a:xfrm>
          <a:custGeom>
            <a:avLst/>
            <a:gdLst>
              <a:gd name="connsiteX0" fmla="*/ 396248 w 2371976"/>
              <a:gd name="connsiteY0" fmla="*/ 0 h 1315339"/>
              <a:gd name="connsiteX1" fmla="*/ 1981192 w 2371976"/>
              <a:gd name="connsiteY1" fmla="*/ 0 h 1315339"/>
              <a:gd name="connsiteX2" fmla="*/ 2369390 w 2371976"/>
              <a:gd name="connsiteY2" fmla="*/ 316390 h 1315339"/>
              <a:gd name="connsiteX3" fmla="*/ 2371976 w 2371976"/>
              <a:gd name="connsiteY3" fmla="*/ 342043 h 1315339"/>
              <a:gd name="connsiteX4" fmla="*/ 2339128 w 2371976"/>
              <a:gd name="connsiteY4" fmla="*/ 344541 h 1315339"/>
              <a:gd name="connsiteX5" fmla="*/ 147505 w 2371976"/>
              <a:gd name="connsiteY5" fmla="*/ 1199423 h 1315339"/>
              <a:gd name="connsiteX6" fmla="*/ 0 w 2371976"/>
              <a:gd name="connsiteY6" fmla="*/ 1315339 h 1315339"/>
              <a:gd name="connsiteX7" fmla="*/ 0 w 2371976"/>
              <a:gd name="connsiteY7" fmla="*/ 396248 h 1315339"/>
              <a:gd name="connsiteX8" fmla="*/ 396248 w 2371976"/>
              <a:gd name="connsiteY8" fmla="*/ 0 h 13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76" h="1315339">
                <a:moveTo>
                  <a:pt x="396248" y="0"/>
                </a:moveTo>
                <a:lnTo>
                  <a:pt x="1981192" y="0"/>
                </a:lnTo>
                <a:cubicBezTo>
                  <a:pt x="2172679" y="0"/>
                  <a:pt x="2332441" y="135827"/>
                  <a:pt x="2369390" y="316390"/>
                </a:cubicBezTo>
                <a:lnTo>
                  <a:pt x="2371976" y="342043"/>
                </a:lnTo>
                <a:lnTo>
                  <a:pt x="2339128" y="344541"/>
                </a:lnTo>
                <a:cubicBezTo>
                  <a:pt x="1522275" y="427497"/>
                  <a:pt x="771208" y="732984"/>
                  <a:pt x="147505" y="1199423"/>
                </a:cubicBezTo>
                <a:lnTo>
                  <a:pt x="0" y="1315339"/>
                </a:lnTo>
                <a:lnTo>
                  <a:pt x="0" y="396248"/>
                </a:lnTo>
                <a:cubicBezTo>
                  <a:pt x="0" y="177406"/>
                  <a:pt x="177406" y="0"/>
                  <a:pt x="3962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8" name="文字方塊 78"/>
          <p:cNvSpPr txBox="1"/>
          <p:nvPr/>
        </p:nvSpPr>
        <p:spPr>
          <a:xfrm>
            <a:off x="3691890" y="2007697"/>
            <a:ext cx="78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chemeClr val="bg1"/>
                </a:solidFill>
              </a:rPr>
              <a:t>02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6252210" y="2330863"/>
            <a:ext cx="2377440" cy="2538317"/>
          </a:xfrm>
          <a:custGeom>
            <a:avLst/>
            <a:gdLst>
              <a:gd name="connsiteX0" fmla="*/ 2371976 w 2377440"/>
              <a:gd name="connsiteY0" fmla="*/ 0 h 2538317"/>
              <a:gd name="connsiteX1" fmla="*/ 2377440 w 2377440"/>
              <a:gd name="connsiteY1" fmla="*/ 54205 h 2538317"/>
              <a:gd name="connsiteX2" fmla="*/ 2377440 w 2377440"/>
              <a:gd name="connsiteY2" fmla="*/ 2142069 h 2538317"/>
              <a:gd name="connsiteX3" fmla="*/ 1981192 w 2377440"/>
              <a:gd name="connsiteY3" fmla="*/ 2538317 h 2538317"/>
              <a:gd name="connsiteX4" fmla="*/ 396248 w 2377440"/>
              <a:gd name="connsiteY4" fmla="*/ 2538317 h 2538317"/>
              <a:gd name="connsiteX5" fmla="*/ 0 w 2377440"/>
              <a:gd name="connsiteY5" fmla="*/ 2142069 h 2538317"/>
              <a:gd name="connsiteX6" fmla="*/ 0 w 2377440"/>
              <a:gd name="connsiteY6" fmla="*/ 973296 h 2538317"/>
              <a:gd name="connsiteX7" fmla="*/ 147505 w 2377440"/>
              <a:gd name="connsiteY7" fmla="*/ 857380 h 2538317"/>
              <a:gd name="connsiteX8" fmla="*/ 2339128 w 2377440"/>
              <a:gd name="connsiteY8" fmla="*/ 2498 h 2538317"/>
              <a:gd name="connsiteX9" fmla="*/ 2371976 w 2377440"/>
              <a:gd name="connsiteY9" fmla="*/ 0 h 253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7440" h="2538317">
                <a:moveTo>
                  <a:pt x="2371976" y="0"/>
                </a:moveTo>
                <a:lnTo>
                  <a:pt x="2377440" y="54205"/>
                </a:lnTo>
                <a:lnTo>
                  <a:pt x="2377440" y="2142069"/>
                </a:lnTo>
                <a:cubicBezTo>
                  <a:pt x="2377440" y="2360911"/>
                  <a:pt x="2200034" y="2538317"/>
                  <a:pt x="1981192" y="2538317"/>
                </a:cubicBezTo>
                <a:lnTo>
                  <a:pt x="396248" y="2538317"/>
                </a:lnTo>
                <a:cubicBezTo>
                  <a:pt x="177406" y="2538317"/>
                  <a:pt x="0" y="2360911"/>
                  <a:pt x="0" y="2142069"/>
                </a:cubicBezTo>
                <a:lnTo>
                  <a:pt x="0" y="973296"/>
                </a:lnTo>
                <a:lnTo>
                  <a:pt x="147505" y="857380"/>
                </a:lnTo>
                <a:cubicBezTo>
                  <a:pt x="771208" y="390941"/>
                  <a:pt x="1522275" y="85454"/>
                  <a:pt x="2339128" y="2498"/>
                </a:cubicBezTo>
                <a:lnTo>
                  <a:pt x="2371976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6252210" y="1988820"/>
            <a:ext cx="2371976" cy="1315339"/>
          </a:xfrm>
          <a:custGeom>
            <a:avLst/>
            <a:gdLst>
              <a:gd name="connsiteX0" fmla="*/ 396248 w 2371976"/>
              <a:gd name="connsiteY0" fmla="*/ 0 h 1315339"/>
              <a:gd name="connsiteX1" fmla="*/ 1981192 w 2371976"/>
              <a:gd name="connsiteY1" fmla="*/ 0 h 1315339"/>
              <a:gd name="connsiteX2" fmla="*/ 2369390 w 2371976"/>
              <a:gd name="connsiteY2" fmla="*/ 316390 h 1315339"/>
              <a:gd name="connsiteX3" fmla="*/ 2371976 w 2371976"/>
              <a:gd name="connsiteY3" fmla="*/ 342043 h 1315339"/>
              <a:gd name="connsiteX4" fmla="*/ 2339128 w 2371976"/>
              <a:gd name="connsiteY4" fmla="*/ 344541 h 1315339"/>
              <a:gd name="connsiteX5" fmla="*/ 147505 w 2371976"/>
              <a:gd name="connsiteY5" fmla="*/ 1199423 h 1315339"/>
              <a:gd name="connsiteX6" fmla="*/ 0 w 2371976"/>
              <a:gd name="connsiteY6" fmla="*/ 1315339 h 1315339"/>
              <a:gd name="connsiteX7" fmla="*/ 0 w 2371976"/>
              <a:gd name="connsiteY7" fmla="*/ 396248 h 1315339"/>
              <a:gd name="connsiteX8" fmla="*/ 396248 w 2371976"/>
              <a:gd name="connsiteY8" fmla="*/ 0 h 13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976" h="1315339">
                <a:moveTo>
                  <a:pt x="396248" y="0"/>
                </a:moveTo>
                <a:lnTo>
                  <a:pt x="1981192" y="0"/>
                </a:lnTo>
                <a:cubicBezTo>
                  <a:pt x="2172679" y="0"/>
                  <a:pt x="2332441" y="135827"/>
                  <a:pt x="2369390" y="316390"/>
                </a:cubicBezTo>
                <a:lnTo>
                  <a:pt x="2371976" y="342043"/>
                </a:lnTo>
                <a:lnTo>
                  <a:pt x="2339128" y="344541"/>
                </a:lnTo>
                <a:cubicBezTo>
                  <a:pt x="1522275" y="427497"/>
                  <a:pt x="771208" y="732984"/>
                  <a:pt x="147505" y="1199423"/>
                </a:cubicBezTo>
                <a:lnTo>
                  <a:pt x="0" y="1315339"/>
                </a:lnTo>
                <a:lnTo>
                  <a:pt x="0" y="396248"/>
                </a:lnTo>
                <a:cubicBezTo>
                  <a:pt x="0" y="177406"/>
                  <a:pt x="177406" y="0"/>
                  <a:pt x="3962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1" name="文字方塊 82"/>
          <p:cNvSpPr txBox="1"/>
          <p:nvPr/>
        </p:nvSpPr>
        <p:spPr>
          <a:xfrm>
            <a:off x="6560820" y="2007697"/>
            <a:ext cx="78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chemeClr val="bg1"/>
                </a:solidFill>
              </a:rPr>
              <a:t>03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 flipH="1">
            <a:off x="2216417" y="2586227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4981295" y="2638724"/>
            <a:ext cx="438956" cy="32487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 flipH="1">
            <a:off x="7780848" y="2567390"/>
            <a:ext cx="469038" cy="383505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手繪多邊形 26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23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7"/>
          <p:cNvSpPr/>
          <p:nvPr/>
        </p:nvSpPr>
        <p:spPr>
          <a:xfrm rot="16200000">
            <a:off x="4618034" y="721895"/>
            <a:ext cx="2661072" cy="2661072"/>
          </a:xfrm>
          <a:custGeom>
            <a:avLst/>
            <a:gdLst>
              <a:gd name="connsiteX0" fmla="*/ 2661072 w 2661072"/>
              <a:gd name="connsiteY0" fmla="*/ 370990 h 2661072"/>
              <a:gd name="connsiteX1" fmla="*/ 2661072 w 2661072"/>
              <a:gd name="connsiteY1" fmla="*/ 2661072 h 2661072"/>
              <a:gd name="connsiteX2" fmla="*/ 370990 w 2661072"/>
              <a:gd name="connsiteY2" fmla="*/ 2661072 h 2661072"/>
              <a:gd name="connsiteX3" fmla="*/ 0 w 2661072"/>
              <a:gd name="connsiteY3" fmla="*/ 1053446 h 2661072"/>
              <a:gd name="connsiteX4" fmla="*/ 1053448 w 2661072"/>
              <a:gd name="connsiteY4" fmla="*/ 0 h 2661072"/>
              <a:gd name="connsiteX5" fmla="*/ 2661072 w 2661072"/>
              <a:gd name="connsiteY5" fmla="*/ 370990 h 266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72" h="2661072">
                <a:moveTo>
                  <a:pt x="2661072" y="370990"/>
                </a:moveTo>
                <a:lnTo>
                  <a:pt x="2661072" y="2661072"/>
                </a:lnTo>
                <a:lnTo>
                  <a:pt x="370990" y="2661072"/>
                </a:lnTo>
                <a:lnTo>
                  <a:pt x="0" y="1053446"/>
                </a:lnTo>
                <a:lnTo>
                  <a:pt x="1053448" y="0"/>
                </a:lnTo>
                <a:lnTo>
                  <a:pt x="2661072" y="37099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4000"/>
                  <a:lumOff val="76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1270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手繪多邊形 8"/>
          <p:cNvSpPr/>
          <p:nvPr/>
        </p:nvSpPr>
        <p:spPr>
          <a:xfrm rot="16200000">
            <a:off x="1864894" y="721896"/>
            <a:ext cx="2661072" cy="2661071"/>
          </a:xfrm>
          <a:custGeom>
            <a:avLst/>
            <a:gdLst>
              <a:gd name="connsiteX0" fmla="*/ 2661072 w 2661072"/>
              <a:gd name="connsiteY0" fmla="*/ 0 h 2661071"/>
              <a:gd name="connsiteX1" fmla="*/ 2661071 w 2661072"/>
              <a:gd name="connsiteY1" fmla="*/ 2290080 h 2661071"/>
              <a:gd name="connsiteX2" fmla="*/ 1053445 w 2661072"/>
              <a:gd name="connsiteY2" fmla="*/ 2661071 h 2661071"/>
              <a:gd name="connsiteX3" fmla="*/ 0 w 2661072"/>
              <a:gd name="connsiteY3" fmla="*/ 1607626 h 2661071"/>
              <a:gd name="connsiteX4" fmla="*/ 370990 w 2661072"/>
              <a:gd name="connsiteY4" fmla="*/ 0 h 2661071"/>
              <a:gd name="connsiteX5" fmla="*/ 2661072 w 2661072"/>
              <a:gd name="connsiteY5" fmla="*/ 0 h 26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72" h="2661071">
                <a:moveTo>
                  <a:pt x="2661072" y="0"/>
                </a:moveTo>
                <a:lnTo>
                  <a:pt x="2661071" y="2290080"/>
                </a:lnTo>
                <a:lnTo>
                  <a:pt x="1053445" y="2661071"/>
                </a:lnTo>
                <a:lnTo>
                  <a:pt x="0" y="1607626"/>
                </a:lnTo>
                <a:lnTo>
                  <a:pt x="370990" y="0"/>
                </a:lnTo>
                <a:lnTo>
                  <a:pt x="2661072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4000"/>
                  <a:lumOff val="76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1270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 rot="16200000">
            <a:off x="1864895" y="3475035"/>
            <a:ext cx="2661071" cy="2661070"/>
          </a:xfrm>
          <a:custGeom>
            <a:avLst/>
            <a:gdLst>
              <a:gd name="connsiteX0" fmla="*/ 2661071 w 2661071"/>
              <a:gd name="connsiteY0" fmla="*/ 1607626 h 2661070"/>
              <a:gd name="connsiteX1" fmla="*/ 1607627 w 2661071"/>
              <a:gd name="connsiteY1" fmla="*/ 2661070 h 2661070"/>
              <a:gd name="connsiteX2" fmla="*/ 0 w 2661071"/>
              <a:gd name="connsiteY2" fmla="*/ 2290080 h 2661070"/>
              <a:gd name="connsiteX3" fmla="*/ 0 w 2661071"/>
              <a:gd name="connsiteY3" fmla="*/ 0 h 2661070"/>
              <a:gd name="connsiteX4" fmla="*/ 2290081 w 2661071"/>
              <a:gd name="connsiteY4" fmla="*/ 0 h 2661070"/>
              <a:gd name="connsiteX5" fmla="*/ 2661071 w 2661071"/>
              <a:gd name="connsiteY5" fmla="*/ 1607626 h 266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71" h="2661070">
                <a:moveTo>
                  <a:pt x="2661071" y="1607626"/>
                </a:moveTo>
                <a:lnTo>
                  <a:pt x="1607627" y="2661070"/>
                </a:lnTo>
                <a:lnTo>
                  <a:pt x="0" y="2290080"/>
                </a:lnTo>
                <a:lnTo>
                  <a:pt x="0" y="0"/>
                </a:lnTo>
                <a:lnTo>
                  <a:pt x="2290081" y="0"/>
                </a:lnTo>
                <a:lnTo>
                  <a:pt x="2661071" y="160762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4000"/>
                  <a:lumOff val="76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1270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手繪多邊形 10"/>
          <p:cNvSpPr/>
          <p:nvPr/>
        </p:nvSpPr>
        <p:spPr>
          <a:xfrm rot="16200000">
            <a:off x="4618034" y="3475034"/>
            <a:ext cx="2661070" cy="2661072"/>
          </a:xfrm>
          <a:custGeom>
            <a:avLst/>
            <a:gdLst>
              <a:gd name="connsiteX0" fmla="*/ 2661070 w 2661070"/>
              <a:gd name="connsiteY0" fmla="*/ 1053447 h 2661072"/>
              <a:gd name="connsiteX1" fmla="*/ 2290080 w 2661070"/>
              <a:gd name="connsiteY1" fmla="*/ 2661072 h 2661072"/>
              <a:gd name="connsiteX2" fmla="*/ 0 w 2661070"/>
              <a:gd name="connsiteY2" fmla="*/ 2661072 h 2661072"/>
              <a:gd name="connsiteX3" fmla="*/ 0 w 2661070"/>
              <a:gd name="connsiteY3" fmla="*/ 370990 h 2661072"/>
              <a:gd name="connsiteX4" fmla="*/ 1607625 w 2661070"/>
              <a:gd name="connsiteY4" fmla="*/ 0 h 2661072"/>
              <a:gd name="connsiteX5" fmla="*/ 2661070 w 2661070"/>
              <a:gd name="connsiteY5" fmla="*/ 1053447 h 266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070" h="2661072">
                <a:moveTo>
                  <a:pt x="2661070" y="1053447"/>
                </a:moveTo>
                <a:lnTo>
                  <a:pt x="2290080" y="2661072"/>
                </a:lnTo>
                <a:lnTo>
                  <a:pt x="0" y="2661072"/>
                </a:lnTo>
                <a:lnTo>
                  <a:pt x="0" y="370990"/>
                </a:lnTo>
                <a:lnTo>
                  <a:pt x="1607625" y="0"/>
                </a:lnTo>
                <a:lnTo>
                  <a:pt x="2661070" y="105344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4000"/>
                  <a:lumOff val="76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651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1270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 rot="5400000">
            <a:off x="3462485" y="2319487"/>
            <a:ext cx="1073515" cy="1073514"/>
          </a:xfrm>
          <a:custGeom>
            <a:avLst/>
            <a:gdLst>
              <a:gd name="connsiteX0" fmla="*/ 0 w 1073515"/>
              <a:gd name="connsiteY0" fmla="*/ 0 h 1073514"/>
              <a:gd name="connsiteX1" fmla="*/ 1073515 w 1073515"/>
              <a:gd name="connsiteY1" fmla="*/ 0 h 1073514"/>
              <a:gd name="connsiteX2" fmla="*/ 1073514 w 1073515"/>
              <a:gd name="connsiteY2" fmla="*/ 1073514 h 1073514"/>
              <a:gd name="connsiteX3" fmla="*/ 0 w 1073515"/>
              <a:gd name="connsiteY3" fmla="*/ 0 h 107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515" h="1073514">
                <a:moveTo>
                  <a:pt x="0" y="0"/>
                </a:moveTo>
                <a:lnTo>
                  <a:pt x="1073515" y="0"/>
                </a:lnTo>
                <a:lnTo>
                  <a:pt x="1073514" y="10735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手繪多邊形 4"/>
          <p:cNvSpPr/>
          <p:nvPr/>
        </p:nvSpPr>
        <p:spPr>
          <a:xfrm rot="5400000">
            <a:off x="4607999" y="2319487"/>
            <a:ext cx="1073515" cy="1073514"/>
          </a:xfrm>
          <a:custGeom>
            <a:avLst/>
            <a:gdLst>
              <a:gd name="connsiteX0" fmla="*/ 0 w 1073515"/>
              <a:gd name="connsiteY0" fmla="*/ 1073514 h 1073514"/>
              <a:gd name="connsiteX1" fmla="*/ 1073515 w 1073515"/>
              <a:gd name="connsiteY1" fmla="*/ 0 h 1073514"/>
              <a:gd name="connsiteX2" fmla="*/ 1073515 w 1073515"/>
              <a:gd name="connsiteY2" fmla="*/ 1073514 h 1073514"/>
              <a:gd name="connsiteX3" fmla="*/ 0 w 1073515"/>
              <a:gd name="connsiteY3" fmla="*/ 1073514 h 107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515" h="1073514">
                <a:moveTo>
                  <a:pt x="0" y="1073514"/>
                </a:moveTo>
                <a:lnTo>
                  <a:pt x="1073515" y="0"/>
                </a:lnTo>
                <a:lnTo>
                  <a:pt x="1073515" y="1073514"/>
                </a:lnTo>
                <a:lnTo>
                  <a:pt x="0" y="10735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手繪多邊形 5"/>
          <p:cNvSpPr/>
          <p:nvPr/>
        </p:nvSpPr>
        <p:spPr>
          <a:xfrm rot="5400000">
            <a:off x="3462487" y="3465001"/>
            <a:ext cx="1073512" cy="1073512"/>
          </a:xfrm>
          <a:custGeom>
            <a:avLst/>
            <a:gdLst>
              <a:gd name="connsiteX0" fmla="*/ 0 w 1073512"/>
              <a:gd name="connsiteY0" fmla="*/ 1073512 h 1073512"/>
              <a:gd name="connsiteX1" fmla="*/ 1 w 1073512"/>
              <a:gd name="connsiteY1" fmla="*/ 0 h 1073512"/>
              <a:gd name="connsiteX2" fmla="*/ 1073512 w 1073512"/>
              <a:gd name="connsiteY2" fmla="*/ 0 h 1073512"/>
              <a:gd name="connsiteX3" fmla="*/ 0 w 1073512"/>
              <a:gd name="connsiteY3" fmla="*/ 1073512 h 10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512" h="1073512">
                <a:moveTo>
                  <a:pt x="0" y="1073512"/>
                </a:moveTo>
                <a:lnTo>
                  <a:pt x="1" y="0"/>
                </a:lnTo>
                <a:lnTo>
                  <a:pt x="1073512" y="0"/>
                </a:lnTo>
                <a:lnTo>
                  <a:pt x="0" y="10735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7" name="手繪多邊形 6"/>
          <p:cNvSpPr/>
          <p:nvPr/>
        </p:nvSpPr>
        <p:spPr>
          <a:xfrm rot="5400000">
            <a:off x="4608000" y="3465001"/>
            <a:ext cx="1073511" cy="1073512"/>
          </a:xfrm>
          <a:custGeom>
            <a:avLst/>
            <a:gdLst>
              <a:gd name="connsiteX0" fmla="*/ 0 w 1073511"/>
              <a:gd name="connsiteY0" fmla="*/ 1073512 h 1073512"/>
              <a:gd name="connsiteX1" fmla="*/ 0 w 1073511"/>
              <a:gd name="connsiteY1" fmla="*/ 0 h 1073512"/>
              <a:gd name="connsiteX2" fmla="*/ 1073511 w 1073511"/>
              <a:gd name="connsiteY2" fmla="*/ 1073512 h 1073512"/>
              <a:gd name="connsiteX3" fmla="*/ 0 w 1073511"/>
              <a:gd name="connsiteY3" fmla="*/ 1073512 h 10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511" h="1073512">
                <a:moveTo>
                  <a:pt x="0" y="1073512"/>
                </a:moveTo>
                <a:lnTo>
                  <a:pt x="0" y="0"/>
                </a:lnTo>
                <a:lnTo>
                  <a:pt x="1073511" y="1073512"/>
                </a:lnTo>
                <a:lnTo>
                  <a:pt x="0" y="10735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737020" y="2808688"/>
            <a:ext cx="390928" cy="39094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 flipH="1">
            <a:off x="4051795" y="2871721"/>
            <a:ext cx="395895" cy="323697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手繪多邊形 14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700905" y="3562377"/>
            <a:ext cx="419950" cy="356480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17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011503" y="3620361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8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直角三角形 2"/>
          <p:cNvSpPr/>
          <p:nvPr/>
        </p:nvSpPr>
        <p:spPr>
          <a:xfrm>
            <a:off x="4671624" y="821520"/>
            <a:ext cx="2507856" cy="2507856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直角三角形 4"/>
          <p:cNvSpPr/>
          <p:nvPr/>
        </p:nvSpPr>
        <p:spPr>
          <a:xfrm flipH="1">
            <a:off x="1964520" y="821520"/>
            <a:ext cx="2507854" cy="2507856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直角三角形 5"/>
          <p:cNvSpPr/>
          <p:nvPr/>
        </p:nvSpPr>
        <p:spPr>
          <a:xfrm flipV="1">
            <a:off x="4671624" y="3528626"/>
            <a:ext cx="2507856" cy="2507854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7" name="直角三角形 6"/>
          <p:cNvSpPr/>
          <p:nvPr/>
        </p:nvSpPr>
        <p:spPr>
          <a:xfrm flipH="1" flipV="1">
            <a:off x="1964520" y="3528626"/>
            <a:ext cx="2507854" cy="2507854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1611631" y="3430443"/>
            <a:ext cx="5920740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>
            <a:off x="1611631" y="3430443"/>
            <a:ext cx="5920740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直角三角形 10"/>
          <p:cNvSpPr/>
          <p:nvPr/>
        </p:nvSpPr>
        <p:spPr>
          <a:xfrm>
            <a:off x="4837211" y="1246370"/>
            <a:ext cx="1916462" cy="1916462"/>
          </a:xfrm>
          <a:prstGeom prst="rtTriangl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直角三角形 11"/>
          <p:cNvSpPr/>
          <p:nvPr/>
        </p:nvSpPr>
        <p:spPr>
          <a:xfrm flipH="1">
            <a:off x="2398798" y="1266956"/>
            <a:ext cx="1916460" cy="1916462"/>
          </a:xfrm>
          <a:prstGeom prst="rtTriangl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直角三角形 12"/>
          <p:cNvSpPr/>
          <p:nvPr/>
        </p:nvSpPr>
        <p:spPr>
          <a:xfrm flipV="1">
            <a:off x="4843567" y="3700569"/>
            <a:ext cx="1916462" cy="1916460"/>
          </a:xfrm>
          <a:prstGeom prst="rtTriangl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直角三角形 13"/>
          <p:cNvSpPr/>
          <p:nvPr/>
        </p:nvSpPr>
        <p:spPr>
          <a:xfrm flipH="1" flipV="1">
            <a:off x="2387912" y="3700569"/>
            <a:ext cx="1916460" cy="1916460"/>
          </a:xfrm>
          <a:prstGeom prst="rtTriangl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3739688" y="2662800"/>
            <a:ext cx="444396" cy="411402"/>
            <a:chOff x="3465568" y="3017598"/>
            <a:chExt cx="444396" cy="411402"/>
          </a:xfrm>
          <a:solidFill>
            <a:schemeClr val="bg1">
              <a:lumMod val="50000"/>
            </a:schemeClr>
          </a:solidFill>
        </p:grpSpPr>
        <p:sp>
          <p:nvSpPr>
            <p:cNvPr id="16" name="手繪多邊形 15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4961851" y="2518889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19" name="手繪多邊形 18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900917" y="3735533"/>
            <a:ext cx="539418" cy="457888"/>
            <a:chOff x="27859538" y="12880453"/>
            <a:chExt cx="3007014" cy="2552546"/>
          </a:xfrm>
          <a:solidFill>
            <a:schemeClr val="bg1">
              <a:lumMod val="50000"/>
            </a:schemeClr>
          </a:solidFill>
        </p:grpSpPr>
        <p:sp>
          <p:nvSpPr>
            <p:cNvPr id="24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9" name="Freeform 66"/>
          <p:cNvSpPr>
            <a:spLocks/>
          </p:cNvSpPr>
          <p:nvPr/>
        </p:nvSpPr>
        <p:spPr bwMode="auto">
          <a:xfrm>
            <a:off x="3722827" y="3736812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37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1930400" y="787400"/>
            <a:ext cx="2576096" cy="2576096"/>
          </a:xfrm>
          <a:custGeom>
            <a:avLst/>
            <a:gdLst>
              <a:gd name="connsiteX0" fmla="*/ 0 w 2576096"/>
              <a:gd name="connsiteY0" fmla="*/ 0 h 2576096"/>
              <a:gd name="connsiteX1" fmla="*/ 2576096 w 2576096"/>
              <a:gd name="connsiteY1" fmla="*/ 0 h 2576096"/>
              <a:gd name="connsiteX2" fmla="*/ 2576096 w 2576096"/>
              <a:gd name="connsiteY2" fmla="*/ 1471600 h 2576096"/>
              <a:gd name="connsiteX3" fmla="*/ 1471600 w 2576096"/>
              <a:gd name="connsiteY3" fmla="*/ 1471600 h 2576096"/>
              <a:gd name="connsiteX4" fmla="*/ 1471600 w 2576096"/>
              <a:gd name="connsiteY4" fmla="*/ 2576096 h 2576096"/>
              <a:gd name="connsiteX5" fmla="*/ 0 w 2576096"/>
              <a:gd name="connsiteY5" fmla="*/ 2576096 h 2576096"/>
              <a:gd name="connsiteX6" fmla="*/ 0 w 2576096"/>
              <a:gd name="connsiteY6" fmla="*/ 0 h 257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6096" h="2576096">
                <a:moveTo>
                  <a:pt x="0" y="0"/>
                </a:moveTo>
                <a:lnTo>
                  <a:pt x="2576096" y="0"/>
                </a:lnTo>
                <a:lnTo>
                  <a:pt x="2576096" y="1471600"/>
                </a:lnTo>
                <a:lnTo>
                  <a:pt x="1471600" y="1471600"/>
                </a:lnTo>
                <a:lnTo>
                  <a:pt x="1471600" y="2576096"/>
                </a:lnTo>
                <a:lnTo>
                  <a:pt x="0" y="25760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手繪多邊形 4"/>
          <p:cNvSpPr/>
          <p:nvPr/>
        </p:nvSpPr>
        <p:spPr>
          <a:xfrm>
            <a:off x="4637505" y="787400"/>
            <a:ext cx="2576096" cy="2576096"/>
          </a:xfrm>
          <a:custGeom>
            <a:avLst/>
            <a:gdLst>
              <a:gd name="connsiteX0" fmla="*/ 0 w 2576096"/>
              <a:gd name="connsiteY0" fmla="*/ 0 h 2576096"/>
              <a:gd name="connsiteX1" fmla="*/ 2576096 w 2576096"/>
              <a:gd name="connsiteY1" fmla="*/ 0 h 2576096"/>
              <a:gd name="connsiteX2" fmla="*/ 2576096 w 2576096"/>
              <a:gd name="connsiteY2" fmla="*/ 2576096 h 2576096"/>
              <a:gd name="connsiteX3" fmla="*/ 1104495 w 2576096"/>
              <a:gd name="connsiteY3" fmla="*/ 2576096 h 2576096"/>
              <a:gd name="connsiteX4" fmla="*/ 1104495 w 2576096"/>
              <a:gd name="connsiteY4" fmla="*/ 1471600 h 2576096"/>
              <a:gd name="connsiteX5" fmla="*/ 0 w 2576096"/>
              <a:gd name="connsiteY5" fmla="*/ 1471600 h 2576096"/>
              <a:gd name="connsiteX6" fmla="*/ 0 w 2576096"/>
              <a:gd name="connsiteY6" fmla="*/ 0 h 257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6096" h="2576096">
                <a:moveTo>
                  <a:pt x="0" y="0"/>
                </a:moveTo>
                <a:lnTo>
                  <a:pt x="2576096" y="0"/>
                </a:lnTo>
                <a:lnTo>
                  <a:pt x="2576096" y="2576096"/>
                </a:lnTo>
                <a:lnTo>
                  <a:pt x="1104495" y="2576096"/>
                </a:lnTo>
                <a:lnTo>
                  <a:pt x="1104495" y="1471600"/>
                </a:lnTo>
                <a:lnTo>
                  <a:pt x="0" y="1471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手繪多邊形 7"/>
          <p:cNvSpPr/>
          <p:nvPr/>
        </p:nvSpPr>
        <p:spPr>
          <a:xfrm>
            <a:off x="1930400" y="3494505"/>
            <a:ext cx="2576096" cy="2576096"/>
          </a:xfrm>
          <a:custGeom>
            <a:avLst/>
            <a:gdLst>
              <a:gd name="connsiteX0" fmla="*/ 0 w 2576096"/>
              <a:gd name="connsiteY0" fmla="*/ 0 h 2576096"/>
              <a:gd name="connsiteX1" fmla="*/ 1471600 w 2576096"/>
              <a:gd name="connsiteY1" fmla="*/ 0 h 2576096"/>
              <a:gd name="connsiteX2" fmla="*/ 1471600 w 2576096"/>
              <a:gd name="connsiteY2" fmla="*/ 1104495 h 2576096"/>
              <a:gd name="connsiteX3" fmla="*/ 2576096 w 2576096"/>
              <a:gd name="connsiteY3" fmla="*/ 1104495 h 2576096"/>
              <a:gd name="connsiteX4" fmla="*/ 2576096 w 2576096"/>
              <a:gd name="connsiteY4" fmla="*/ 2576096 h 2576096"/>
              <a:gd name="connsiteX5" fmla="*/ 0 w 2576096"/>
              <a:gd name="connsiteY5" fmla="*/ 2576096 h 2576096"/>
              <a:gd name="connsiteX6" fmla="*/ 0 w 2576096"/>
              <a:gd name="connsiteY6" fmla="*/ 0 h 257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6096" h="2576096">
                <a:moveTo>
                  <a:pt x="0" y="0"/>
                </a:moveTo>
                <a:lnTo>
                  <a:pt x="1471600" y="0"/>
                </a:lnTo>
                <a:lnTo>
                  <a:pt x="1471600" y="1104495"/>
                </a:lnTo>
                <a:lnTo>
                  <a:pt x="2576096" y="1104495"/>
                </a:lnTo>
                <a:lnTo>
                  <a:pt x="2576096" y="2576096"/>
                </a:lnTo>
                <a:lnTo>
                  <a:pt x="0" y="25760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手繪多邊形 5"/>
          <p:cNvSpPr/>
          <p:nvPr/>
        </p:nvSpPr>
        <p:spPr>
          <a:xfrm>
            <a:off x="3529390" y="2386389"/>
            <a:ext cx="977106" cy="977106"/>
          </a:xfrm>
          <a:custGeom>
            <a:avLst/>
            <a:gdLst>
              <a:gd name="connsiteX0" fmla="*/ 0 w 977106"/>
              <a:gd name="connsiteY0" fmla="*/ 0 h 977106"/>
              <a:gd name="connsiteX1" fmla="*/ 977106 w 977106"/>
              <a:gd name="connsiteY1" fmla="*/ 0 h 977106"/>
              <a:gd name="connsiteX2" fmla="*/ 977106 w 977106"/>
              <a:gd name="connsiteY2" fmla="*/ 977106 h 977106"/>
              <a:gd name="connsiteX3" fmla="*/ 0 w 977106"/>
              <a:gd name="connsiteY3" fmla="*/ 977106 h 977106"/>
              <a:gd name="connsiteX4" fmla="*/ 0 w 977106"/>
              <a:gd name="connsiteY4" fmla="*/ 0 h 9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106" h="977106">
                <a:moveTo>
                  <a:pt x="0" y="0"/>
                </a:moveTo>
                <a:lnTo>
                  <a:pt x="977106" y="0"/>
                </a:lnTo>
                <a:lnTo>
                  <a:pt x="977106" y="977106"/>
                </a:lnTo>
                <a:lnTo>
                  <a:pt x="0" y="977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手繪多邊形 6"/>
          <p:cNvSpPr/>
          <p:nvPr/>
        </p:nvSpPr>
        <p:spPr>
          <a:xfrm>
            <a:off x="4637505" y="2386389"/>
            <a:ext cx="977105" cy="977106"/>
          </a:xfrm>
          <a:custGeom>
            <a:avLst/>
            <a:gdLst>
              <a:gd name="connsiteX0" fmla="*/ 0 w 977105"/>
              <a:gd name="connsiteY0" fmla="*/ 0 h 977106"/>
              <a:gd name="connsiteX1" fmla="*/ 977105 w 977105"/>
              <a:gd name="connsiteY1" fmla="*/ 0 h 977106"/>
              <a:gd name="connsiteX2" fmla="*/ 977105 w 977105"/>
              <a:gd name="connsiteY2" fmla="*/ 977106 h 977106"/>
              <a:gd name="connsiteX3" fmla="*/ 0 w 977105"/>
              <a:gd name="connsiteY3" fmla="*/ 977106 h 977106"/>
              <a:gd name="connsiteX4" fmla="*/ 0 w 977105"/>
              <a:gd name="connsiteY4" fmla="*/ 0 h 97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105" h="977106">
                <a:moveTo>
                  <a:pt x="0" y="0"/>
                </a:moveTo>
                <a:lnTo>
                  <a:pt x="977105" y="0"/>
                </a:lnTo>
                <a:lnTo>
                  <a:pt x="977105" y="977106"/>
                </a:lnTo>
                <a:lnTo>
                  <a:pt x="0" y="977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手繪多邊形 8"/>
          <p:cNvSpPr/>
          <p:nvPr/>
        </p:nvSpPr>
        <p:spPr>
          <a:xfrm>
            <a:off x="3524196" y="3494504"/>
            <a:ext cx="977106" cy="977105"/>
          </a:xfrm>
          <a:custGeom>
            <a:avLst/>
            <a:gdLst>
              <a:gd name="connsiteX0" fmla="*/ 0 w 977106"/>
              <a:gd name="connsiteY0" fmla="*/ 0 h 977105"/>
              <a:gd name="connsiteX1" fmla="*/ 977106 w 977106"/>
              <a:gd name="connsiteY1" fmla="*/ 0 h 977105"/>
              <a:gd name="connsiteX2" fmla="*/ 977106 w 977106"/>
              <a:gd name="connsiteY2" fmla="*/ 977105 h 977105"/>
              <a:gd name="connsiteX3" fmla="*/ 0 w 977106"/>
              <a:gd name="connsiteY3" fmla="*/ 977105 h 977105"/>
              <a:gd name="connsiteX4" fmla="*/ 0 w 977106"/>
              <a:gd name="connsiteY4" fmla="*/ 0 h 97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106" h="977105">
                <a:moveTo>
                  <a:pt x="0" y="0"/>
                </a:moveTo>
                <a:lnTo>
                  <a:pt x="977106" y="0"/>
                </a:lnTo>
                <a:lnTo>
                  <a:pt x="977106" y="977105"/>
                </a:lnTo>
                <a:lnTo>
                  <a:pt x="0" y="9771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4637505" y="3497708"/>
            <a:ext cx="977105" cy="977105"/>
          </a:xfrm>
          <a:custGeom>
            <a:avLst/>
            <a:gdLst>
              <a:gd name="connsiteX0" fmla="*/ 0 w 977105"/>
              <a:gd name="connsiteY0" fmla="*/ 0 h 977105"/>
              <a:gd name="connsiteX1" fmla="*/ 977105 w 977105"/>
              <a:gd name="connsiteY1" fmla="*/ 0 h 977105"/>
              <a:gd name="connsiteX2" fmla="*/ 977105 w 977105"/>
              <a:gd name="connsiteY2" fmla="*/ 977105 h 977105"/>
              <a:gd name="connsiteX3" fmla="*/ 0 w 977105"/>
              <a:gd name="connsiteY3" fmla="*/ 977105 h 977105"/>
              <a:gd name="connsiteX4" fmla="*/ 0 w 977105"/>
              <a:gd name="connsiteY4" fmla="*/ 0 h 97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105" h="977105">
                <a:moveTo>
                  <a:pt x="0" y="0"/>
                </a:moveTo>
                <a:lnTo>
                  <a:pt x="977105" y="0"/>
                </a:lnTo>
                <a:lnTo>
                  <a:pt x="977105" y="977105"/>
                </a:lnTo>
                <a:lnTo>
                  <a:pt x="0" y="9771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grpSp>
        <p:nvGrpSpPr>
          <p:cNvPr id="12" name="群組 11"/>
          <p:cNvGrpSpPr/>
          <p:nvPr/>
        </p:nvGrpSpPr>
        <p:grpSpPr>
          <a:xfrm>
            <a:off x="3739688" y="2662800"/>
            <a:ext cx="444396" cy="411402"/>
            <a:chOff x="3465568" y="3017598"/>
            <a:chExt cx="444396" cy="411402"/>
          </a:xfrm>
          <a:solidFill>
            <a:schemeClr val="bg1"/>
          </a:solidFill>
        </p:grpSpPr>
        <p:sp>
          <p:nvSpPr>
            <p:cNvPr id="13" name="手繪多邊形 12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961851" y="2518889"/>
            <a:ext cx="475492" cy="566351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16" name="手繪多邊形 15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900917" y="3735533"/>
            <a:ext cx="539418" cy="457888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21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6" name="Freeform 66"/>
          <p:cNvSpPr>
            <a:spLocks/>
          </p:cNvSpPr>
          <p:nvPr/>
        </p:nvSpPr>
        <p:spPr bwMode="auto">
          <a:xfrm>
            <a:off x="3722827" y="3736812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637505" y="3494505"/>
            <a:ext cx="2576096" cy="2576096"/>
          </a:xfrm>
          <a:custGeom>
            <a:avLst/>
            <a:gdLst>
              <a:gd name="connsiteX0" fmla="*/ 1104495 w 2576096"/>
              <a:gd name="connsiteY0" fmla="*/ 0 h 2576096"/>
              <a:gd name="connsiteX1" fmla="*/ 2576096 w 2576096"/>
              <a:gd name="connsiteY1" fmla="*/ 0 h 2576096"/>
              <a:gd name="connsiteX2" fmla="*/ 2576096 w 2576096"/>
              <a:gd name="connsiteY2" fmla="*/ 2576096 h 2576096"/>
              <a:gd name="connsiteX3" fmla="*/ 0 w 2576096"/>
              <a:gd name="connsiteY3" fmla="*/ 2576096 h 2576096"/>
              <a:gd name="connsiteX4" fmla="*/ 0 w 2576096"/>
              <a:gd name="connsiteY4" fmla="*/ 1104495 h 2576096"/>
              <a:gd name="connsiteX5" fmla="*/ 1104495 w 2576096"/>
              <a:gd name="connsiteY5" fmla="*/ 1104495 h 2576096"/>
              <a:gd name="connsiteX6" fmla="*/ 1104495 w 2576096"/>
              <a:gd name="connsiteY6" fmla="*/ 0 h 257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6096" h="2576096">
                <a:moveTo>
                  <a:pt x="1104495" y="0"/>
                </a:moveTo>
                <a:lnTo>
                  <a:pt x="2576096" y="0"/>
                </a:lnTo>
                <a:lnTo>
                  <a:pt x="2576096" y="2576096"/>
                </a:lnTo>
                <a:lnTo>
                  <a:pt x="0" y="2576096"/>
                </a:lnTo>
                <a:lnTo>
                  <a:pt x="0" y="1104495"/>
                </a:lnTo>
                <a:lnTo>
                  <a:pt x="1104495" y="1104495"/>
                </a:lnTo>
                <a:lnTo>
                  <a:pt x="1104495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7"/>
          <p:cNvSpPr/>
          <p:nvPr/>
        </p:nvSpPr>
        <p:spPr>
          <a:xfrm rot="13500000">
            <a:off x="1521545" y="893796"/>
            <a:ext cx="2874240" cy="1868120"/>
          </a:xfrm>
          <a:custGeom>
            <a:avLst/>
            <a:gdLst>
              <a:gd name="connsiteX0" fmla="*/ 2874240 w 2874240"/>
              <a:gd name="connsiteY0" fmla="*/ 942185 h 1868120"/>
              <a:gd name="connsiteX1" fmla="*/ 1948304 w 2874240"/>
              <a:gd name="connsiteY1" fmla="*/ 1868120 h 1868120"/>
              <a:gd name="connsiteX2" fmla="*/ 148784 w 2874240"/>
              <a:gd name="connsiteY2" fmla="*/ 1868120 h 1868120"/>
              <a:gd name="connsiteX3" fmla="*/ 471 w 2874240"/>
              <a:gd name="connsiteY3" fmla="*/ 1719807 h 1868120"/>
              <a:gd name="connsiteX4" fmla="*/ 50828 w 2874240"/>
              <a:gd name="connsiteY4" fmla="*/ 1664094 h 1868120"/>
              <a:gd name="connsiteX5" fmla="*/ 50828 w 2874240"/>
              <a:gd name="connsiteY5" fmla="*/ 221265 h 1868120"/>
              <a:gd name="connsiteX6" fmla="*/ 0 w 2874240"/>
              <a:gd name="connsiteY6" fmla="*/ 165032 h 1868120"/>
              <a:gd name="connsiteX7" fmla="*/ 165032 w 2874240"/>
              <a:gd name="connsiteY7" fmla="*/ 0 h 1868120"/>
              <a:gd name="connsiteX8" fmla="*/ 1932056 w 2874240"/>
              <a:gd name="connsiteY8" fmla="*/ 0 h 1868120"/>
              <a:gd name="connsiteX9" fmla="*/ 2874240 w 2874240"/>
              <a:gd name="connsiteY9" fmla="*/ 942185 h 186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240" h="1868120">
                <a:moveTo>
                  <a:pt x="2874240" y="942185"/>
                </a:moveTo>
                <a:lnTo>
                  <a:pt x="1948304" y="1868120"/>
                </a:lnTo>
                <a:lnTo>
                  <a:pt x="148784" y="1868120"/>
                </a:lnTo>
                <a:lnTo>
                  <a:pt x="471" y="1719807"/>
                </a:lnTo>
                <a:lnTo>
                  <a:pt x="50828" y="1664094"/>
                </a:lnTo>
                <a:cubicBezTo>
                  <a:pt x="392579" y="1245083"/>
                  <a:pt x="392579" y="640276"/>
                  <a:pt x="50828" y="221265"/>
                </a:cubicBezTo>
                <a:lnTo>
                  <a:pt x="0" y="165032"/>
                </a:lnTo>
                <a:lnTo>
                  <a:pt x="165032" y="0"/>
                </a:lnTo>
                <a:lnTo>
                  <a:pt x="1932056" y="0"/>
                </a:lnTo>
                <a:lnTo>
                  <a:pt x="2874240" y="942185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13500000">
            <a:off x="5251274" y="390736"/>
            <a:ext cx="1868120" cy="2874242"/>
          </a:xfrm>
          <a:custGeom>
            <a:avLst/>
            <a:gdLst>
              <a:gd name="connsiteX0" fmla="*/ 1868120 w 1868120"/>
              <a:gd name="connsiteY0" fmla="*/ 1948306 h 2874242"/>
              <a:gd name="connsiteX1" fmla="*/ 942184 w 1868120"/>
              <a:gd name="connsiteY1" fmla="*/ 2874242 h 2874242"/>
              <a:gd name="connsiteX2" fmla="*/ 0 w 1868120"/>
              <a:gd name="connsiteY2" fmla="*/ 1932057 h 2874242"/>
              <a:gd name="connsiteX3" fmla="*/ 1 w 1868120"/>
              <a:gd name="connsiteY3" fmla="*/ 165034 h 2874242"/>
              <a:gd name="connsiteX4" fmla="*/ 165034 w 1868120"/>
              <a:gd name="connsiteY4" fmla="*/ 0 h 2874242"/>
              <a:gd name="connsiteX5" fmla="*/ 221268 w 1868120"/>
              <a:gd name="connsiteY5" fmla="*/ 50828 h 2874242"/>
              <a:gd name="connsiteX6" fmla="*/ 1664097 w 1868120"/>
              <a:gd name="connsiteY6" fmla="*/ 50828 h 2874242"/>
              <a:gd name="connsiteX7" fmla="*/ 1719807 w 1868120"/>
              <a:gd name="connsiteY7" fmla="*/ 473 h 2874242"/>
              <a:gd name="connsiteX8" fmla="*/ 1868120 w 1868120"/>
              <a:gd name="connsiteY8" fmla="*/ 148786 h 2874242"/>
              <a:gd name="connsiteX9" fmla="*/ 1868120 w 1868120"/>
              <a:gd name="connsiteY9" fmla="*/ 1948306 h 287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8120" h="2874242">
                <a:moveTo>
                  <a:pt x="1868120" y="1948306"/>
                </a:moveTo>
                <a:lnTo>
                  <a:pt x="942184" y="2874242"/>
                </a:lnTo>
                <a:lnTo>
                  <a:pt x="0" y="1932057"/>
                </a:lnTo>
                <a:lnTo>
                  <a:pt x="1" y="165034"/>
                </a:lnTo>
                <a:lnTo>
                  <a:pt x="165034" y="0"/>
                </a:lnTo>
                <a:lnTo>
                  <a:pt x="221268" y="50828"/>
                </a:lnTo>
                <a:cubicBezTo>
                  <a:pt x="640279" y="392579"/>
                  <a:pt x="1245086" y="392579"/>
                  <a:pt x="1664097" y="50828"/>
                </a:cubicBezTo>
                <a:lnTo>
                  <a:pt x="1719807" y="473"/>
                </a:lnTo>
                <a:lnTo>
                  <a:pt x="1868120" y="148786"/>
                </a:lnTo>
                <a:lnTo>
                  <a:pt x="1868120" y="1948306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 rot="13500000">
            <a:off x="2024603" y="3593020"/>
            <a:ext cx="1868123" cy="2874240"/>
          </a:xfrm>
          <a:custGeom>
            <a:avLst/>
            <a:gdLst>
              <a:gd name="connsiteX0" fmla="*/ 1868123 w 1868123"/>
              <a:gd name="connsiteY0" fmla="*/ 2709207 h 2874240"/>
              <a:gd name="connsiteX1" fmla="*/ 1703090 w 1868123"/>
              <a:gd name="connsiteY1" fmla="*/ 2874240 h 2874240"/>
              <a:gd name="connsiteX2" fmla="*/ 1646855 w 1868123"/>
              <a:gd name="connsiteY2" fmla="*/ 2823411 h 2874240"/>
              <a:gd name="connsiteX3" fmla="*/ 204026 w 1868123"/>
              <a:gd name="connsiteY3" fmla="*/ 2823411 h 2874240"/>
              <a:gd name="connsiteX4" fmla="*/ 148313 w 1868123"/>
              <a:gd name="connsiteY4" fmla="*/ 2873769 h 2874240"/>
              <a:gd name="connsiteX5" fmla="*/ 0 w 1868123"/>
              <a:gd name="connsiteY5" fmla="*/ 2725456 h 2874240"/>
              <a:gd name="connsiteX6" fmla="*/ 1 w 1868123"/>
              <a:gd name="connsiteY6" fmla="*/ 925935 h 2874240"/>
              <a:gd name="connsiteX7" fmla="*/ 925937 w 1868123"/>
              <a:gd name="connsiteY7" fmla="*/ 0 h 2874240"/>
              <a:gd name="connsiteX8" fmla="*/ 1868122 w 1868123"/>
              <a:gd name="connsiteY8" fmla="*/ 942183 h 2874240"/>
              <a:gd name="connsiteX9" fmla="*/ 1868123 w 1868123"/>
              <a:gd name="connsiteY9" fmla="*/ 2709207 h 287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8123" h="2874240">
                <a:moveTo>
                  <a:pt x="1868123" y="2709207"/>
                </a:moveTo>
                <a:lnTo>
                  <a:pt x="1703090" y="2874240"/>
                </a:lnTo>
                <a:lnTo>
                  <a:pt x="1646855" y="2823411"/>
                </a:lnTo>
                <a:cubicBezTo>
                  <a:pt x="1227844" y="2481660"/>
                  <a:pt x="623037" y="2481660"/>
                  <a:pt x="204026" y="2823411"/>
                </a:cubicBezTo>
                <a:lnTo>
                  <a:pt x="148313" y="2873769"/>
                </a:lnTo>
                <a:lnTo>
                  <a:pt x="0" y="2725456"/>
                </a:lnTo>
                <a:lnTo>
                  <a:pt x="1" y="925935"/>
                </a:lnTo>
                <a:lnTo>
                  <a:pt x="925937" y="0"/>
                </a:lnTo>
                <a:lnTo>
                  <a:pt x="1868122" y="942183"/>
                </a:lnTo>
                <a:lnTo>
                  <a:pt x="1868123" y="2709207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 rot="13500000">
            <a:off x="4748212" y="4096081"/>
            <a:ext cx="2874242" cy="1868123"/>
          </a:xfrm>
          <a:custGeom>
            <a:avLst/>
            <a:gdLst>
              <a:gd name="connsiteX0" fmla="*/ 2874242 w 2874242"/>
              <a:gd name="connsiteY0" fmla="*/ 1703089 h 1868123"/>
              <a:gd name="connsiteX1" fmla="*/ 2709209 w 2874242"/>
              <a:gd name="connsiteY1" fmla="*/ 1868123 h 1868123"/>
              <a:gd name="connsiteX2" fmla="*/ 942185 w 2874242"/>
              <a:gd name="connsiteY2" fmla="*/ 1868122 h 1868123"/>
              <a:gd name="connsiteX3" fmla="*/ 0 w 2874242"/>
              <a:gd name="connsiteY3" fmla="*/ 925937 h 1868123"/>
              <a:gd name="connsiteX4" fmla="*/ 925937 w 2874242"/>
              <a:gd name="connsiteY4" fmla="*/ 0 h 1868123"/>
              <a:gd name="connsiteX5" fmla="*/ 2725458 w 2874242"/>
              <a:gd name="connsiteY5" fmla="*/ 1 h 1868123"/>
              <a:gd name="connsiteX6" fmla="*/ 2873770 w 2874242"/>
              <a:gd name="connsiteY6" fmla="*/ 148314 h 1868123"/>
              <a:gd name="connsiteX7" fmla="*/ 2823414 w 2874242"/>
              <a:gd name="connsiteY7" fmla="*/ 204026 h 1868123"/>
              <a:gd name="connsiteX8" fmla="*/ 2823414 w 2874242"/>
              <a:gd name="connsiteY8" fmla="*/ 1646855 h 1868123"/>
              <a:gd name="connsiteX9" fmla="*/ 2874242 w 2874242"/>
              <a:gd name="connsiteY9" fmla="*/ 1703089 h 186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4242" h="1868123">
                <a:moveTo>
                  <a:pt x="2874242" y="1703089"/>
                </a:moveTo>
                <a:lnTo>
                  <a:pt x="2709209" y="1868123"/>
                </a:lnTo>
                <a:lnTo>
                  <a:pt x="942185" y="1868122"/>
                </a:lnTo>
                <a:lnTo>
                  <a:pt x="0" y="925937"/>
                </a:lnTo>
                <a:lnTo>
                  <a:pt x="925937" y="0"/>
                </a:lnTo>
                <a:lnTo>
                  <a:pt x="2725458" y="1"/>
                </a:lnTo>
                <a:lnTo>
                  <a:pt x="2873770" y="148314"/>
                </a:lnTo>
                <a:lnTo>
                  <a:pt x="2823414" y="204026"/>
                </a:lnTo>
                <a:cubicBezTo>
                  <a:pt x="2481663" y="623037"/>
                  <a:pt x="2481663" y="1227844"/>
                  <a:pt x="2823414" y="1646855"/>
                </a:cubicBezTo>
                <a:lnTo>
                  <a:pt x="2874242" y="1703089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 rot="13500000">
            <a:off x="3604800" y="2226928"/>
            <a:ext cx="1084293" cy="1554775"/>
          </a:xfrm>
          <a:custGeom>
            <a:avLst/>
            <a:gdLst>
              <a:gd name="connsiteX0" fmla="*/ 777623 w 1084293"/>
              <a:gd name="connsiteY0" fmla="*/ 1554775 h 1554775"/>
              <a:gd name="connsiteX1" fmla="*/ 0 w 1084293"/>
              <a:gd name="connsiteY1" fmla="*/ 777153 h 1554775"/>
              <a:gd name="connsiteX2" fmla="*/ 777152 w 1084293"/>
              <a:gd name="connsiteY2" fmla="*/ 0 h 1554775"/>
              <a:gd name="connsiteX3" fmla="*/ 827980 w 1084293"/>
              <a:gd name="connsiteY3" fmla="*/ 56233 h 1554775"/>
              <a:gd name="connsiteX4" fmla="*/ 827980 w 1084293"/>
              <a:gd name="connsiteY4" fmla="*/ 1499062 h 1554775"/>
              <a:gd name="connsiteX5" fmla="*/ 777623 w 1084293"/>
              <a:gd name="connsiteY5" fmla="*/ 1554775 h 155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293" h="1554775">
                <a:moveTo>
                  <a:pt x="777623" y="1554775"/>
                </a:moveTo>
                <a:lnTo>
                  <a:pt x="0" y="777153"/>
                </a:lnTo>
                <a:lnTo>
                  <a:pt x="777152" y="0"/>
                </a:lnTo>
                <a:lnTo>
                  <a:pt x="827980" y="56233"/>
                </a:lnTo>
                <a:cubicBezTo>
                  <a:pt x="1169731" y="475244"/>
                  <a:pt x="1169731" y="1080051"/>
                  <a:pt x="827980" y="1499062"/>
                </a:cubicBezTo>
                <a:lnTo>
                  <a:pt x="777623" y="15547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手繪多邊形 4"/>
          <p:cNvSpPr/>
          <p:nvPr/>
        </p:nvSpPr>
        <p:spPr>
          <a:xfrm rot="13500000">
            <a:off x="4219665" y="2462170"/>
            <a:ext cx="1554773" cy="1084291"/>
          </a:xfrm>
          <a:custGeom>
            <a:avLst/>
            <a:gdLst>
              <a:gd name="connsiteX0" fmla="*/ 1554773 w 1554773"/>
              <a:gd name="connsiteY0" fmla="*/ 777623 h 1084291"/>
              <a:gd name="connsiteX1" fmla="*/ 1499063 w 1554773"/>
              <a:gd name="connsiteY1" fmla="*/ 827978 h 1084291"/>
              <a:gd name="connsiteX2" fmla="*/ 56234 w 1554773"/>
              <a:gd name="connsiteY2" fmla="*/ 827978 h 1084291"/>
              <a:gd name="connsiteX3" fmla="*/ 0 w 1554773"/>
              <a:gd name="connsiteY3" fmla="*/ 777150 h 1084291"/>
              <a:gd name="connsiteX4" fmla="*/ 777150 w 1554773"/>
              <a:gd name="connsiteY4" fmla="*/ 0 h 1084291"/>
              <a:gd name="connsiteX5" fmla="*/ 1554773 w 1554773"/>
              <a:gd name="connsiteY5" fmla="*/ 777623 h 108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773" h="1084291">
                <a:moveTo>
                  <a:pt x="1554773" y="777623"/>
                </a:moveTo>
                <a:lnTo>
                  <a:pt x="1499063" y="827978"/>
                </a:lnTo>
                <a:cubicBezTo>
                  <a:pt x="1080052" y="1169729"/>
                  <a:pt x="475245" y="1169729"/>
                  <a:pt x="56234" y="827978"/>
                </a:cubicBezTo>
                <a:lnTo>
                  <a:pt x="0" y="777150"/>
                </a:lnTo>
                <a:lnTo>
                  <a:pt x="777150" y="0"/>
                </a:lnTo>
                <a:lnTo>
                  <a:pt x="1554773" y="7776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" name="手繪多邊形 5"/>
          <p:cNvSpPr/>
          <p:nvPr/>
        </p:nvSpPr>
        <p:spPr>
          <a:xfrm rot="13500000">
            <a:off x="3369558" y="3311534"/>
            <a:ext cx="1554777" cy="1084294"/>
          </a:xfrm>
          <a:custGeom>
            <a:avLst/>
            <a:gdLst>
              <a:gd name="connsiteX0" fmla="*/ 1554777 w 1554777"/>
              <a:gd name="connsiteY0" fmla="*/ 307142 h 1084294"/>
              <a:gd name="connsiteX1" fmla="*/ 777624 w 1554777"/>
              <a:gd name="connsiteY1" fmla="*/ 1084294 h 1084294"/>
              <a:gd name="connsiteX2" fmla="*/ 0 w 1554777"/>
              <a:gd name="connsiteY2" fmla="*/ 306671 h 1084294"/>
              <a:gd name="connsiteX3" fmla="*/ 55713 w 1554777"/>
              <a:gd name="connsiteY3" fmla="*/ 256313 h 1084294"/>
              <a:gd name="connsiteX4" fmla="*/ 1498542 w 1554777"/>
              <a:gd name="connsiteY4" fmla="*/ 256313 h 1084294"/>
              <a:gd name="connsiteX5" fmla="*/ 1554777 w 1554777"/>
              <a:gd name="connsiteY5" fmla="*/ 307142 h 108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777" h="1084294">
                <a:moveTo>
                  <a:pt x="1554777" y="307142"/>
                </a:moveTo>
                <a:lnTo>
                  <a:pt x="777624" y="1084294"/>
                </a:lnTo>
                <a:lnTo>
                  <a:pt x="0" y="306671"/>
                </a:lnTo>
                <a:lnTo>
                  <a:pt x="55713" y="256313"/>
                </a:lnTo>
                <a:cubicBezTo>
                  <a:pt x="474724" y="-85438"/>
                  <a:pt x="1079531" y="-85438"/>
                  <a:pt x="1498542" y="256313"/>
                </a:cubicBezTo>
                <a:lnTo>
                  <a:pt x="1554777" y="3071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 rot="13500000">
            <a:off x="4454903" y="3076294"/>
            <a:ext cx="1084293" cy="1554775"/>
          </a:xfrm>
          <a:custGeom>
            <a:avLst/>
            <a:gdLst>
              <a:gd name="connsiteX0" fmla="*/ 1084293 w 1084293"/>
              <a:gd name="connsiteY0" fmla="*/ 777624 h 1554775"/>
              <a:gd name="connsiteX1" fmla="*/ 307141 w 1084293"/>
              <a:gd name="connsiteY1" fmla="*/ 1554775 h 1554775"/>
              <a:gd name="connsiteX2" fmla="*/ 256313 w 1084293"/>
              <a:gd name="connsiteY2" fmla="*/ 1498541 h 1554775"/>
              <a:gd name="connsiteX3" fmla="*/ 256313 w 1084293"/>
              <a:gd name="connsiteY3" fmla="*/ 55712 h 1554775"/>
              <a:gd name="connsiteX4" fmla="*/ 306669 w 1084293"/>
              <a:gd name="connsiteY4" fmla="*/ 0 h 1554775"/>
              <a:gd name="connsiteX5" fmla="*/ 1084293 w 1084293"/>
              <a:gd name="connsiteY5" fmla="*/ 777624 h 155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293" h="1554775">
                <a:moveTo>
                  <a:pt x="1084293" y="777624"/>
                </a:moveTo>
                <a:lnTo>
                  <a:pt x="307141" y="1554775"/>
                </a:lnTo>
                <a:lnTo>
                  <a:pt x="256313" y="1498541"/>
                </a:lnTo>
                <a:cubicBezTo>
                  <a:pt x="-85438" y="1079530"/>
                  <a:pt x="-85438" y="474723"/>
                  <a:pt x="256313" y="55712"/>
                </a:cubicBezTo>
                <a:lnTo>
                  <a:pt x="306669" y="0"/>
                </a:lnTo>
                <a:lnTo>
                  <a:pt x="1084293" y="7776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815890" y="2706344"/>
            <a:ext cx="444396" cy="411402"/>
            <a:chOff x="3465568" y="3017598"/>
            <a:chExt cx="444396" cy="411402"/>
          </a:xfrm>
          <a:solidFill>
            <a:schemeClr val="bg1"/>
          </a:solidFill>
        </p:grpSpPr>
        <p:sp>
          <p:nvSpPr>
            <p:cNvPr id="15" name="手繪多邊形 14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831219" y="2584205"/>
            <a:ext cx="475492" cy="566351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792057" y="3637560"/>
            <a:ext cx="539418" cy="457888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23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8" name="Freeform 66"/>
          <p:cNvSpPr>
            <a:spLocks/>
          </p:cNvSpPr>
          <p:nvPr/>
        </p:nvSpPr>
        <p:spPr bwMode="auto">
          <a:xfrm>
            <a:off x="3777257" y="3587228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0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八邊形 2"/>
          <p:cNvSpPr/>
          <p:nvPr/>
        </p:nvSpPr>
        <p:spPr>
          <a:xfrm>
            <a:off x="1977390" y="834390"/>
            <a:ext cx="2482116" cy="2482116"/>
          </a:xfrm>
          <a:prstGeom prst="octagon">
            <a:avLst/>
          </a:prstGeom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八邊形 4"/>
          <p:cNvSpPr/>
          <p:nvPr/>
        </p:nvSpPr>
        <p:spPr>
          <a:xfrm>
            <a:off x="4684494" y="834390"/>
            <a:ext cx="2482116" cy="2482116"/>
          </a:xfrm>
          <a:prstGeom prst="octagon">
            <a:avLst/>
          </a:prstGeom>
          <a:solidFill>
            <a:schemeClr val="accent2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八邊形 5"/>
          <p:cNvSpPr/>
          <p:nvPr/>
        </p:nvSpPr>
        <p:spPr>
          <a:xfrm>
            <a:off x="1977390" y="3541495"/>
            <a:ext cx="2482116" cy="2482116"/>
          </a:xfrm>
          <a:prstGeom prst="octagon">
            <a:avLst/>
          </a:prstGeom>
          <a:solidFill>
            <a:schemeClr val="accent3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八邊形 6"/>
          <p:cNvSpPr/>
          <p:nvPr/>
        </p:nvSpPr>
        <p:spPr>
          <a:xfrm>
            <a:off x="4684494" y="3541495"/>
            <a:ext cx="2482116" cy="2482116"/>
          </a:xfrm>
          <a:prstGeom prst="octagon">
            <a:avLst/>
          </a:prstGeom>
          <a:solidFill>
            <a:schemeClr val="accent4"/>
          </a:solidFill>
          <a:ln>
            <a:noFill/>
          </a:ln>
          <a:effectLst>
            <a:outerShdw blurRad="190500" dist="38100" dir="3300000" sx="104000" sy="104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 rot="2700000">
            <a:off x="4032001" y="2889000"/>
            <a:ext cx="108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八邊形 9"/>
          <p:cNvSpPr/>
          <p:nvPr/>
        </p:nvSpPr>
        <p:spPr>
          <a:xfrm>
            <a:off x="2166258" y="1023258"/>
            <a:ext cx="2104380" cy="2104380"/>
          </a:xfrm>
          <a:prstGeom prst="octagon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八邊形 10"/>
          <p:cNvSpPr/>
          <p:nvPr/>
        </p:nvSpPr>
        <p:spPr>
          <a:xfrm>
            <a:off x="4873362" y="1023258"/>
            <a:ext cx="2104380" cy="2104380"/>
          </a:xfrm>
          <a:prstGeom prst="octagon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八邊形 11"/>
          <p:cNvSpPr/>
          <p:nvPr/>
        </p:nvSpPr>
        <p:spPr>
          <a:xfrm>
            <a:off x="2166258" y="3730363"/>
            <a:ext cx="2104380" cy="2104380"/>
          </a:xfrm>
          <a:prstGeom prst="octagon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八邊形 12"/>
          <p:cNvSpPr/>
          <p:nvPr/>
        </p:nvSpPr>
        <p:spPr>
          <a:xfrm>
            <a:off x="4873362" y="3730363"/>
            <a:ext cx="2104380" cy="2104380"/>
          </a:xfrm>
          <a:prstGeom prst="octagon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 rot="2700000">
            <a:off x="4114180" y="2971179"/>
            <a:ext cx="915642" cy="915642"/>
          </a:xfrm>
          <a:prstGeom prst="rect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5652000" y="1145301"/>
            <a:ext cx="444396" cy="411402"/>
            <a:chOff x="3465568" y="3017598"/>
            <a:chExt cx="444396" cy="411402"/>
          </a:xfrm>
          <a:solidFill>
            <a:schemeClr val="bg1">
              <a:lumMod val="50000"/>
            </a:schemeClr>
          </a:solidFill>
        </p:grpSpPr>
        <p:sp>
          <p:nvSpPr>
            <p:cNvPr id="16" name="手繪多邊形 15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019797" y="1145301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19" name="手繪多邊形 18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5659162" y="3847513"/>
            <a:ext cx="539418" cy="457888"/>
            <a:chOff x="27859538" y="12880453"/>
            <a:chExt cx="3007014" cy="2552546"/>
          </a:xfrm>
          <a:solidFill>
            <a:schemeClr val="bg1">
              <a:lumMod val="50000"/>
            </a:schemeClr>
          </a:solidFill>
        </p:grpSpPr>
        <p:sp>
          <p:nvSpPr>
            <p:cNvPr id="24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9" name="Freeform 66"/>
          <p:cNvSpPr>
            <a:spLocks/>
          </p:cNvSpPr>
          <p:nvPr/>
        </p:nvSpPr>
        <p:spPr bwMode="auto">
          <a:xfrm>
            <a:off x="2974477" y="3821140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4285520" y="3200888"/>
            <a:ext cx="572962" cy="42405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33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7"/>
          <p:cNvSpPr/>
          <p:nvPr/>
        </p:nvSpPr>
        <p:spPr>
          <a:xfrm>
            <a:off x="1908810" y="765810"/>
            <a:ext cx="2619276" cy="2612713"/>
          </a:xfrm>
          <a:custGeom>
            <a:avLst/>
            <a:gdLst>
              <a:gd name="connsiteX0" fmla="*/ 1309638 w 2619276"/>
              <a:gd name="connsiteY0" fmla="*/ 0 h 2612713"/>
              <a:gd name="connsiteX1" fmla="*/ 2619276 w 2619276"/>
              <a:gd name="connsiteY1" fmla="*/ 1309638 h 2612713"/>
              <a:gd name="connsiteX2" fmla="*/ 2616605 w 2619276"/>
              <a:gd name="connsiteY2" fmla="*/ 1362536 h 2612713"/>
              <a:gd name="connsiteX3" fmla="*/ 1804758 w 2619276"/>
              <a:gd name="connsiteY3" fmla="*/ 1362536 h 2612713"/>
              <a:gd name="connsiteX4" fmla="*/ 1179669 w 2619276"/>
              <a:gd name="connsiteY4" fmla="*/ 2612713 h 2612713"/>
              <a:gd name="connsiteX5" fmla="*/ 1175735 w 2619276"/>
              <a:gd name="connsiteY5" fmla="*/ 2612514 h 2612713"/>
              <a:gd name="connsiteX6" fmla="*/ 0 w 2619276"/>
              <a:gd name="connsiteY6" fmla="*/ 1309638 h 2612713"/>
              <a:gd name="connsiteX7" fmla="*/ 1309638 w 2619276"/>
              <a:gd name="connsiteY7" fmla="*/ 0 h 26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276" h="2612713">
                <a:moveTo>
                  <a:pt x="1309638" y="0"/>
                </a:moveTo>
                <a:cubicBezTo>
                  <a:pt x="2032931" y="0"/>
                  <a:pt x="2619276" y="586345"/>
                  <a:pt x="2619276" y="1309638"/>
                </a:cubicBezTo>
                <a:lnTo>
                  <a:pt x="2616605" y="1362536"/>
                </a:lnTo>
                <a:lnTo>
                  <a:pt x="1804758" y="1362536"/>
                </a:lnTo>
                <a:lnTo>
                  <a:pt x="1179669" y="2612713"/>
                </a:lnTo>
                <a:lnTo>
                  <a:pt x="1175735" y="2612514"/>
                </a:lnTo>
                <a:cubicBezTo>
                  <a:pt x="515342" y="2545448"/>
                  <a:pt x="0" y="1987725"/>
                  <a:pt x="0" y="1309638"/>
                </a:cubicBezTo>
                <a:cubicBezTo>
                  <a:pt x="0" y="586345"/>
                  <a:pt x="586345" y="0"/>
                  <a:pt x="13096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手繪多邊形 8"/>
          <p:cNvSpPr/>
          <p:nvPr/>
        </p:nvSpPr>
        <p:spPr>
          <a:xfrm>
            <a:off x="4615915" y="765810"/>
            <a:ext cx="2619276" cy="2612713"/>
          </a:xfrm>
          <a:custGeom>
            <a:avLst/>
            <a:gdLst>
              <a:gd name="connsiteX0" fmla="*/ 1309638 w 2619276"/>
              <a:gd name="connsiteY0" fmla="*/ 0 h 2612713"/>
              <a:gd name="connsiteX1" fmla="*/ 2619276 w 2619276"/>
              <a:gd name="connsiteY1" fmla="*/ 1309638 h 2612713"/>
              <a:gd name="connsiteX2" fmla="*/ 1443541 w 2619276"/>
              <a:gd name="connsiteY2" fmla="*/ 2612514 h 2612713"/>
              <a:gd name="connsiteX3" fmla="*/ 1439607 w 2619276"/>
              <a:gd name="connsiteY3" fmla="*/ 2612713 h 2612713"/>
              <a:gd name="connsiteX4" fmla="*/ 814518 w 2619276"/>
              <a:gd name="connsiteY4" fmla="*/ 1362536 h 2612713"/>
              <a:gd name="connsiteX5" fmla="*/ 2672 w 2619276"/>
              <a:gd name="connsiteY5" fmla="*/ 1362536 h 2612713"/>
              <a:gd name="connsiteX6" fmla="*/ 0 w 2619276"/>
              <a:gd name="connsiteY6" fmla="*/ 1309638 h 2612713"/>
              <a:gd name="connsiteX7" fmla="*/ 1309638 w 2619276"/>
              <a:gd name="connsiteY7" fmla="*/ 0 h 26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276" h="2612713">
                <a:moveTo>
                  <a:pt x="1309638" y="0"/>
                </a:moveTo>
                <a:cubicBezTo>
                  <a:pt x="2032931" y="0"/>
                  <a:pt x="2619276" y="586345"/>
                  <a:pt x="2619276" y="1309638"/>
                </a:cubicBezTo>
                <a:cubicBezTo>
                  <a:pt x="2619276" y="1987725"/>
                  <a:pt x="2103934" y="2545448"/>
                  <a:pt x="1443541" y="2612514"/>
                </a:cubicBezTo>
                <a:lnTo>
                  <a:pt x="1439607" y="2612713"/>
                </a:lnTo>
                <a:lnTo>
                  <a:pt x="814518" y="1362536"/>
                </a:lnTo>
                <a:lnTo>
                  <a:pt x="2672" y="1362536"/>
                </a:lnTo>
                <a:lnTo>
                  <a:pt x="0" y="1309638"/>
                </a:lnTo>
                <a:cubicBezTo>
                  <a:pt x="0" y="586345"/>
                  <a:pt x="586345" y="0"/>
                  <a:pt x="130963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>
            <a:off x="4615915" y="3479478"/>
            <a:ext cx="2619276" cy="2612713"/>
          </a:xfrm>
          <a:custGeom>
            <a:avLst/>
            <a:gdLst>
              <a:gd name="connsiteX0" fmla="*/ 1439606 w 2619276"/>
              <a:gd name="connsiteY0" fmla="*/ 0 h 2612713"/>
              <a:gd name="connsiteX1" fmla="*/ 1443541 w 2619276"/>
              <a:gd name="connsiteY1" fmla="*/ 199 h 2612713"/>
              <a:gd name="connsiteX2" fmla="*/ 2619276 w 2619276"/>
              <a:gd name="connsiteY2" fmla="*/ 1303075 h 2612713"/>
              <a:gd name="connsiteX3" fmla="*/ 1309638 w 2619276"/>
              <a:gd name="connsiteY3" fmla="*/ 2612713 h 2612713"/>
              <a:gd name="connsiteX4" fmla="*/ 0 w 2619276"/>
              <a:gd name="connsiteY4" fmla="*/ 1303075 h 2612713"/>
              <a:gd name="connsiteX5" fmla="*/ 2672 w 2619276"/>
              <a:gd name="connsiteY5" fmla="*/ 1250176 h 2612713"/>
              <a:gd name="connsiteX6" fmla="*/ 814518 w 2619276"/>
              <a:gd name="connsiteY6" fmla="*/ 1250176 h 2612713"/>
              <a:gd name="connsiteX7" fmla="*/ 1439606 w 2619276"/>
              <a:gd name="connsiteY7" fmla="*/ 0 h 26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276" h="2612713">
                <a:moveTo>
                  <a:pt x="1439606" y="0"/>
                </a:moveTo>
                <a:lnTo>
                  <a:pt x="1443541" y="199"/>
                </a:lnTo>
                <a:cubicBezTo>
                  <a:pt x="2103934" y="67265"/>
                  <a:pt x="2619276" y="624988"/>
                  <a:pt x="2619276" y="1303075"/>
                </a:cubicBezTo>
                <a:cubicBezTo>
                  <a:pt x="2619276" y="2026368"/>
                  <a:pt x="2032931" y="2612713"/>
                  <a:pt x="1309638" y="2612713"/>
                </a:cubicBezTo>
                <a:cubicBezTo>
                  <a:pt x="586345" y="2612713"/>
                  <a:pt x="0" y="2026368"/>
                  <a:pt x="0" y="1303075"/>
                </a:cubicBezTo>
                <a:lnTo>
                  <a:pt x="2672" y="1250176"/>
                </a:lnTo>
                <a:lnTo>
                  <a:pt x="814518" y="1250176"/>
                </a:lnTo>
                <a:lnTo>
                  <a:pt x="1439606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手繪多邊形 10"/>
          <p:cNvSpPr/>
          <p:nvPr/>
        </p:nvSpPr>
        <p:spPr>
          <a:xfrm>
            <a:off x="1908810" y="3479478"/>
            <a:ext cx="2619276" cy="2612713"/>
          </a:xfrm>
          <a:custGeom>
            <a:avLst/>
            <a:gdLst>
              <a:gd name="connsiteX0" fmla="*/ 1179669 w 2619276"/>
              <a:gd name="connsiteY0" fmla="*/ 0 h 2612713"/>
              <a:gd name="connsiteX1" fmla="*/ 1804758 w 2619276"/>
              <a:gd name="connsiteY1" fmla="*/ 1250176 h 2612713"/>
              <a:gd name="connsiteX2" fmla="*/ 2616605 w 2619276"/>
              <a:gd name="connsiteY2" fmla="*/ 1250176 h 2612713"/>
              <a:gd name="connsiteX3" fmla="*/ 2619276 w 2619276"/>
              <a:gd name="connsiteY3" fmla="*/ 1303075 h 2612713"/>
              <a:gd name="connsiteX4" fmla="*/ 1309638 w 2619276"/>
              <a:gd name="connsiteY4" fmla="*/ 2612713 h 2612713"/>
              <a:gd name="connsiteX5" fmla="*/ 0 w 2619276"/>
              <a:gd name="connsiteY5" fmla="*/ 1303075 h 2612713"/>
              <a:gd name="connsiteX6" fmla="*/ 1175735 w 2619276"/>
              <a:gd name="connsiteY6" fmla="*/ 199 h 2612713"/>
              <a:gd name="connsiteX7" fmla="*/ 1179669 w 2619276"/>
              <a:gd name="connsiteY7" fmla="*/ 0 h 261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9276" h="2612713">
                <a:moveTo>
                  <a:pt x="1179669" y="0"/>
                </a:moveTo>
                <a:lnTo>
                  <a:pt x="1804758" y="1250176"/>
                </a:lnTo>
                <a:lnTo>
                  <a:pt x="2616605" y="1250176"/>
                </a:lnTo>
                <a:lnTo>
                  <a:pt x="2619276" y="1303075"/>
                </a:lnTo>
                <a:cubicBezTo>
                  <a:pt x="2619276" y="2026368"/>
                  <a:pt x="2032931" y="2612713"/>
                  <a:pt x="1309638" y="2612713"/>
                </a:cubicBezTo>
                <a:cubicBezTo>
                  <a:pt x="586345" y="2612713"/>
                  <a:pt x="0" y="2026368"/>
                  <a:pt x="0" y="1303075"/>
                </a:cubicBezTo>
                <a:cubicBezTo>
                  <a:pt x="0" y="624988"/>
                  <a:pt x="515342" y="67265"/>
                  <a:pt x="1175735" y="199"/>
                </a:cubicBezTo>
                <a:lnTo>
                  <a:pt x="1179669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3088479" y="2128346"/>
            <a:ext cx="1436936" cy="1256740"/>
          </a:xfrm>
          <a:custGeom>
            <a:avLst/>
            <a:gdLst>
              <a:gd name="connsiteX0" fmla="*/ 625089 w 1436936"/>
              <a:gd name="connsiteY0" fmla="*/ 0 h 1256740"/>
              <a:gd name="connsiteX1" fmla="*/ 1436936 w 1436936"/>
              <a:gd name="connsiteY1" fmla="*/ 0 h 1256740"/>
              <a:gd name="connsiteX2" fmla="*/ 1432845 w 1436936"/>
              <a:gd name="connsiteY2" fmla="*/ 81005 h 1256740"/>
              <a:gd name="connsiteX3" fmla="*/ 129969 w 1436936"/>
              <a:gd name="connsiteY3" fmla="*/ 1256740 h 1256740"/>
              <a:gd name="connsiteX4" fmla="*/ 0 w 1436936"/>
              <a:gd name="connsiteY4" fmla="*/ 1250177 h 1256740"/>
              <a:gd name="connsiteX5" fmla="*/ 625089 w 1436936"/>
              <a:gd name="connsiteY5" fmla="*/ 0 h 125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36" h="1256740">
                <a:moveTo>
                  <a:pt x="625089" y="0"/>
                </a:moveTo>
                <a:lnTo>
                  <a:pt x="1436936" y="0"/>
                </a:lnTo>
                <a:lnTo>
                  <a:pt x="1432845" y="81005"/>
                </a:lnTo>
                <a:cubicBezTo>
                  <a:pt x="1365779" y="741398"/>
                  <a:pt x="808056" y="1256740"/>
                  <a:pt x="129969" y="1256740"/>
                </a:cubicBezTo>
                <a:lnTo>
                  <a:pt x="0" y="1250177"/>
                </a:lnTo>
                <a:lnTo>
                  <a:pt x="6250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手繪多邊形 4"/>
          <p:cNvSpPr/>
          <p:nvPr/>
        </p:nvSpPr>
        <p:spPr>
          <a:xfrm>
            <a:off x="4618588" y="2128346"/>
            <a:ext cx="1436935" cy="1256740"/>
          </a:xfrm>
          <a:custGeom>
            <a:avLst/>
            <a:gdLst>
              <a:gd name="connsiteX0" fmla="*/ 0 w 1436935"/>
              <a:gd name="connsiteY0" fmla="*/ 0 h 1256740"/>
              <a:gd name="connsiteX1" fmla="*/ 811846 w 1436935"/>
              <a:gd name="connsiteY1" fmla="*/ 0 h 1256740"/>
              <a:gd name="connsiteX2" fmla="*/ 1436935 w 1436935"/>
              <a:gd name="connsiteY2" fmla="*/ 1250177 h 1256740"/>
              <a:gd name="connsiteX3" fmla="*/ 1306966 w 1436935"/>
              <a:gd name="connsiteY3" fmla="*/ 1256740 h 1256740"/>
              <a:gd name="connsiteX4" fmla="*/ 4090 w 1436935"/>
              <a:gd name="connsiteY4" fmla="*/ 81005 h 1256740"/>
              <a:gd name="connsiteX5" fmla="*/ 0 w 1436935"/>
              <a:gd name="connsiteY5" fmla="*/ 0 h 125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35" h="1256740">
                <a:moveTo>
                  <a:pt x="0" y="0"/>
                </a:moveTo>
                <a:lnTo>
                  <a:pt x="811846" y="0"/>
                </a:lnTo>
                <a:lnTo>
                  <a:pt x="1436935" y="1250177"/>
                </a:lnTo>
                <a:lnTo>
                  <a:pt x="1306966" y="1256740"/>
                </a:lnTo>
                <a:cubicBezTo>
                  <a:pt x="628879" y="1256740"/>
                  <a:pt x="71156" y="741398"/>
                  <a:pt x="4090" y="8100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手繪多邊形 5"/>
          <p:cNvSpPr/>
          <p:nvPr/>
        </p:nvSpPr>
        <p:spPr>
          <a:xfrm>
            <a:off x="3088479" y="3472916"/>
            <a:ext cx="1436936" cy="1256739"/>
          </a:xfrm>
          <a:custGeom>
            <a:avLst/>
            <a:gdLst>
              <a:gd name="connsiteX0" fmla="*/ 129969 w 1436936"/>
              <a:gd name="connsiteY0" fmla="*/ 0 h 1256739"/>
              <a:gd name="connsiteX1" fmla="*/ 1432845 w 1436936"/>
              <a:gd name="connsiteY1" fmla="*/ 1175735 h 1256739"/>
              <a:gd name="connsiteX2" fmla="*/ 1436936 w 1436936"/>
              <a:gd name="connsiteY2" fmla="*/ 1256739 h 1256739"/>
              <a:gd name="connsiteX3" fmla="*/ 625089 w 1436936"/>
              <a:gd name="connsiteY3" fmla="*/ 1256739 h 1256739"/>
              <a:gd name="connsiteX4" fmla="*/ 0 w 1436936"/>
              <a:gd name="connsiteY4" fmla="*/ 6563 h 1256739"/>
              <a:gd name="connsiteX5" fmla="*/ 129969 w 1436936"/>
              <a:gd name="connsiteY5" fmla="*/ 0 h 12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36" h="1256739">
                <a:moveTo>
                  <a:pt x="129969" y="0"/>
                </a:moveTo>
                <a:cubicBezTo>
                  <a:pt x="808056" y="0"/>
                  <a:pt x="1365779" y="515342"/>
                  <a:pt x="1432845" y="1175735"/>
                </a:cubicBezTo>
                <a:lnTo>
                  <a:pt x="1436936" y="1256739"/>
                </a:lnTo>
                <a:lnTo>
                  <a:pt x="625089" y="1256739"/>
                </a:lnTo>
                <a:lnTo>
                  <a:pt x="0" y="6563"/>
                </a:lnTo>
                <a:lnTo>
                  <a:pt x="12996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手繪多邊形 6"/>
          <p:cNvSpPr/>
          <p:nvPr/>
        </p:nvSpPr>
        <p:spPr>
          <a:xfrm>
            <a:off x="4618587" y="3472916"/>
            <a:ext cx="1436934" cy="1256739"/>
          </a:xfrm>
          <a:custGeom>
            <a:avLst/>
            <a:gdLst>
              <a:gd name="connsiteX0" fmla="*/ 1306966 w 1436934"/>
              <a:gd name="connsiteY0" fmla="*/ 0 h 1256739"/>
              <a:gd name="connsiteX1" fmla="*/ 1436934 w 1436934"/>
              <a:gd name="connsiteY1" fmla="*/ 6563 h 1256739"/>
              <a:gd name="connsiteX2" fmla="*/ 811846 w 1436934"/>
              <a:gd name="connsiteY2" fmla="*/ 1256739 h 1256739"/>
              <a:gd name="connsiteX3" fmla="*/ 0 w 1436934"/>
              <a:gd name="connsiteY3" fmla="*/ 1256739 h 1256739"/>
              <a:gd name="connsiteX4" fmla="*/ 4090 w 1436934"/>
              <a:gd name="connsiteY4" fmla="*/ 1175735 h 1256739"/>
              <a:gd name="connsiteX5" fmla="*/ 1306966 w 1436934"/>
              <a:gd name="connsiteY5" fmla="*/ 0 h 12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6934" h="1256739">
                <a:moveTo>
                  <a:pt x="1306966" y="0"/>
                </a:moveTo>
                <a:lnTo>
                  <a:pt x="1436934" y="6563"/>
                </a:lnTo>
                <a:lnTo>
                  <a:pt x="811846" y="1256739"/>
                </a:lnTo>
                <a:lnTo>
                  <a:pt x="0" y="1256739"/>
                </a:lnTo>
                <a:lnTo>
                  <a:pt x="4090" y="1175735"/>
                </a:lnTo>
                <a:cubicBezTo>
                  <a:pt x="71156" y="515342"/>
                  <a:pt x="628879" y="0"/>
                  <a:pt x="13069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5085960" y="2396712"/>
            <a:ext cx="390928" cy="39094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 flipH="1">
            <a:off x="3649024" y="2468950"/>
            <a:ext cx="395895" cy="323697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手繪多邊形 14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002372" y="3916115"/>
            <a:ext cx="535478" cy="454547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17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3577544" y="3944711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6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3799388" y="730433"/>
            <a:ext cx="1545224" cy="15452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3981922" y="912967"/>
            <a:ext cx="1180156" cy="11801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01600" dist="38100" dir="44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60350" h="0" prst="relaxedInset"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>
            <a:off x="3799388" y="4582343"/>
            <a:ext cx="1545224" cy="15452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981922" y="4764877"/>
            <a:ext cx="1180156" cy="11801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01600" dist="38100" dir="44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60350" h="0" prst="softRound"/>
            <a:contourClr>
              <a:schemeClr val="accent4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橢圓 14"/>
          <p:cNvSpPr/>
          <p:nvPr/>
        </p:nvSpPr>
        <p:spPr>
          <a:xfrm rot="18000000">
            <a:off x="2131462" y="1693410"/>
            <a:ext cx="1545224" cy="15452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 rot="18000000">
            <a:off x="2313996" y="1875944"/>
            <a:ext cx="1180156" cy="118015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01600" dist="38100" dir="44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60350" h="0" prst="softRound"/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橢圓 12"/>
          <p:cNvSpPr/>
          <p:nvPr/>
        </p:nvSpPr>
        <p:spPr>
          <a:xfrm rot="18000000">
            <a:off x="5467314" y="3619366"/>
            <a:ext cx="1545224" cy="15452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18000000">
            <a:off x="5649848" y="3801900"/>
            <a:ext cx="1180156" cy="11801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01600" dist="38100" dir="44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60350" h="0" prst="softRound"/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橢圓 21"/>
          <p:cNvSpPr/>
          <p:nvPr/>
        </p:nvSpPr>
        <p:spPr>
          <a:xfrm rot="3600000">
            <a:off x="5467314" y="1693411"/>
            <a:ext cx="1545224" cy="15452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 rot="3600000">
            <a:off x="5649848" y="1875945"/>
            <a:ext cx="1180156" cy="11801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1600" dist="38100" dir="44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60350" h="0" prst="softRound"/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橢圓 19"/>
          <p:cNvSpPr/>
          <p:nvPr/>
        </p:nvSpPr>
        <p:spPr>
          <a:xfrm rot="3600000">
            <a:off x="2131462" y="3619366"/>
            <a:ext cx="1545224" cy="15452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 rot="3600000">
            <a:off x="2313996" y="3801900"/>
            <a:ext cx="1180156" cy="11801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01600" dist="38100" dir="44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60350" h="0" prst="softRound"/>
            <a:contourClr>
              <a:schemeClr val="accent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2574352" y="2001821"/>
            <a:ext cx="452400" cy="418812"/>
            <a:chOff x="3465568" y="3017598"/>
            <a:chExt cx="444396" cy="411402"/>
          </a:xfrm>
          <a:solidFill>
            <a:schemeClr val="bg1"/>
          </a:solidFill>
        </p:grpSpPr>
        <p:sp>
          <p:nvSpPr>
            <p:cNvPr id="27" name="手繪多邊形 26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352522" y="1082537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132490" y="1950341"/>
            <a:ext cx="355350" cy="423252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6073874" y="3944358"/>
            <a:ext cx="388822" cy="388640"/>
            <a:chOff x="5138299" y="5143045"/>
            <a:chExt cx="388822" cy="388640"/>
          </a:xfrm>
        </p:grpSpPr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372520" y="4868481"/>
            <a:ext cx="421820" cy="358068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43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2654656" y="3905460"/>
            <a:ext cx="498836" cy="500648"/>
            <a:chOff x="797010" y="5103333"/>
            <a:chExt cx="477058" cy="478790"/>
          </a:xfrm>
        </p:grpSpPr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35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87286" y="544286"/>
            <a:ext cx="5769428" cy="57694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9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31750">
            <a:bevelT w="25400" h="635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1913021" y="770021"/>
            <a:ext cx="2610854" cy="2610854"/>
          </a:xfrm>
          <a:custGeom>
            <a:avLst/>
            <a:gdLst>
              <a:gd name="connsiteX0" fmla="*/ 0 w 2610854"/>
              <a:gd name="connsiteY0" fmla="*/ 0 h 2610854"/>
              <a:gd name="connsiteX1" fmla="*/ 2610854 w 2610854"/>
              <a:gd name="connsiteY1" fmla="*/ 0 h 2610854"/>
              <a:gd name="connsiteX2" fmla="*/ 2610854 w 2610854"/>
              <a:gd name="connsiteY2" fmla="*/ 1106904 h 2610854"/>
              <a:gd name="connsiteX3" fmla="*/ 1938889 w 2610854"/>
              <a:gd name="connsiteY3" fmla="*/ 1778869 h 2610854"/>
              <a:gd name="connsiteX4" fmla="*/ 2298934 w 2610854"/>
              <a:gd name="connsiteY4" fmla="*/ 1778869 h 2610854"/>
              <a:gd name="connsiteX5" fmla="*/ 2298934 w 2610854"/>
              <a:gd name="connsiteY5" fmla="*/ 2298934 h 2610854"/>
              <a:gd name="connsiteX6" fmla="*/ 1778869 w 2610854"/>
              <a:gd name="connsiteY6" fmla="*/ 2298934 h 2610854"/>
              <a:gd name="connsiteX7" fmla="*/ 1778869 w 2610854"/>
              <a:gd name="connsiteY7" fmla="*/ 1938889 h 2610854"/>
              <a:gd name="connsiteX8" fmla="*/ 1106904 w 2610854"/>
              <a:gd name="connsiteY8" fmla="*/ 2610854 h 2610854"/>
              <a:gd name="connsiteX9" fmla="*/ 0 w 2610854"/>
              <a:gd name="connsiteY9" fmla="*/ 2610854 h 2610854"/>
              <a:gd name="connsiteX10" fmla="*/ 0 w 2610854"/>
              <a:gd name="connsiteY10" fmla="*/ 0 h 261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0854" h="2610854">
                <a:moveTo>
                  <a:pt x="0" y="0"/>
                </a:moveTo>
                <a:lnTo>
                  <a:pt x="2610854" y="0"/>
                </a:lnTo>
                <a:lnTo>
                  <a:pt x="2610854" y="1106904"/>
                </a:lnTo>
                <a:lnTo>
                  <a:pt x="1938889" y="1778869"/>
                </a:lnTo>
                <a:lnTo>
                  <a:pt x="2298934" y="1778869"/>
                </a:lnTo>
                <a:lnTo>
                  <a:pt x="2298934" y="2298934"/>
                </a:lnTo>
                <a:lnTo>
                  <a:pt x="1778869" y="2298934"/>
                </a:lnTo>
                <a:lnTo>
                  <a:pt x="1778869" y="1938889"/>
                </a:lnTo>
                <a:lnTo>
                  <a:pt x="1106904" y="2610854"/>
                </a:lnTo>
                <a:lnTo>
                  <a:pt x="0" y="26108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手繪多邊形 7"/>
          <p:cNvSpPr/>
          <p:nvPr/>
        </p:nvSpPr>
        <p:spPr>
          <a:xfrm rot="16200000">
            <a:off x="3155920" y="2012921"/>
            <a:ext cx="2832161" cy="2832161"/>
          </a:xfrm>
          <a:custGeom>
            <a:avLst/>
            <a:gdLst>
              <a:gd name="connsiteX0" fmla="*/ 2832161 w 2832161"/>
              <a:gd name="connsiteY0" fmla="*/ 1416080 h 2832161"/>
              <a:gd name="connsiteX1" fmla="*/ 2378609 w 2832161"/>
              <a:gd name="connsiteY1" fmla="*/ 1892180 h 2832161"/>
              <a:gd name="connsiteX2" fmla="*/ 2378609 w 2832161"/>
              <a:gd name="connsiteY2" fmla="*/ 1668744 h 2832161"/>
              <a:gd name="connsiteX3" fmla="*/ 1668744 w 2832161"/>
              <a:gd name="connsiteY3" fmla="*/ 1668744 h 2832161"/>
              <a:gd name="connsiteX4" fmla="*/ 1668744 w 2832161"/>
              <a:gd name="connsiteY4" fmla="*/ 2378609 h 2832161"/>
              <a:gd name="connsiteX5" fmla="*/ 1892180 w 2832161"/>
              <a:gd name="connsiteY5" fmla="*/ 2378609 h 2832161"/>
              <a:gd name="connsiteX6" fmla="*/ 1416080 w 2832161"/>
              <a:gd name="connsiteY6" fmla="*/ 2832161 h 2832161"/>
              <a:gd name="connsiteX7" fmla="*/ 939980 w 2832161"/>
              <a:gd name="connsiteY7" fmla="*/ 2378609 h 2832161"/>
              <a:gd name="connsiteX8" fmla="*/ 1163417 w 2832161"/>
              <a:gd name="connsiteY8" fmla="*/ 2378609 h 2832161"/>
              <a:gd name="connsiteX9" fmla="*/ 1163417 w 2832161"/>
              <a:gd name="connsiteY9" fmla="*/ 1668744 h 2832161"/>
              <a:gd name="connsiteX10" fmla="*/ 453552 w 2832161"/>
              <a:gd name="connsiteY10" fmla="*/ 1668744 h 2832161"/>
              <a:gd name="connsiteX11" fmla="*/ 453552 w 2832161"/>
              <a:gd name="connsiteY11" fmla="*/ 1892180 h 2832161"/>
              <a:gd name="connsiteX12" fmla="*/ 0 w 2832161"/>
              <a:gd name="connsiteY12" fmla="*/ 1416080 h 2832161"/>
              <a:gd name="connsiteX13" fmla="*/ 453552 w 2832161"/>
              <a:gd name="connsiteY13" fmla="*/ 939980 h 2832161"/>
              <a:gd name="connsiteX14" fmla="*/ 453552 w 2832161"/>
              <a:gd name="connsiteY14" fmla="*/ 1163417 h 2832161"/>
              <a:gd name="connsiteX15" fmla="*/ 1163417 w 2832161"/>
              <a:gd name="connsiteY15" fmla="*/ 1163417 h 2832161"/>
              <a:gd name="connsiteX16" fmla="*/ 1163417 w 2832161"/>
              <a:gd name="connsiteY16" fmla="*/ 453552 h 2832161"/>
              <a:gd name="connsiteX17" fmla="*/ 939980 w 2832161"/>
              <a:gd name="connsiteY17" fmla="*/ 453552 h 2832161"/>
              <a:gd name="connsiteX18" fmla="*/ 1416080 w 2832161"/>
              <a:gd name="connsiteY18" fmla="*/ 0 h 2832161"/>
              <a:gd name="connsiteX19" fmla="*/ 1892180 w 2832161"/>
              <a:gd name="connsiteY19" fmla="*/ 453552 h 2832161"/>
              <a:gd name="connsiteX20" fmla="*/ 1668744 w 2832161"/>
              <a:gd name="connsiteY20" fmla="*/ 453552 h 2832161"/>
              <a:gd name="connsiteX21" fmla="*/ 1668744 w 2832161"/>
              <a:gd name="connsiteY21" fmla="*/ 1163417 h 2832161"/>
              <a:gd name="connsiteX22" fmla="*/ 2378609 w 2832161"/>
              <a:gd name="connsiteY22" fmla="*/ 1163417 h 2832161"/>
              <a:gd name="connsiteX23" fmla="*/ 2378609 w 2832161"/>
              <a:gd name="connsiteY23" fmla="*/ 939980 h 283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32161" h="2832161">
                <a:moveTo>
                  <a:pt x="2832161" y="1416080"/>
                </a:moveTo>
                <a:lnTo>
                  <a:pt x="2378609" y="1892180"/>
                </a:lnTo>
                <a:lnTo>
                  <a:pt x="2378609" y="1668744"/>
                </a:lnTo>
                <a:lnTo>
                  <a:pt x="1668744" y="1668744"/>
                </a:lnTo>
                <a:lnTo>
                  <a:pt x="1668744" y="2378609"/>
                </a:lnTo>
                <a:lnTo>
                  <a:pt x="1892180" y="2378609"/>
                </a:lnTo>
                <a:lnTo>
                  <a:pt x="1416080" y="2832161"/>
                </a:lnTo>
                <a:lnTo>
                  <a:pt x="939980" y="2378609"/>
                </a:lnTo>
                <a:lnTo>
                  <a:pt x="1163417" y="2378609"/>
                </a:lnTo>
                <a:lnTo>
                  <a:pt x="1163417" y="1668744"/>
                </a:lnTo>
                <a:lnTo>
                  <a:pt x="453552" y="1668744"/>
                </a:lnTo>
                <a:lnTo>
                  <a:pt x="453552" y="1892180"/>
                </a:lnTo>
                <a:lnTo>
                  <a:pt x="0" y="1416080"/>
                </a:lnTo>
                <a:lnTo>
                  <a:pt x="453552" y="939980"/>
                </a:lnTo>
                <a:lnTo>
                  <a:pt x="453552" y="1163417"/>
                </a:lnTo>
                <a:lnTo>
                  <a:pt x="1163417" y="1163417"/>
                </a:lnTo>
                <a:lnTo>
                  <a:pt x="1163417" y="453552"/>
                </a:lnTo>
                <a:lnTo>
                  <a:pt x="939980" y="453552"/>
                </a:lnTo>
                <a:lnTo>
                  <a:pt x="1416080" y="0"/>
                </a:lnTo>
                <a:lnTo>
                  <a:pt x="1892180" y="453552"/>
                </a:lnTo>
                <a:lnTo>
                  <a:pt x="1668744" y="453552"/>
                </a:lnTo>
                <a:lnTo>
                  <a:pt x="1668744" y="1163417"/>
                </a:lnTo>
                <a:lnTo>
                  <a:pt x="2378609" y="1163417"/>
                </a:lnTo>
                <a:lnTo>
                  <a:pt x="2378609" y="9399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手繪多邊形 5"/>
          <p:cNvSpPr/>
          <p:nvPr/>
        </p:nvSpPr>
        <p:spPr>
          <a:xfrm>
            <a:off x="1913021" y="3477126"/>
            <a:ext cx="2610854" cy="2610854"/>
          </a:xfrm>
          <a:custGeom>
            <a:avLst/>
            <a:gdLst>
              <a:gd name="connsiteX0" fmla="*/ 0 w 2610854"/>
              <a:gd name="connsiteY0" fmla="*/ 0 h 2610854"/>
              <a:gd name="connsiteX1" fmla="*/ 1106905 w 2610854"/>
              <a:gd name="connsiteY1" fmla="*/ 0 h 2610854"/>
              <a:gd name="connsiteX2" fmla="*/ 1778869 w 2610854"/>
              <a:gd name="connsiteY2" fmla="*/ 671964 h 2610854"/>
              <a:gd name="connsiteX3" fmla="*/ 1778869 w 2610854"/>
              <a:gd name="connsiteY3" fmla="*/ 311919 h 2610854"/>
              <a:gd name="connsiteX4" fmla="*/ 2298934 w 2610854"/>
              <a:gd name="connsiteY4" fmla="*/ 311919 h 2610854"/>
              <a:gd name="connsiteX5" fmla="*/ 2298934 w 2610854"/>
              <a:gd name="connsiteY5" fmla="*/ 831984 h 2610854"/>
              <a:gd name="connsiteX6" fmla="*/ 1938889 w 2610854"/>
              <a:gd name="connsiteY6" fmla="*/ 831984 h 2610854"/>
              <a:gd name="connsiteX7" fmla="*/ 2610854 w 2610854"/>
              <a:gd name="connsiteY7" fmla="*/ 1503949 h 2610854"/>
              <a:gd name="connsiteX8" fmla="*/ 2610854 w 2610854"/>
              <a:gd name="connsiteY8" fmla="*/ 2610854 h 2610854"/>
              <a:gd name="connsiteX9" fmla="*/ 0 w 2610854"/>
              <a:gd name="connsiteY9" fmla="*/ 2610854 h 2610854"/>
              <a:gd name="connsiteX10" fmla="*/ 0 w 2610854"/>
              <a:gd name="connsiteY10" fmla="*/ 0 h 261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0854" h="2610854">
                <a:moveTo>
                  <a:pt x="0" y="0"/>
                </a:moveTo>
                <a:lnTo>
                  <a:pt x="1106905" y="0"/>
                </a:lnTo>
                <a:lnTo>
                  <a:pt x="1778869" y="671964"/>
                </a:lnTo>
                <a:lnTo>
                  <a:pt x="1778869" y="311919"/>
                </a:lnTo>
                <a:lnTo>
                  <a:pt x="2298934" y="311919"/>
                </a:lnTo>
                <a:lnTo>
                  <a:pt x="2298934" y="831984"/>
                </a:lnTo>
                <a:lnTo>
                  <a:pt x="1938889" y="831984"/>
                </a:lnTo>
                <a:lnTo>
                  <a:pt x="2610854" y="1503949"/>
                </a:lnTo>
                <a:lnTo>
                  <a:pt x="2610854" y="2610854"/>
                </a:lnTo>
                <a:lnTo>
                  <a:pt x="0" y="26108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手繪多邊形 4"/>
          <p:cNvSpPr/>
          <p:nvPr/>
        </p:nvSpPr>
        <p:spPr>
          <a:xfrm>
            <a:off x="4620126" y="770021"/>
            <a:ext cx="2610854" cy="2610854"/>
          </a:xfrm>
          <a:custGeom>
            <a:avLst/>
            <a:gdLst>
              <a:gd name="connsiteX0" fmla="*/ 0 w 2610854"/>
              <a:gd name="connsiteY0" fmla="*/ 0 h 2610854"/>
              <a:gd name="connsiteX1" fmla="*/ 2610854 w 2610854"/>
              <a:gd name="connsiteY1" fmla="*/ 0 h 2610854"/>
              <a:gd name="connsiteX2" fmla="*/ 2610854 w 2610854"/>
              <a:gd name="connsiteY2" fmla="*/ 2610854 h 2610854"/>
              <a:gd name="connsiteX3" fmla="*/ 1503949 w 2610854"/>
              <a:gd name="connsiteY3" fmla="*/ 2610854 h 2610854"/>
              <a:gd name="connsiteX4" fmla="*/ 831984 w 2610854"/>
              <a:gd name="connsiteY4" fmla="*/ 1938889 h 2610854"/>
              <a:gd name="connsiteX5" fmla="*/ 831984 w 2610854"/>
              <a:gd name="connsiteY5" fmla="*/ 2298934 h 2610854"/>
              <a:gd name="connsiteX6" fmla="*/ 311919 w 2610854"/>
              <a:gd name="connsiteY6" fmla="*/ 2298934 h 2610854"/>
              <a:gd name="connsiteX7" fmla="*/ 311919 w 2610854"/>
              <a:gd name="connsiteY7" fmla="*/ 1778869 h 2610854"/>
              <a:gd name="connsiteX8" fmla="*/ 671964 w 2610854"/>
              <a:gd name="connsiteY8" fmla="*/ 1778869 h 2610854"/>
              <a:gd name="connsiteX9" fmla="*/ 0 w 2610854"/>
              <a:gd name="connsiteY9" fmla="*/ 1106905 h 2610854"/>
              <a:gd name="connsiteX10" fmla="*/ 0 w 2610854"/>
              <a:gd name="connsiteY10" fmla="*/ 0 h 261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0854" h="2610854">
                <a:moveTo>
                  <a:pt x="0" y="0"/>
                </a:moveTo>
                <a:lnTo>
                  <a:pt x="2610854" y="0"/>
                </a:lnTo>
                <a:lnTo>
                  <a:pt x="2610854" y="2610854"/>
                </a:lnTo>
                <a:lnTo>
                  <a:pt x="1503949" y="2610854"/>
                </a:lnTo>
                <a:lnTo>
                  <a:pt x="831984" y="1938889"/>
                </a:lnTo>
                <a:lnTo>
                  <a:pt x="831984" y="2298934"/>
                </a:lnTo>
                <a:lnTo>
                  <a:pt x="311919" y="2298934"/>
                </a:lnTo>
                <a:lnTo>
                  <a:pt x="311919" y="1778869"/>
                </a:lnTo>
                <a:lnTo>
                  <a:pt x="671964" y="1778869"/>
                </a:lnTo>
                <a:lnTo>
                  <a:pt x="0" y="11069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674814" y="864223"/>
            <a:ext cx="390928" cy="39094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 flipH="1">
            <a:off x="2133720" y="900342"/>
            <a:ext cx="395895" cy="323697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11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手繪多邊形 11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078560" y="5589000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手繪多邊形 6"/>
          <p:cNvSpPr/>
          <p:nvPr/>
        </p:nvSpPr>
        <p:spPr>
          <a:xfrm>
            <a:off x="4620126" y="3477126"/>
            <a:ext cx="2610854" cy="2610854"/>
          </a:xfrm>
          <a:custGeom>
            <a:avLst/>
            <a:gdLst>
              <a:gd name="connsiteX0" fmla="*/ 1503948 w 2610854"/>
              <a:gd name="connsiteY0" fmla="*/ 0 h 2610854"/>
              <a:gd name="connsiteX1" fmla="*/ 2610854 w 2610854"/>
              <a:gd name="connsiteY1" fmla="*/ 0 h 2610854"/>
              <a:gd name="connsiteX2" fmla="*/ 2610854 w 2610854"/>
              <a:gd name="connsiteY2" fmla="*/ 2610854 h 2610854"/>
              <a:gd name="connsiteX3" fmla="*/ 0 w 2610854"/>
              <a:gd name="connsiteY3" fmla="*/ 2610854 h 2610854"/>
              <a:gd name="connsiteX4" fmla="*/ 0 w 2610854"/>
              <a:gd name="connsiteY4" fmla="*/ 1503948 h 2610854"/>
              <a:gd name="connsiteX5" fmla="*/ 671964 w 2610854"/>
              <a:gd name="connsiteY5" fmla="*/ 831984 h 2610854"/>
              <a:gd name="connsiteX6" fmla="*/ 311919 w 2610854"/>
              <a:gd name="connsiteY6" fmla="*/ 831984 h 2610854"/>
              <a:gd name="connsiteX7" fmla="*/ 311919 w 2610854"/>
              <a:gd name="connsiteY7" fmla="*/ 311919 h 2610854"/>
              <a:gd name="connsiteX8" fmla="*/ 831984 w 2610854"/>
              <a:gd name="connsiteY8" fmla="*/ 311919 h 2610854"/>
              <a:gd name="connsiteX9" fmla="*/ 831984 w 2610854"/>
              <a:gd name="connsiteY9" fmla="*/ 671964 h 2610854"/>
              <a:gd name="connsiteX10" fmla="*/ 1503948 w 2610854"/>
              <a:gd name="connsiteY10" fmla="*/ 0 h 261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0854" h="2610854">
                <a:moveTo>
                  <a:pt x="1503948" y="0"/>
                </a:moveTo>
                <a:lnTo>
                  <a:pt x="2610854" y="0"/>
                </a:lnTo>
                <a:lnTo>
                  <a:pt x="2610854" y="2610854"/>
                </a:lnTo>
                <a:lnTo>
                  <a:pt x="0" y="2610854"/>
                </a:lnTo>
                <a:lnTo>
                  <a:pt x="0" y="1503948"/>
                </a:lnTo>
                <a:lnTo>
                  <a:pt x="671964" y="831984"/>
                </a:lnTo>
                <a:lnTo>
                  <a:pt x="311919" y="831984"/>
                </a:lnTo>
                <a:lnTo>
                  <a:pt x="311919" y="311919"/>
                </a:lnTo>
                <a:lnTo>
                  <a:pt x="831984" y="311919"/>
                </a:lnTo>
                <a:lnTo>
                  <a:pt x="831984" y="671964"/>
                </a:lnTo>
                <a:lnTo>
                  <a:pt x="15039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grpSp>
        <p:nvGrpSpPr>
          <p:cNvPr id="18" name="群組 17"/>
          <p:cNvGrpSpPr/>
          <p:nvPr/>
        </p:nvGrpSpPr>
        <p:grpSpPr>
          <a:xfrm>
            <a:off x="6540630" y="5467512"/>
            <a:ext cx="535478" cy="454547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19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40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6" name="淚滴形 5"/>
          <p:cNvSpPr/>
          <p:nvPr/>
        </p:nvSpPr>
        <p:spPr>
          <a:xfrm flipV="1">
            <a:off x="1920239" y="777238"/>
            <a:ext cx="2596418" cy="259641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淚滴形 6"/>
          <p:cNvSpPr/>
          <p:nvPr/>
        </p:nvSpPr>
        <p:spPr>
          <a:xfrm flipH="1" flipV="1">
            <a:off x="4627344" y="777238"/>
            <a:ext cx="2596416" cy="259641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/>
          <p:cNvSpPr/>
          <p:nvPr/>
        </p:nvSpPr>
        <p:spPr>
          <a:xfrm>
            <a:off x="2047775" y="904773"/>
            <a:ext cx="2341346" cy="23413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4754879" y="904773"/>
            <a:ext cx="2341346" cy="23413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淚滴形 2"/>
          <p:cNvSpPr/>
          <p:nvPr/>
        </p:nvSpPr>
        <p:spPr>
          <a:xfrm>
            <a:off x="1920239" y="3484343"/>
            <a:ext cx="2596418" cy="2596418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淚滴形 4"/>
          <p:cNvSpPr/>
          <p:nvPr/>
        </p:nvSpPr>
        <p:spPr>
          <a:xfrm flipH="1">
            <a:off x="4627344" y="3484343"/>
            <a:ext cx="2596416" cy="2596418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橢圓 9"/>
          <p:cNvSpPr/>
          <p:nvPr/>
        </p:nvSpPr>
        <p:spPr>
          <a:xfrm>
            <a:off x="2047775" y="3650412"/>
            <a:ext cx="2341346" cy="23413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4754879" y="3650412"/>
            <a:ext cx="2341346" cy="23413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2980702" y="3812561"/>
            <a:ext cx="475492" cy="566351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13" name="手繪多邊形 12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7" name="Freeform 201"/>
          <p:cNvSpPr>
            <a:spLocks/>
          </p:cNvSpPr>
          <p:nvPr/>
        </p:nvSpPr>
        <p:spPr bwMode="auto">
          <a:xfrm flipH="1">
            <a:off x="5774659" y="977271"/>
            <a:ext cx="301786" cy="664626"/>
          </a:xfrm>
          <a:custGeom>
            <a:avLst/>
            <a:gdLst>
              <a:gd name="T0" fmla="*/ 2061 w 5361"/>
              <a:gd name="T1" fmla="*/ 11736 h 11809"/>
              <a:gd name="T2" fmla="*/ 81 w 5361"/>
              <a:gd name="T3" fmla="*/ 9815 h 11809"/>
              <a:gd name="T4" fmla="*/ 17 w 5361"/>
              <a:gd name="T5" fmla="*/ 9604 h 11809"/>
              <a:gd name="T6" fmla="*/ 8 w 5361"/>
              <a:gd name="T7" fmla="*/ 5669 h 11809"/>
              <a:gd name="T8" fmla="*/ 58 w 5361"/>
              <a:gd name="T9" fmla="*/ 1509 h 11809"/>
              <a:gd name="T10" fmla="*/ 666 w 5361"/>
              <a:gd name="T11" fmla="*/ 507 h 11809"/>
              <a:gd name="T12" fmla="*/ 1496 w 5361"/>
              <a:gd name="T13" fmla="*/ 61 h 11809"/>
              <a:gd name="T14" fmla="*/ 2428 w 5361"/>
              <a:gd name="T15" fmla="*/ 61 h 11809"/>
              <a:gd name="T16" fmla="*/ 3784 w 5361"/>
              <a:gd name="T17" fmla="*/ 1236 h 11809"/>
              <a:gd name="T18" fmla="*/ 3952 w 5361"/>
              <a:gd name="T19" fmla="*/ 5266 h 11809"/>
              <a:gd name="T20" fmla="*/ 3791 w 5361"/>
              <a:gd name="T21" fmla="*/ 9148 h 11809"/>
              <a:gd name="T22" fmla="*/ 3057 w 5361"/>
              <a:gd name="T23" fmla="*/ 9777 h 11809"/>
              <a:gd name="T24" fmla="*/ 2276 w 5361"/>
              <a:gd name="T25" fmla="*/ 9777 h 11809"/>
              <a:gd name="T26" fmla="*/ 1757 w 5361"/>
              <a:gd name="T27" fmla="*/ 9439 h 11809"/>
              <a:gd name="T28" fmla="*/ 1458 w 5361"/>
              <a:gd name="T29" fmla="*/ 8926 h 11809"/>
              <a:gd name="T30" fmla="*/ 1419 w 5361"/>
              <a:gd name="T31" fmla="*/ 7007 h 11809"/>
              <a:gd name="T32" fmla="*/ 1426 w 5361"/>
              <a:gd name="T33" fmla="*/ 5230 h 11809"/>
              <a:gd name="T34" fmla="*/ 1821 w 5361"/>
              <a:gd name="T35" fmla="*/ 5230 h 11809"/>
              <a:gd name="T36" fmla="*/ 2216 w 5361"/>
              <a:gd name="T37" fmla="*/ 5230 h 11809"/>
              <a:gd name="T38" fmla="*/ 2230 w 5361"/>
              <a:gd name="T39" fmla="*/ 6951 h 11809"/>
              <a:gd name="T40" fmla="*/ 2301 w 5361"/>
              <a:gd name="T41" fmla="*/ 8769 h 11809"/>
              <a:gd name="T42" fmla="*/ 3013 w 5361"/>
              <a:gd name="T43" fmla="*/ 8803 h 11809"/>
              <a:gd name="T44" fmla="*/ 3077 w 5361"/>
              <a:gd name="T45" fmla="*/ 8707 h 11809"/>
              <a:gd name="T46" fmla="*/ 3076 w 5361"/>
              <a:gd name="T47" fmla="*/ 5247 h 11809"/>
              <a:gd name="T48" fmla="*/ 2905 w 5361"/>
              <a:gd name="T49" fmla="*/ 1374 h 11809"/>
              <a:gd name="T50" fmla="*/ 2410 w 5361"/>
              <a:gd name="T51" fmla="*/ 951 h 11809"/>
              <a:gd name="T52" fmla="*/ 1965 w 5361"/>
              <a:gd name="T53" fmla="*/ 870 h 11809"/>
              <a:gd name="T54" fmla="*/ 1562 w 5361"/>
              <a:gd name="T55" fmla="*/ 928 h 11809"/>
              <a:gd name="T56" fmla="*/ 1038 w 5361"/>
              <a:gd name="T57" fmla="*/ 1355 h 11809"/>
              <a:gd name="T58" fmla="*/ 854 w 5361"/>
              <a:gd name="T59" fmla="*/ 5670 h 11809"/>
              <a:gd name="T60" fmla="*/ 861 w 5361"/>
              <a:gd name="T61" fmla="*/ 9520 h 11809"/>
              <a:gd name="T62" fmla="*/ 928 w 5361"/>
              <a:gd name="T63" fmla="*/ 9703 h 11809"/>
              <a:gd name="T64" fmla="*/ 1996 w 5361"/>
              <a:gd name="T65" fmla="*/ 10832 h 11809"/>
              <a:gd name="T66" fmla="*/ 2668 w 5361"/>
              <a:gd name="T67" fmla="*/ 10973 h 11809"/>
              <a:gd name="T68" fmla="*/ 3665 w 5361"/>
              <a:gd name="T69" fmla="*/ 10661 h 11809"/>
              <a:gd name="T70" fmla="*/ 4440 w 5361"/>
              <a:gd name="T71" fmla="*/ 9596 h 11809"/>
              <a:gd name="T72" fmla="*/ 4486 w 5361"/>
              <a:gd name="T73" fmla="*/ 7855 h 11809"/>
              <a:gd name="T74" fmla="*/ 4502 w 5361"/>
              <a:gd name="T75" fmla="*/ 6218 h 11809"/>
              <a:gd name="T76" fmla="*/ 4918 w 5361"/>
              <a:gd name="T77" fmla="*/ 6210 h 11809"/>
              <a:gd name="T78" fmla="*/ 5350 w 5361"/>
              <a:gd name="T79" fmla="*/ 6268 h 11809"/>
              <a:gd name="T80" fmla="*/ 5355 w 5361"/>
              <a:gd name="T81" fmla="*/ 7842 h 11809"/>
              <a:gd name="T82" fmla="*/ 5298 w 5361"/>
              <a:gd name="T83" fmla="*/ 9576 h 11809"/>
              <a:gd name="T84" fmla="*/ 5061 w 5361"/>
              <a:gd name="T85" fmla="*/ 10309 h 11809"/>
              <a:gd name="T86" fmla="*/ 3218 w 5361"/>
              <a:gd name="T87" fmla="*/ 11748 h 11809"/>
              <a:gd name="T88" fmla="*/ 2061 w 5361"/>
              <a:gd name="T89" fmla="*/ 11736 h 1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1" h="11809">
                <a:moveTo>
                  <a:pt x="2061" y="11736"/>
                </a:moveTo>
                <a:cubicBezTo>
                  <a:pt x="1044" y="11459"/>
                  <a:pt x="388" y="10822"/>
                  <a:pt x="81" y="9815"/>
                </a:cubicBezTo>
                <a:lnTo>
                  <a:pt x="17" y="9604"/>
                </a:lnTo>
                <a:lnTo>
                  <a:pt x="8" y="5669"/>
                </a:lnTo>
                <a:cubicBezTo>
                  <a:pt x="0" y="1770"/>
                  <a:pt x="0" y="1732"/>
                  <a:pt x="58" y="1509"/>
                </a:cubicBezTo>
                <a:cubicBezTo>
                  <a:pt x="163" y="1103"/>
                  <a:pt x="348" y="798"/>
                  <a:pt x="666" y="507"/>
                </a:cubicBezTo>
                <a:cubicBezTo>
                  <a:pt x="873" y="317"/>
                  <a:pt x="1220" y="131"/>
                  <a:pt x="1496" y="61"/>
                </a:cubicBezTo>
                <a:cubicBezTo>
                  <a:pt x="1737" y="0"/>
                  <a:pt x="2188" y="0"/>
                  <a:pt x="2428" y="61"/>
                </a:cubicBezTo>
                <a:cubicBezTo>
                  <a:pt x="3022" y="212"/>
                  <a:pt x="3555" y="674"/>
                  <a:pt x="3784" y="1236"/>
                </a:cubicBezTo>
                <a:cubicBezTo>
                  <a:pt x="3952" y="1648"/>
                  <a:pt x="3952" y="1646"/>
                  <a:pt x="3952" y="5266"/>
                </a:cubicBezTo>
                <a:cubicBezTo>
                  <a:pt x="3952" y="8867"/>
                  <a:pt x="3953" y="8828"/>
                  <a:pt x="3791" y="9148"/>
                </a:cubicBezTo>
                <a:cubicBezTo>
                  <a:pt x="3655" y="9418"/>
                  <a:pt x="3354" y="9676"/>
                  <a:pt x="3057" y="9777"/>
                </a:cubicBezTo>
                <a:cubicBezTo>
                  <a:pt x="2875" y="9839"/>
                  <a:pt x="2459" y="9839"/>
                  <a:pt x="2276" y="9777"/>
                </a:cubicBezTo>
                <a:cubicBezTo>
                  <a:pt x="2069" y="9706"/>
                  <a:pt x="1914" y="9605"/>
                  <a:pt x="1757" y="9439"/>
                </a:cubicBezTo>
                <a:cubicBezTo>
                  <a:pt x="1606" y="9279"/>
                  <a:pt x="1532" y="9153"/>
                  <a:pt x="1458" y="8926"/>
                </a:cubicBezTo>
                <a:cubicBezTo>
                  <a:pt x="1416" y="8799"/>
                  <a:pt x="1412" y="8593"/>
                  <a:pt x="1419" y="7007"/>
                </a:cubicBezTo>
                <a:lnTo>
                  <a:pt x="1426" y="5230"/>
                </a:lnTo>
                <a:lnTo>
                  <a:pt x="1821" y="5230"/>
                </a:lnTo>
                <a:lnTo>
                  <a:pt x="2216" y="5230"/>
                </a:lnTo>
                <a:lnTo>
                  <a:pt x="2230" y="6951"/>
                </a:lnTo>
                <a:cubicBezTo>
                  <a:pt x="2244" y="8609"/>
                  <a:pt x="2246" y="8677"/>
                  <a:pt x="2301" y="8769"/>
                </a:cubicBezTo>
                <a:cubicBezTo>
                  <a:pt x="2467" y="9052"/>
                  <a:pt x="2835" y="9069"/>
                  <a:pt x="3013" y="8803"/>
                </a:cubicBezTo>
                <a:lnTo>
                  <a:pt x="3077" y="8707"/>
                </a:lnTo>
                <a:lnTo>
                  <a:pt x="3076" y="5247"/>
                </a:lnTo>
                <a:cubicBezTo>
                  <a:pt x="3076" y="1448"/>
                  <a:pt x="3085" y="1655"/>
                  <a:pt x="2905" y="1374"/>
                </a:cubicBezTo>
                <a:cubicBezTo>
                  <a:pt x="2785" y="1187"/>
                  <a:pt x="2620" y="1046"/>
                  <a:pt x="2410" y="951"/>
                </a:cubicBezTo>
                <a:cubicBezTo>
                  <a:pt x="2254" y="880"/>
                  <a:pt x="2198" y="870"/>
                  <a:pt x="1965" y="870"/>
                </a:cubicBezTo>
                <a:cubicBezTo>
                  <a:pt x="1758" y="870"/>
                  <a:pt x="1668" y="883"/>
                  <a:pt x="1562" y="928"/>
                </a:cubicBezTo>
                <a:cubicBezTo>
                  <a:pt x="1359" y="1015"/>
                  <a:pt x="1151" y="1185"/>
                  <a:pt x="1038" y="1355"/>
                </a:cubicBezTo>
                <a:cubicBezTo>
                  <a:pt x="833" y="1663"/>
                  <a:pt x="845" y="1384"/>
                  <a:pt x="854" y="5670"/>
                </a:cubicBezTo>
                <a:lnTo>
                  <a:pt x="861" y="9520"/>
                </a:lnTo>
                <a:lnTo>
                  <a:pt x="928" y="9703"/>
                </a:lnTo>
                <a:cubicBezTo>
                  <a:pt x="1115" y="10219"/>
                  <a:pt x="1530" y="10657"/>
                  <a:pt x="1996" y="10832"/>
                </a:cubicBezTo>
                <a:cubicBezTo>
                  <a:pt x="2185" y="10903"/>
                  <a:pt x="2520" y="10973"/>
                  <a:pt x="2668" y="10973"/>
                </a:cubicBezTo>
                <a:cubicBezTo>
                  <a:pt x="2962" y="10973"/>
                  <a:pt x="3406" y="10834"/>
                  <a:pt x="3665" y="10661"/>
                </a:cubicBezTo>
                <a:cubicBezTo>
                  <a:pt x="4026" y="10420"/>
                  <a:pt x="4317" y="10020"/>
                  <a:pt x="4440" y="9596"/>
                </a:cubicBezTo>
                <a:cubicBezTo>
                  <a:pt x="4459" y="9530"/>
                  <a:pt x="4476" y="8887"/>
                  <a:pt x="4486" y="7855"/>
                </a:cubicBezTo>
                <a:lnTo>
                  <a:pt x="4502" y="6218"/>
                </a:lnTo>
                <a:lnTo>
                  <a:pt x="4918" y="6210"/>
                </a:lnTo>
                <a:cubicBezTo>
                  <a:pt x="5333" y="6202"/>
                  <a:pt x="5333" y="6202"/>
                  <a:pt x="5350" y="6268"/>
                </a:cubicBezTo>
                <a:cubicBezTo>
                  <a:pt x="5359" y="6305"/>
                  <a:pt x="5361" y="7013"/>
                  <a:pt x="5355" y="7842"/>
                </a:cubicBezTo>
                <a:cubicBezTo>
                  <a:pt x="5346" y="9090"/>
                  <a:pt x="5336" y="9389"/>
                  <a:pt x="5298" y="9576"/>
                </a:cubicBezTo>
                <a:cubicBezTo>
                  <a:pt x="5231" y="9907"/>
                  <a:pt x="5172" y="10089"/>
                  <a:pt x="5061" y="10309"/>
                </a:cubicBezTo>
                <a:cubicBezTo>
                  <a:pt x="4679" y="11065"/>
                  <a:pt x="4054" y="11553"/>
                  <a:pt x="3218" y="11748"/>
                </a:cubicBezTo>
                <a:cubicBezTo>
                  <a:pt x="2956" y="11809"/>
                  <a:pt x="2303" y="11803"/>
                  <a:pt x="2061" y="1173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Freeform 66"/>
          <p:cNvSpPr>
            <a:spLocks/>
          </p:cNvSpPr>
          <p:nvPr/>
        </p:nvSpPr>
        <p:spPr bwMode="auto">
          <a:xfrm>
            <a:off x="2939247" y="1011966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5632452" y="3798615"/>
            <a:ext cx="586200" cy="588328"/>
            <a:chOff x="797010" y="5103333"/>
            <a:chExt cx="477058" cy="478790"/>
          </a:xfrm>
          <a:solidFill>
            <a:schemeClr val="bg1"/>
          </a:solidFill>
        </p:grpSpPr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30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Freeform 6"/>
          <p:cNvSpPr>
            <a:spLocks/>
          </p:cNvSpPr>
          <p:nvPr/>
        </p:nvSpPr>
        <p:spPr bwMode="auto">
          <a:xfrm>
            <a:off x="3843159" y="571500"/>
            <a:ext cx="2660328" cy="2688347"/>
          </a:xfrm>
          <a:custGeom>
            <a:avLst/>
            <a:gdLst>
              <a:gd name="T0" fmla="*/ 1685 w 5918"/>
              <a:gd name="T1" fmla="*/ 2213 h 5970"/>
              <a:gd name="T2" fmla="*/ 1685 w 5918"/>
              <a:gd name="T3" fmla="*/ 5728 h 5970"/>
              <a:gd name="T4" fmla="*/ 1927 w 5918"/>
              <a:gd name="T5" fmla="*/ 5970 h 5970"/>
              <a:gd name="T6" fmla="*/ 1927 w 5918"/>
              <a:gd name="T7" fmla="*/ 5970 h 5970"/>
              <a:gd name="T8" fmla="*/ 5676 w 5918"/>
              <a:gd name="T9" fmla="*/ 5970 h 5970"/>
              <a:gd name="T10" fmla="*/ 5918 w 5918"/>
              <a:gd name="T11" fmla="*/ 5728 h 5970"/>
              <a:gd name="T12" fmla="*/ 5918 w 5918"/>
              <a:gd name="T13" fmla="*/ 5728 h 5970"/>
              <a:gd name="T14" fmla="*/ 5918 w 5918"/>
              <a:gd name="T15" fmla="*/ 1979 h 5970"/>
              <a:gd name="T16" fmla="*/ 5676 w 5918"/>
              <a:gd name="T17" fmla="*/ 1737 h 5970"/>
              <a:gd name="T18" fmla="*/ 2265 w 5918"/>
              <a:gd name="T19" fmla="*/ 1737 h 5970"/>
              <a:gd name="T20" fmla="*/ 2093 w 5918"/>
              <a:gd name="T21" fmla="*/ 1666 h 5970"/>
              <a:gd name="T22" fmla="*/ 2093 w 5918"/>
              <a:gd name="T23" fmla="*/ 1666 h 5970"/>
              <a:gd name="T24" fmla="*/ 1583 w 5918"/>
              <a:gd name="T25" fmla="*/ 1156 h 5970"/>
              <a:gd name="T26" fmla="*/ 1512 w 5918"/>
              <a:gd name="T27" fmla="*/ 984 h 5970"/>
              <a:gd name="T28" fmla="*/ 1512 w 5918"/>
              <a:gd name="T29" fmla="*/ 984 h 5970"/>
              <a:gd name="T30" fmla="*/ 1512 w 5918"/>
              <a:gd name="T31" fmla="*/ 242 h 5970"/>
              <a:gd name="T32" fmla="*/ 1270 w 5918"/>
              <a:gd name="T33" fmla="*/ 0 h 5970"/>
              <a:gd name="T34" fmla="*/ 1270 w 5918"/>
              <a:gd name="T35" fmla="*/ 0 h 5970"/>
              <a:gd name="T36" fmla="*/ 214 w 5918"/>
              <a:gd name="T37" fmla="*/ 0 h 5970"/>
              <a:gd name="T38" fmla="*/ 0 w 5918"/>
              <a:gd name="T39" fmla="*/ 214 h 5970"/>
              <a:gd name="T40" fmla="*/ 0 w 5918"/>
              <a:gd name="T41" fmla="*/ 214 h 5970"/>
              <a:gd name="T42" fmla="*/ 0 w 5918"/>
              <a:gd name="T43" fmla="*/ 1270 h 5970"/>
              <a:gd name="T44" fmla="*/ 242 w 5918"/>
              <a:gd name="T45" fmla="*/ 1512 h 5970"/>
              <a:gd name="T46" fmla="*/ 242 w 5918"/>
              <a:gd name="T47" fmla="*/ 1512 h 5970"/>
              <a:gd name="T48" fmla="*/ 984 w 5918"/>
              <a:gd name="T49" fmla="*/ 1512 h 5970"/>
              <a:gd name="T50" fmla="*/ 1156 w 5918"/>
              <a:gd name="T51" fmla="*/ 1583 h 5970"/>
              <a:gd name="T52" fmla="*/ 1156 w 5918"/>
              <a:gd name="T53" fmla="*/ 1583 h 5970"/>
              <a:gd name="T54" fmla="*/ 1614 w 5918"/>
              <a:gd name="T55" fmla="*/ 2042 h 5970"/>
              <a:gd name="T56" fmla="*/ 1685 w 5918"/>
              <a:gd name="T57" fmla="*/ 2213 h 5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18" h="5970">
                <a:moveTo>
                  <a:pt x="1685" y="2213"/>
                </a:moveTo>
                <a:lnTo>
                  <a:pt x="1685" y="5728"/>
                </a:lnTo>
                <a:cubicBezTo>
                  <a:pt x="1685" y="5861"/>
                  <a:pt x="1793" y="5970"/>
                  <a:pt x="1927" y="5970"/>
                </a:cubicBezTo>
                <a:lnTo>
                  <a:pt x="1927" y="5970"/>
                </a:lnTo>
                <a:lnTo>
                  <a:pt x="5676" y="5970"/>
                </a:lnTo>
                <a:cubicBezTo>
                  <a:pt x="5810" y="5970"/>
                  <a:pt x="5918" y="5861"/>
                  <a:pt x="5918" y="5728"/>
                </a:cubicBezTo>
                <a:cubicBezTo>
                  <a:pt x="5918" y="5728"/>
                  <a:pt x="5918" y="5728"/>
                  <a:pt x="5918" y="5728"/>
                </a:cubicBezTo>
                <a:lnTo>
                  <a:pt x="5918" y="1979"/>
                </a:lnTo>
                <a:cubicBezTo>
                  <a:pt x="5918" y="1845"/>
                  <a:pt x="5810" y="1737"/>
                  <a:pt x="5676" y="1737"/>
                </a:cubicBezTo>
                <a:lnTo>
                  <a:pt x="2265" y="1737"/>
                </a:lnTo>
                <a:cubicBezTo>
                  <a:pt x="2200" y="1737"/>
                  <a:pt x="2139" y="1711"/>
                  <a:pt x="2093" y="1666"/>
                </a:cubicBezTo>
                <a:lnTo>
                  <a:pt x="2093" y="1666"/>
                </a:lnTo>
                <a:lnTo>
                  <a:pt x="1583" y="1156"/>
                </a:lnTo>
                <a:cubicBezTo>
                  <a:pt x="1538" y="1110"/>
                  <a:pt x="1512" y="1049"/>
                  <a:pt x="1512" y="984"/>
                </a:cubicBezTo>
                <a:lnTo>
                  <a:pt x="1512" y="984"/>
                </a:lnTo>
                <a:lnTo>
                  <a:pt x="1512" y="242"/>
                </a:lnTo>
                <a:cubicBezTo>
                  <a:pt x="1512" y="109"/>
                  <a:pt x="1404" y="0"/>
                  <a:pt x="1270" y="0"/>
                </a:cubicBezTo>
                <a:lnTo>
                  <a:pt x="1270" y="0"/>
                </a:lnTo>
                <a:lnTo>
                  <a:pt x="214" y="0"/>
                </a:lnTo>
                <a:cubicBezTo>
                  <a:pt x="96" y="0"/>
                  <a:pt x="0" y="96"/>
                  <a:pt x="0" y="214"/>
                </a:cubicBezTo>
                <a:lnTo>
                  <a:pt x="0" y="214"/>
                </a:lnTo>
                <a:lnTo>
                  <a:pt x="0" y="1270"/>
                </a:lnTo>
                <a:cubicBezTo>
                  <a:pt x="0" y="1404"/>
                  <a:pt x="109" y="1512"/>
                  <a:pt x="242" y="1512"/>
                </a:cubicBezTo>
                <a:lnTo>
                  <a:pt x="242" y="1512"/>
                </a:lnTo>
                <a:lnTo>
                  <a:pt x="984" y="1512"/>
                </a:lnTo>
                <a:cubicBezTo>
                  <a:pt x="1049" y="1512"/>
                  <a:pt x="1110" y="1538"/>
                  <a:pt x="1156" y="1583"/>
                </a:cubicBezTo>
                <a:lnTo>
                  <a:pt x="1156" y="1583"/>
                </a:lnTo>
                <a:lnTo>
                  <a:pt x="1614" y="2042"/>
                </a:lnTo>
                <a:cubicBezTo>
                  <a:pt x="1660" y="2087"/>
                  <a:pt x="1685" y="2149"/>
                  <a:pt x="1685" y="2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rot="5400000">
            <a:off x="4777835" y="2689116"/>
            <a:ext cx="2660328" cy="2688347"/>
          </a:xfrm>
          <a:custGeom>
            <a:avLst/>
            <a:gdLst>
              <a:gd name="T0" fmla="*/ 1685 w 5918"/>
              <a:gd name="T1" fmla="*/ 2213 h 5970"/>
              <a:gd name="T2" fmla="*/ 1685 w 5918"/>
              <a:gd name="T3" fmla="*/ 5728 h 5970"/>
              <a:gd name="T4" fmla="*/ 1927 w 5918"/>
              <a:gd name="T5" fmla="*/ 5970 h 5970"/>
              <a:gd name="T6" fmla="*/ 1927 w 5918"/>
              <a:gd name="T7" fmla="*/ 5970 h 5970"/>
              <a:gd name="T8" fmla="*/ 5676 w 5918"/>
              <a:gd name="T9" fmla="*/ 5970 h 5970"/>
              <a:gd name="T10" fmla="*/ 5918 w 5918"/>
              <a:gd name="T11" fmla="*/ 5728 h 5970"/>
              <a:gd name="T12" fmla="*/ 5918 w 5918"/>
              <a:gd name="T13" fmla="*/ 5728 h 5970"/>
              <a:gd name="T14" fmla="*/ 5918 w 5918"/>
              <a:gd name="T15" fmla="*/ 1979 h 5970"/>
              <a:gd name="T16" fmla="*/ 5676 w 5918"/>
              <a:gd name="T17" fmla="*/ 1737 h 5970"/>
              <a:gd name="T18" fmla="*/ 2265 w 5918"/>
              <a:gd name="T19" fmla="*/ 1737 h 5970"/>
              <a:gd name="T20" fmla="*/ 2093 w 5918"/>
              <a:gd name="T21" fmla="*/ 1666 h 5970"/>
              <a:gd name="T22" fmla="*/ 2093 w 5918"/>
              <a:gd name="T23" fmla="*/ 1666 h 5970"/>
              <a:gd name="T24" fmla="*/ 1583 w 5918"/>
              <a:gd name="T25" fmla="*/ 1156 h 5970"/>
              <a:gd name="T26" fmla="*/ 1512 w 5918"/>
              <a:gd name="T27" fmla="*/ 984 h 5970"/>
              <a:gd name="T28" fmla="*/ 1512 w 5918"/>
              <a:gd name="T29" fmla="*/ 984 h 5970"/>
              <a:gd name="T30" fmla="*/ 1512 w 5918"/>
              <a:gd name="T31" fmla="*/ 242 h 5970"/>
              <a:gd name="T32" fmla="*/ 1270 w 5918"/>
              <a:gd name="T33" fmla="*/ 0 h 5970"/>
              <a:gd name="T34" fmla="*/ 1270 w 5918"/>
              <a:gd name="T35" fmla="*/ 0 h 5970"/>
              <a:gd name="T36" fmla="*/ 214 w 5918"/>
              <a:gd name="T37" fmla="*/ 0 h 5970"/>
              <a:gd name="T38" fmla="*/ 0 w 5918"/>
              <a:gd name="T39" fmla="*/ 214 h 5970"/>
              <a:gd name="T40" fmla="*/ 0 w 5918"/>
              <a:gd name="T41" fmla="*/ 214 h 5970"/>
              <a:gd name="T42" fmla="*/ 0 w 5918"/>
              <a:gd name="T43" fmla="*/ 1270 h 5970"/>
              <a:gd name="T44" fmla="*/ 242 w 5918"/>
              <a:gd name="T45" fmla="*/ 1512 h 5970"/>
              <a:gd name="T46" fmla="*/ 242 w 5918"/>
              <a:gd name="T47" fmla="*/ 1512 h 5970"/>
              <a:gd name="T48" fmla="*/ 984 w 5918"/>
              <a:gd name="T49" fmla="*/ 1512 h 5970"/>
              <a:gd name="T50" fmla="*/ 1156 w 5918"/>
              <a:gd name="T51" fmla="*/ 1583 h 5970"/>
              <a:gd name="T52" fmla="*/ 1156 w 5918"/>
              <a:gd name="T53" fmla="*/ 1583 h 5970"/>
              <a:gd name="T54" fmla="*/ 1614 w 5918"/>
              <a:gd name="T55" fmla="*/ 2042 h 5970"/>
              <a:gd name="T56" fmla="*/ 1685 w 5918"/>
              <a:gd name="T57" fmla="*/ 2213 h 5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18" h="5970">
                <a:moveTo>
                  <a:pt x="1685" y="2213"/>
                </a:moveTo>
                <a:lnTo>
                  <a:pt x="1685" y="5728"/>
                </a:lnTo>
                <a:cubicBezTo>
                  <a:pt x="1685" y="5861"/>
                  <a:pt x="1793" y="5970"/>
                  <a:pt x="1927" y="5970"/>
                </a:cubicBezTo>
                <a:lnTo>
                  <a:pt x="1927" y="5970"/>
                </a:lnTo>
                <a:lnTo>
                  <a:pt x="5676" y="5970"/>
                </a:lnTo>
                <a:cubicBezTo>
                  <a:pt x="5810" y="5970"/>
                  <a:pt x="5918" y="5861"/>
                  <a:pt x="5918" y="5728"/>
                </a:cubicBezTo>
                <a:cubicBezTo>
                  <a:pt x="5918" y="5728"/>
                  <a:pt x="5918" y="5728"/>
                  <a:pt x="5918" y="5728"/>
                </a:cubicBezTo>
                <a:lnTo>
                  <a:pt x="5918" y="1979"/>
                </a:lnTo>
                <a:cubicBezTo>
                  <a:pt x="5918" y="1845"/>
                  <a:pt x="5810" y="1737"/>
                  <a:pt x="5676" y="1737"/>
                </a:cubicBezTo>
                <a:lnTo>
                  <a:pt x="2265" y="1737"/>
                </a:lnTo>
                <a:cubicBezTo>
                  <a:pt x="2200" y="1737"/>
                  <a:pt x="2139" y="1711"/>
                  <a:pt x="2093" y="1666"/>
                </a:cubicBezTo>
                <a:lnTo>
                  <a:pt x="2093" y="1666"/>
                </a:lnTo>
                <a:lnTo>
                  <a:pt x="1583" y="1156"/>
                </a:lnTo>
                <a:cubicBezTo>
                  <a:pt x="1538" y="1110"/>
                  <a:pt x="1512" y="1049"/>
                  <a:pt x="1512" y="984"/>
                </a:cubicBezTo>
                <a:lnTo>
                  <a:pt x="1512" y="984"/>
                </a:lnTo>
                <a:lnTo>
                  <a:pt x="1512" y="242"/>
                </a:lnTo>
                <a:cubicBezTo>
                  <a:pt x="1512" y="109"/>
                  <a:pt x="1404" y="0"/>
                  <a:pt x="1270" y="0"/>
                </a:cubicBezTo>
                <a:lnTo>
                  <a:pt x="1270" y="0"/>
                </a:lnTo>
                <a:lnTo>
                  <a:pt x="214" y="0"/>
                </a:lnTo>
                <a:cubicBezTo>
                  <a:pt x="96" y="0"/>
                  <a:pt x="0" y="96"/>
                  <a:pt x="0" y="214"/>
                </a:cubicBezTo>
                <a:lnTo>
                  <a:pt x="0" y="214"/>
                </a:lnTo>
                <a:lnTo>
                  <a:pt x="0" y="1270"/>
                </a:lnTo>
                <a:cubicBezTo>
                  <a:pt x="0" y="1404"/>
                  <a:pt x="109" y="1512"/>
                  <a:pt x="242" y="1512"/>
                </a:cubicBezTo>
                <a:lnTo>
                  <a:pt x="242" y="1512"/>
                </a:lnTo>
                <a:lnTo>
                  <a:pt x="984" y="1512"/>
                </a:lnTo>
                <a:cubicBezTo>
                  <a:pt x="1049" y="1512"/>
                  <a:pt x="1110" y="1538"/>
                  <a:pt x="1156" y="1583"/>
                </a:cubicBezTo>
                <a:lnTo>
                  <a:pt x="1156" y="1583"/>
                </a:lnTo>
                <a:lnTo>
                  <a:pt x="1614" y="2042"/>
                </a:lnTo>
                <a:cubicBezTo>
                  <a:pt x="1660" y="2087"/>
                  <a:pt x="1685" y="2149"/>
                  <a:pt x="1685" y="22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 rot="10800000">
            <a:off x="2660905" y="3598153"/>
            <a:ext cx="2660328" cy="2688347"/>
          </a:xfrm>
          <a:custGeom>
            <a:avLst/>
            <a:gdLst>
              <a:gd name="T0" fmla="*/ 1685 w 5918"/>
              <a:gd name="T1" fmla="*/ 2213 h 5970"/>
              <a:gd name="T2" fmla="*/ 1685 w 5918"/>
              <a:gd name="T3" fmla="*/ 5728 h 5970"/>
              <a:gd name="T4" fmla="*/ 1927 w 5918"/>
              <a:gd name="T5" fmla="*/ 5970 h 5970"/>
              <a:gd name="T6" fmla="*/ 1927 w 5918"/>
              <a:gd name="T7" fmla="*/ 5970 h 5970"/>
              <a:gd name="T8" fmla="*/ 5676 w 5918"/>
              <a:gd name="T9" fmla="*/ 5970 h 5970"/>
              <a:gd name="T10" fmla="*/ 5918 w 5918"/>
              <a:gd name="T11" fmla="*/ 5728 h 5970"/>
              <a:gd name="T12" fmla="*/ 5918 w 5918"/>
              <a:gd name="T13" fmla="*/ 5728 h 5970"/>
              <a:gd name="T14" fmla="*/ 5918 w 5918"/>
              <a:gd name="T15" fmla="*/ 1979 h 5970"/>
              <a:gd name="T16" fmla="*/ 5676 w 5918"/>
              <a:gd name="T17" fmla="*/ 1737 h 5970"/>
              <a:gd name="T18" fmla="*/ 2265 w 5918"/>
              <a:gd name="T19" fmla="*/ 1737 h 5970"/>
              <a:gd name="T20" fmla="*/ 2093 w 5918"/>
              <a:gd name="T21" fmla="*/ 1666 h 5970"/>
              <a:gd name="T22" fmla="*/ 2093 w 5918"/>
              <a:gd name="T23" fmla="*/ 1666 h 5970"/>
              <a:gd name="T24" fmla="*/ 1583 w 5918"/>
              <a:gd name="T25" fmla="*/ 1156 h 5970"/>
              <a:gd name="T26" fmla="*/ 1512 w 5918"/>
              <a:gd name="T27" fmla="*/ 984 h 5970"/>
              <a:gd name="T28" fmla="*/ 1512 w 5918"/>
              <a:gd name="T29" fmla="*/ 984 h 5970"/>
              <a:gd name="T30" fmla="*/ 1512 w 5918"/>
              <a:gd name="T31" fmla="*/ 242 h 5970"/>
              <a:gd name="T32" fmla="*/ 1270 w 5918"/>
              <a:gd name="T33" fmla="*/ 0 h 5970"/>
              <a:gd name="T34" fmla="*/ 1270 w 5918"/>
              <a:gd name="T35" fmla="*/ 0 h 5970"/>
              <a:gd name="T36" fmla="*/ 214 w 5918"/>
              <a:gd name="T37" fmla="*/ 0 h 5970"/>
              <a:gd name="T38" fmla="*/ 0 w 5918"/>
              <a:gd name="T39" fmla="*/ 214 h 5970"/>
              <a:gd name="T40" fmla="*/ 0 w 5918"/>
              <a:gd name="T41" fmla="*/ 214 h 5970"/>
              <a:gd name="T42" fmla="*/ 0 w 5918"/>
              <a:gd name="T43" fmla="*/ 1270 h 5970"/>
              <a:gd name="T44" fmla="*/ 242 w 5918"/>
              <a:gd name="T45" fmla="*/ 1512 h 5970"/>
              <a:gd name="T46" fmla="*/ 242 w 5918"/>
              <a:gd name="T47" fmla="*/ 1512 h 5970"/>
              <a:gd name="T48" fmla="*/ 984 w 5918"/>
              <a:gd name="T49" fmla="*/ 1512 h 5970"/>
              <a:gd name="T50" fmla="*/ 1156 w 5918"/>
              <a:gd name="T51" fmla="*/ 1583 h 5970"/>
              <a:gd name="T52" fmla="*/ 1156 w 5918"/>
              <a:gd name="T53" fmla="*/ 1583 h 5970"/>
              <a:gd name="T54" fmla="*/ 1614 w 5918"/>
              <a:gd name="T55" fmla="*/ 2042 h 5970"/>
              <a:gd name="T56" fmla="*/ 1685 w 5918"/>
              <a:gd name="T57" fmla="*/ 2213 h 5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18" h="5970">
                <a:moveTo>
                  <a:pt x="1685" y="2213"/>
                </a:moveTo>
                <a:lnTo>
                  <a:pt x="1685" y="5728"/>
                </a:lnTo>
                <a:cubicBezTo>
                  <a:pt x="1685" y="5861"/>
                  <a:pt x="1793" y="5970"/>
                  <a:pt x="1927" y="5970"/>
                </a:cubicBezTo>
                <a:lnTo>
                  <a:pt x="1927" y="5970"/>
                </a:lnTo>
                <a:lnTo>
                  <a:pt x="5676" y="5970"/>
                </a:lnTo>
                <a:cubicBezTo>
                  <a:pt x="5810" y="5970"/>
                  <a:pt x="5918" y="5861"/>
                  <a:pt x="5918" y="5728"/>
                </a:cubicBezTo>
                <a:cubicBezTo>
                  <a:pt x="5918" y="5728"/>
                  <a:pt x="5918" y="5728"/>
                  <a:pt x="5918" y="5728"/>
                </a:cubicBezTo>
                <a:lnTo>
                  <a:pt x="5918" y="1979"/>
                </a:lnTo>
                <a:cubicBezTo>
                  <a:pt x="5918" y="1845"/>
                  <a:pt x="5810" y="1737"/>
                  <a:pt x="5676" y="1737"/>
                </a:cubicBezTo>
                <a:lnTo>
                  <a:pt x="2265" y="1737"/>
                </a:lnTo>
                <a:cubicBezTo>
                  <a:pt x="2200" y="1737"/>
                  <a:pt x="2139" y="1711"/>
                  <a:pt x="2093" y="1666"/>
                </a:cubicBezTo>
                <a:lnTo>
                  <a:pt x="2093" y="1666"/>
                </a:lnTo>
                <a:lnTo>
                  <a:pt x="1583" y="1156"/>
                </a:lnTo>
                <a:cubicBezTo>
                  <a:pt x="1538" y="1110"/>
                  <a:pt x="1512" y="1049"/>
                  <a:pt x="1512" y="984"/>
                </a:cubicBezTo>
                <a:lnTo>
                  <a:pt x="1512" y="984"/>
                </a:lnTo>
                <a:lnTo>
                  <a:pt x="1512" y="242"/>
                </a:lnTo>
                <a:cubicBezTo>
                  <a:pt x="1512" y="109"/>
                  <a:pt x="1404" y="0"/>
                  <a:pt x="1270" y="0"/>
                </a:cubicBezTo>
                <a:lnTo>
                  <a:pt x="1270" y="0"/>
                </a:lnTo>
                <a:lnTo>
                  <a:pt x="214" y="0"/>
                </a:lnTo>
                <a:cubicBezTo>
                  <a:pt x="96" y="0"/>
                  <a:pt x="0" y="96"/>
                  <a:pt x="0" y="214"/>
                </a:cubicBezTo>
                <a:lnTo>
                  <a:pt x="0" y="214"/>
                </a:lnTo>
                <a:lnTo>
                  <a:pt x="0" y="1270"/>
                </a:lnTo>
                <a:cubicBezTo>
                  <a:pt x="0" y="1404"/>
                  <a:pt x="109" y="1512"/>
                  <a:pt x="242" y="1512"/>
                </a:cubicBezTo>
                <a:lnTo>
                  <a:pt x="242" y="1512"/>
                </a:lnTo>
                <a:lnTo>
                  <a:pt x="984" y="1512"/>
                </a:lnTo>
                <a:cubicBezTo>
                  <a:pt x="1049" y="1512"/>
                  <a:pt x="1110" y="1538"/>
                  <a:pt x="1156" y="1583"/>
                </a:cubicBezTo>
                <a:lnTo>
                  <a:pt x="1156" y="1583"/>
                </a:lnTo>
                <a:lnTo>
                  <a:pt x="1614" y="2042"/>
                </a:lnTo>
                <a:cubicBezTo>
                  <a:pt x="1660" y="2087"/>
                  <a:pt x="1685" y="2149"/>
                  <a:pt x="1685" y="2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 sz="32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16200000">
            <a:off x="1705838" y="1483267"/>
            <a:ext cx="2660328" cy="2688347"/>
          </a:xfrm>
          <a:custGeom>
            <a:avLst/>
            <a:gdLst>
              <a:gd name="T0" fmla="*/ 1685 w 5918"/>
              <a:gd name="T1" fmla="*/ 2213 h 5970"/>
              <a:gd name="T2" fmla="*/ 1685 w 5918"/>
              <a:gd name="T3" fmla="*/ 5728 h 5970"/>
              <a:gd name="T4" fmla="*/ 1927 w 5918"/>
              <a:gd name="T5" fmla="*/ 5970 h 5970"/>
              <a:gd name="T6" fmla="*/ 1927 w 5918"/>
              <a:gd name="T7" fmla="*/ 5970 h 5970"/>
              <a:gd name="T8" fmla="*/ 5676 w 5918"/>
              <a:gd name="T9" fmla="*/ 5970 h 5970"/>
              <a:gd name="T10" fmla="*/ 5918 w 5918"/>
              <a:gd name="T11" fmla="*/ 5728 h 5970"/>
              <a:gd name="T12" fmla="*/ 5918 w 5918"/>
              <a:gd name="T13" fmla="*/ 5728 h 5970"/>
              <a:gd name="T14" fmla="*/ 5918 w 5918"/>
              <a:gd name="T15" fmla="*/ 1979 h 5970"/>
              <a:gd name="T16" fmla="*/ 5676 w 5918"/>
              <a:gd name="T17" fmla="*/ 1737 h 5970"/>
              <a:gd name="T18" fmla="*/ 2265 w 5918"/>
              <a:gd name="T19" fmla="*/ 1737 h 5970"/>
              <a:gd name="T20" fmla="*/ 2093 w 5918"/>
              <a:gd name="T21" fmla="*/ 1666 h 5970"/>
              <a:gd name="T22" fmla="*/ 2093 w 5918"/>
              <a:gd name="T23" fmla="*/ 1666 h 5970"/>
              <a:gd name="T24" fmla="*/ 1583 w 5918"/>
              <a:gd name="T25" fmla="*/ 1156 h 5970"/>
              <a:gd name="T26" fmla="*/ 1512 w 5918"/>
              <a:gd name="T27" fmla="*/ 984 h 5970"/>
              <a:gd name="T28" fmla="*/ 1512 w 5918"/>
              <a:gd name="T29" fmla="*/ 984 h 5970"/>
              <a:gd name="T30" fmla="*/ 1512 w 5918"/>
              <a:gd name="T31" fmla="*/ 242 h 5970"/>
              <a:gd name="T32" fmla="*/ 1270 w 5918"/>
              <a:gd name="T33" fmla="*/ 0 h 5970"/>
              <a:gd name="T34" fmla="*/ 1270 w 5918"/>
              <a:gd name="T35" fmla="*/ 0 h 5970"/>
              <a:gd name="T36" fmla="*/ 214 w 5918"/>
              <a:gd name="T37" fmla="*/ 0 h 5970"/>
              <a:gd name="T38" fmla="*/ 0 w 5918"/>
              <a:gd name="T39" fmla="*/ 214 h 5970"/>
              <a:gd name="T40" fmla="*/ 0 w 5918"/>
              <a:gd name="T41" fmla="*/ 214 h 5970"/>
              <a:gd name="T42" fmla="*/ 0 w 5918"/>
              <a:gd name="T43" fmla="*/ 1270 h 5970"/>
              <a:gd name="T44" fmla="*/ 242 w 5918"/>
              <a:gd name="T45" fmla="*/ 1512 h 5970"/>
              <a:gd name="T46" fmla="*/ 242 w 5918"/>
              <a:gd name="T47" fmla="*/ 1512 h 5970"/>
              <a:gd name="T48" fmla="*/ 984 w 5918"/>
              <a:gd name="T49" fmla="*/ 1512 h 5970"/>
              <a:gd name="T50" fmla="*/ 1156 w 5918"/>
              <a:gd name="T51" fmla="*/ 1583 h 5970"/>
              <a:gd name="T52" fmla="*/ 1156 w 5918"/>
              <a:gd name="T53" fmla="*/ 1583 h 5970"/>
              <a:gd name="T54" fmla="*/ 1614 w 5918"/>
              <a:gd name="T55" fmla="*/ 2042 h 5970"/>
              <a:gd name="T56" fmla="*/ 1685 w 5918"/>
              <a:gd name="T57" fmla="*/ 2213 h 5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18" h="5970">
                <a:moveTo>
                  <a:pt x="1685" y="2213"/>
                </a:moveTo>
                <a:lnTo>
                  <a:pt x="1685" y="5728"/>
                </a:lnTo>
                <a:cubicBezTo>
                  <a:pt x="1685" y="5861"/>
                  <a:pt x="1793" y="5970"/>
                  <a:pt x="1927" y="5970"/>
                </a:cubicBezTo>
                <a:lnTo>
                  <a:pt x="1927" y="5970"/>
                </a:lnTo>
                <a:lnTo>
                  <a:pt x="5676" y="5970"/>
                </a:lnTo>
                <a:cubicBezTo>
                  <a:pt x="5810" y="5970"/>
                  <a:pt x="5918" y="5861"/>
                  <a:pt x="5918" y="5728"/>
                </a:cubicBezTo>
                <a:cubicBezTo>
                  <a:pt x="5918" y="5728"/>
                  <a:pt x="5918" y="5728"/>
                  <a:pt x="5918" y="5728"/>
                </a:cubicBezTo>
                <a:lnTo>
                  <a:pt x="5918" y="1979"/>
                </a:lnTo>
                <a:cubicBezTo>
                  <a:pt x="5918" y="1845"/>
                  <a:pt x="5810" y="1737"/>
                  <a:pt x="5676" y="1737"/>
                </a:cubicBezTo>
                <a:lnTo>
                  <a:pt x="2265" y="1737"/>
                </a:lnTo>
                <a:cubicBezTo>
                  <a:pt x="2200" y="1737"/>
                  <a:pt x="2139" y="1711"/>
                  <a:pt x="2093" y="1666"/>
                </a:cubicBezTo>
                <a:lnTo>
                  <a:pt x="2093" y="1666"/>
                </a:lnTo>
                <a:lnTo>
                  <a:pt x="1583" y="1156"/>
                </a:lnTo>
                <a:cubicBezTo>
                  <a:pt x="1538" y="1110"/>
                  <a:pt x="1512" y="1049"/>
                  <a:pt x="1512" y="984"/>
                </a:cubicBezTo>
                <a:lnTo>
                  <a:pt x="1512" y="984"/>
                </a:lnTo>
                <a:lnTo>
                  <a:pt x="1512" y="242"/>
                </a:lnTo>
                <a:cubicBezTo>
                  <a:pt x="1512" y="109"/>
                  <a:pt x="1404" y="0"/>
                  <a:pt x="1270" y="0"/>
                </a:cubicBezTo>
                <a:lnTo>
                  <a:pt x="1270" y="0"/>
                </a:lnTo>
                <a:lnTo>
                  <a:pt x="214" y="0"/>
                </a:lnTo>
                <a:cubicBezTo>
                  <a:pt x="96" y="0"/>
                  <a:pt x="0" y="96"/>
                  <a:pt x="0" y="214"/>
                </a:cubicBezTo>
                <a:lnTo>
                  <a:pt x="0" y="214"/>
                </a:lnTo>
                <a:lnTo>
                  <a:pt x="0" y="1270"/>
                </a:lnTo>
                <a:cubicBezTo>
                  <a:pt x="0" y="1404"/>
                  <a:pt x="109" y="1512"/>
                  <a:pt x="242" y="1512"/>
                </a:cubicBezTo>
                <a:lnTo>
                  <a:pt x="242" y="1512"/>
                </a:lnTo>
                <a:lnTo>
                  <a:pt x="984" y="1512"/>
                </a:lnTo>
                <a:cubicBezTo>
                  <a:pt x="1049" y="1512"/>
                  <a:pt x="1110" y="1538"/>
                  <a:pt x="1156" y="1583"/>
                </a:cubicBezTo>
                <a:lnTo>
                  <a:pt x="1156" y="1583"/>
                </a:lnTo>
                <a:lnTo>
                  <a:pt x="1614" y="2042"/>
                </a:lnTo>
                <a:cubicBezTo>
                  <a:pt x="1660" y="2087"/>
                  <a:pt x="1685" y="2149"/>
                  <a:pt x="1685" y="2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052000" y="777751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2194814" y="985725"/>
            <a:ext cx="582284" cy="539052"/>
            <a:chOff x="3465568" y="3017598"/>
            <a:chExt cx="444396" cy="411402"/>
          </a:xfrm>
          <a:solidFill>
            <a:srgbClr val="6D6D6D"/>
          </a:solidFill>
        </p:grpSpPr>
        <p:sp>
          <p:nvSpPr>
            <p:cNvPr id="10" name="手繪多邊形 9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2" name="橢圓 11"/>
          <p:cNvSpPr/>
          <p:nvPr/>
        </p:nvSpPr>
        <p:spPr>
          <a:xfrm>
            <a:off x="5957514" y="777751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052000" y="5035210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957514" y="5035210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6284356" y="950304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25" name="手繪多邊形 24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9" name="Freeform 66"/>
          <p:cNvSpPr>
            <a:spLocks/>
          </p:cNvSpPr>
          <p:nvPr/>
        </p:nvSpPr>
        <p:spPr bwMode="auto">
          <a:xfrm>
            <a:off x="6188471" y="5256285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2275677" y="5333340"/>
            <a:ext cx="572962" cy="42405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83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手繪多邊形 10"/>
          <p:cNvSpPr/>
          <p:nvPr/>
        </p:nvSpPr>
        <p:spPr>
          <a:xfrm>
            <a:off x="4662000" y="4049214"/>
            <a:ext cx="2707105" cy="2160000"/>
          </a:xfrm>
          <a:custGeom>
            <a:avLst/>
            <a:gdLst>
              <a:gd name="connsiteX0" fmla="*/ 0 w 2707105"/>
              <a:gd name="connsiteY0" fmla="*/ 0 h 2160000"/>
              <a:gd name="connsiteX1" fmla="*/ 453551 w 2707105"/>
              <a:gd name="connsiteY1" fmla="*/ 0 h 2160000"/>
              <a:gd name="connsiteX2" fmla="*/ 460865 w 2707105"/>
              <a:gd name="connsiteY2" fmla="*/ 72552 h 2160000"/>
              <a:gd name="connsiteX3" fmla="*/ 813551 w 2707105"/>
              <a:gd name="connsiteY3" fmla="*/ 359999 h 2160000"/>
              <a:gd name="connsiteX4" fmla="*/ 1893551 w 2707105"/>
              <a:gd name="connsiteY4" fmla="*/ 359999 h 2160000"/>
              <a:gd name="connsiteX5" fmla="*/ 2246237 w 2707105"/>
              <a:gd name="connsiteY5" fmla="*/ 72552 h 2160000"/>
              <a:gd name="connsiteX6" fmla="*/ 2253551 w 2707105"/>
              <a:gd name="connsiteY6" fmla="*/ 0 h 2160000"/>
              <a:gd name="connsiteX7" fmla="*/ 2707105 w 2707105"/>
              <a:gd name="connsiteY7" fmla="*/ 0 h 2160000"/>
              <a:gd name="connsiteX8" fmla="*/ 2707105 w 2707105"/>
              <a:gd name="connsiteY8" fmla="*/ 1708807 h 2160000"/>
              <a:gd name="connsiteX9" fmla="*/ 2255912 w 2707105"/>
              <a:gd name="connsiteY9" fmla="*/ 2160000 h 2160000"/>
              <a:gd name="connsiteX10" fmla="*/ 451193 w 2707105"/>
              <a:gd name="connsiteY10" fmla="*/ 2160000 h 2160000"/>
              <a:gd name="connsiteX11" fmla="*/ 0 w 2707105"/>
              <a:gd name="connsiteY11" fmla="*/ 1708807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160000">
                <a:moveTo>
                  <a:pt x="0" y="0"/>
                </a:moveTo>
                <a:lnTo>
                  <a:pt x="453551" y="0"/>
                </a:lnTo>
                <a:lnTo>
                  <a:pt x="460865" y="72552"/>
                </a:lnTo>
                <a:cubicBezTo>
                  <a:pt x="494434" y="236598"/>
                  <a:pt x="639581" y="359999"/>
                  <a:pt x="813551" y="359999"/>
                </a:cubicBezTo>
                <a:lnTo>
                  <a:pt x="1893551" y="359999"/>
                </a:lnTo>
                <a:cubicBezTo>
                  <a:pt x="2067521" y="359999"/>
                  <a:pt x="2212669" y="236598"/>
                  <a:pt x="2246237" y="72552"/>
                </a:cubicBezTo>
                <a:lnTo>
                  <a:pt x="2253551" y="0"/>
                </a:lnTo>
                <a:lnTo>
                  <a:pt x="2707105" y="0"/>
                </a:lnTo>
                <a:lnTo>
                  <a:pt x="2707105" y="1708807"/>
                </a:lnTo>
                <a:cubicBezTo>
                  <a:pt x="2707105" y="1957994"/>
                  <a:pt x="2505099" y="2160000"/>
                  <a:pt x="2255912" y="2160000"/>
                </a:cubicBezTo>
                <a:lnTo>
                  <a:pt x="451193" y="2160000"/>
                </a:lnTo>
                <a:cubicBezTo>
                  <a:pt x="202006" y="2160000"/>
                  <a:pt x="0" y="1957994"/>
                  <a:pt x="0" y="1708807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手繪多邊形 4"/>
          <p:cNvSpPr/>
          <p:nvPr/>
        </p:nvSpPr>
        <p:spPr>
          <a:xfrm>
            <a:off x="1774895" y="1195892"/>
            <a:ext cx="2707105" cy="2160000"/>
          </a:xfrm>
          <a:custGeom>
            <a:avLst/>
            <a:gdLst>
              <a:gd name="connsiteX0" fmla="*/ 0 w 2707105"/>
              <a:gd name="connsiteY0" fmla="*/ 0 h 2160000"/>
              <a:gd name="connsiteX1" fmla="*/ 453551 w 2707105"/>
              <a:gd name="connsiteY1" fmla="*/ 0 h 2160000"/>
              <a:gd name="connsiteX2" fmla="*/ 460865 w 2707105"/>
              <a:gd name="connsiteY2" fmla="*/ 72552 h 2160000"/>
              <a:gd name="connsiteX3" fmla="*/ 813551 w 2707105"/>
              <a:gd name="connsiteY3" fmla="*/ 359999 h 2160000"/>
              <a:gd name="connsiteX4" fmla="*/ 1893551 w 2707105"/>
              <a:gd name="connsiteY4" fmla="*/ 359999 h 2160000"/>
              <a:gd name="connsiteX5" fmla="*/ 2246237 w 2707105"/>
              <a:gd name="connsiteY5" fmla="*/ 72552 h 2160000"/>
              <a:gd name="connsiteX6" fmla="*/ 2253551 w 2707105"/>
              <a:gd name="connsiteY6" fmla="*/ 0 h 2160000"/>
              <a:gd name="connsiteX7" fmla="*/ 2707105 w 2707105"/>
              <a:gd name="connsiteY7" fmla="*/ 0 h 2160000"/>
              <a:gd name="connsiteX8" fmla="*/ 2707105 w 2707105"/>
              <a:gd name="connsiteY8" fmla="*/ 1708807 h 2160000"/>
              <a:gd name="connsiteX9" fmla="*/ 2255912 w 2707105"/>
              <a:gd name="connsiteY9" fmla="*/ 2160000 h 2160000"/>
              <a:gd name="connsiteX10" fmla="*/ 451193 w 2707105"/>
              <a:gd name="connsiteY10" fmla="*/ 2160000 h 2160000"/>
              <a:gd name="connsiteX11" fmla="*/ 0 w 2707105"/>
              <a:gd name="connsiteY11" fmla="*/ 1708807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160000">
                <a:moveTo>
                  <a:pt x="0" y="0"/>
                </a:moveTo>
                <a:lnTo>
                  <a:pt x="453551" y="0"/>
                </a:lnTo>
                <a:lnTo>
                  <a:pt x="460865" y="72552"/>
                </a:lnTo>
                <a:cubicBezTo>
                  <a:pt x="494434" y="236598"/>
                  <a:pt x="639581" y="359999"/>
                  <a:pt x="813551" y="359999"/>
                </a:cubicBezTo>
                <a:lnTo>
                  <a:pt x="1893551" y="359999"/>
                </a:lnTo>
                <a:cubicBezTo>
                  <a:pt x="2067521" y="359999"/>
                  <a:pt x="2212669" y="236598"/>
                  <a:pt x="2246237" y="72552"/>
                </a:cubicBezTo>
                <a:lnTo>
                  <a:pt x="2253551" y="0"/>
                </a:lnTo>
                <a:lnTo>
                  <a:pt x="2707105" y="0"/>
                </a:lnTo>
                <a:lnTo>
                  <a:pt x="2707105" y="1708807"/>
                </a:lnTo>
                <a:cubicBezTo>
                  <a:pt x="2707105" y="1957994"/>
                  <a:pt x="2505099" y="2160000"/>
                  <a:pt x="2255912" y="2160000"/>
                </a:cubicBezTo>
                <a:lnTo>
                  <a:pt x="451193" y="2160000"/>
                </a:lnTo>
                <a:cubicBezTo>
                  <a:pt x="202006" y="2160000"/>
                  <a:pt x="0" y="1957994"/>
                  <a:pt x="0" y="1708807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手繪多邊形 6"/>
          <p:cNvSpPr/>
          <p:nvPr/>
        </p:nvSpPr>
        <p:spPr>
          <a:xfrm>
            <a:off x="4662000" y="1195892"/>
            <a:ext cx="2707105" cy="2160000"/>
          </a:xfrm>
          <a:custGeom>
            <a:avLst/>
            <a:gdLst>
              <a:gd name="connsiteX0" fmla="*/ 0 w 2707105"/>
              <a:gd name="connsiteY0" fmla="*/ 0 h 2160000"/>
              <a:gd name="connsiteX1" fmla="*/ 453551 w 2707105"/>
              <a:gd name="connsiteY1" fmla="*/ 0 h 2160000"/>
              <a:gd name="connsiteX2" fmla="*/ 460865 w 2707105"/>
              <a:gd name="connsiteY2" fmla="*/ 72552 h 2160000"/>
              <a:gd name="connsiteX3" fmla="*/ 813551 w 2707105"/>
              <a:gd name="connsiteY3" fmla="*/ 359999 h 2160000"/>
              <a:gd name="connsiteX4" fmla="*/ 1893551 w 2707105"/>
              <a:gd name="connsiteY4" fmla="*/ 359999 h 2160000"/>
              <a:gd name="connsiteX5" fmla="*/ 2246237 w 2707105"/>
              <a:gd name="connsiteY5" fmla="*/ 72552 h 2160000"/>
              <a:gd name="connsiteX6" fmla="*/ 2253551 w 2707105"/>
              <a:gd name="connsiteY6" fmla="*/ 0 h 2160000"/>
              <a:gd name="connsiteX7" fmla="*/ 2707105 w 2707105"/>
              <a:gd name="connsiteY7" fmla="*/ 0 h 2160000"/>
              <a:gd name="connsiteX8" fmla="*/ 2707105 w 2707105"/>
              <a:gd name="connsiteY8" fmla="*/ 1708807 h 2160000"/>
              <a:gd name="connsiteX9" fmla="*/ 2255912 w 2707105"/>
              <a:gd name="connsiteY9" fmla="*/ 2160000 h 2160000"/>
              <a:gd name="connsiteX10" fmla="*/ 451193 w 2707105"/>
              <a:gd name="connsiteY10" fmla="*/ 2160000 h 2160000"/>
              <a:gd name="connsiteX11" fmla="*/ 0 w 2707105"/>
              <a:gd name="connsiteY11" fmla="*/ 1708807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160000">
                <a:moveTo>
                  <a:pt x="0" y="0"/>
                </a:moveTo>
                <a:lnTo>
                  <a:pt x="453551" y="0"/>
                </a:lnTo>
                <a:lnTo>
                  <a:pt x="460865" y="72552"/>
                </a:lnTo>
                <a:cubicBezTo>
                  <a:pt x="494434" y="236598"/>
                  <a:pt x="639581" y="359999"/>
                  <a:pt x="813551" y="359999"/>
                </a:cubicBezTo>
                <a:lnTo>
                  <a:pt x="1893551" y="359999"/>
                </a:lnTo>
                <a:cubicBezTo>
                  <a:pt x="2067521" y="359999"/>
                  <a:pt x="2212669" y="236598"/>
                  <a:pt x="2246237" y="72552"/>
                </a:cubicBezTo>
                <a:lnTo>
                  <a:pt x="2253551" y="0"/>
                </a:lnTo>
                <a:lnTo>
                  <a:pt x="2707105" y="0"/>
                </a:lnTo>
                <a:lnTo>
                  <a:pt x="2707105" y="1708807"/>
                </a:lnTo>
                <a:cubicBezTo>
                  <a:pt x="2707105" y="1957994"/>
                  <a:pt x="2505099" y="2160000"/>
                  <a:pt x="2255912" y="2160000"/>
                </a:cubicBezTo>
                <a:lnTo>
                  <a:pt x="451193" y="2160000"/>
                </a:lnTo>
                <a:cubicBezTo>
                  <a:pt x="202006" y="2160000"/>
                  <a:pt x="0" y="1957994"/>
                  <a:pt x="0" y="1708807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手繪多邊形 8"/>
          <p:cNvSpPr/>
          <p:nvPr/>
        </p:nvSpPr>
        <p:spPr>
          <a:xfrm>
            <a:off x="1774895" y="4049214"/>
            <a:ext cx="2707105" cy="2160000"/>
          </a:xfrm>
          <a:custGeom>
            <a:avLst/>
            <a:gdLst>
              <a:gd name="connsiteX0" fmla="*/ 0 w 2707105"/>
              <a:gd name="connsiteY0" fmla="*/ 0 h 2160000"/>
              <a:gd name="connsiteX1" fmla="*/ 453551 w 2707105"/>
              <a:gd name="connsiteY1" fmla="*/ 0 h 2160000"/>
              <a:gd name="connsiteX2" fmla="*/ 460865 w 2707105"/>
              <a:gd name="connsiteY2" fmla="*/ 72552 h 2160000"/>
              <a:gd name="connsiteX3" fmla="*/ 813551 w 2707105"/>
              <a:gd name="connsiteY3" fmla="*/ 359999 h 2160000"/>
              <a:gd name="connsiteX4" fmla="*/ 1893551 w 2707105"/>
              <a:gd name="connsiteY4" fmla="*/ 359999 h 2160000"/>
              <a:gd name="connsiteX5" fmla="*/ 2246237 w 2707105"/>
              <a:gd name="connsiteY5" fmla="*/ 72552 h 2160000"/>
              <a:gd name="connsiteX6" fmla="*/ 2253551 w 2707105"/>
              <a:gd name="connsiteY6" fmla="*/ 0 h 2160000"/>
              <a:gd name="connsiteX7" fmla="*/ 2707105 w 2707105"/>
              <a:gd name="connsiteY7" fmla="*/ 0 h 2160000"/>
              <a:gd name="connsiteX8" fmla="*/ 2707105 w 2707105"/>
              <a:gd name="connsiteY8" fmla="*/ 1708807 h 2160000"/>
              <a:gd name="connsiteX9" fmla="*/ 2255912 w 2707105"/>
              <a:gd name="connsiteY9" fmla="*/ 2160000 h 2160000"/>
              <a:gd name="connsiteX10" fmla="*/ 451193 w 2707105"/>
              <a:gd name="connsiteY10" fmla="*/ 2160000 h 2160000"/>
              <a:gd name="connsiteX11" fmla="*/ 0 w 2707105"/>
              <a:gd name="connsiteY11" fmla="*/ 1708807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05" h="2160000">
                <a:moveTo>
                  <a:pt x="0" y="0"/>
                </a:moveTo>
                <a:lnTo>
                  <a:pt x="453551" y="0"/>
                </a:lnTo>
                <a:lnTo>
                  <a:pt x="460865" y="72552"/>
                </a:lnTo>
                <a:cubicBezTo>
                  <a:pt x="494434" y="236598"/>
                  <a:pt x="639581" y="359999"/>
                  <a:pt x="813551" y="359999"/>
                </a:cubicBezTo>
                <a:lnTo>
                  <a:pt x="1893551" y="359999"/>
                </a:lnTo>
                <a:cubicBezTo>
                  <a:pt x="2067521" y="359999"/>
                  <a:pt x="2212669" y="236598"/>
                  <a:pt x="2246237" y="72552"/>
                </a:cubicBezTo>
                <a:lnTo>
                  <a:pt x="2253551" y="0"/>
                </a:lnTo>
                <a:lnTo>
                  <a:pt x="2707105" y="0"/>
                </a:lnTo>
                <a:lnTo>
                  <a:pt x="2707105" y="1708807"/>
                </a:lnTo>
                <a:cubicBezTo>
                  <a:pt x="2707105" y="1957994"/>
                  <a:pt x="2505099" y="2160000"/>
                  <a:pt x="2255912" y="2160000"/>
                </a:cubicBezTo>
                <a:lnTo>
                  <a:pt x="451193" y="2160000"/>
                </a:lnTo>
                <a:cubicBezTo>
                  <a:pt x="202006" y="2160000"/>
                  <a:pt x="0" y="1957994"/>
                  <a:pt x="0" y="1708807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6" name="手繪多邊形 5"/>
          <p:cNvSpPr/>
          <p:nvPr/>
        </p:nvSpPr>
        <p:spPr>
          <a:xfrm>
            <a:off x="4662000" y="648787"/>
            <a:ext cx="2707105" cy="907105"/>
          </a:xfrm>
          <a:custGeom>
            <a:avLst/>
            <a:gdLst>
              <a:gd name="connsiteX0" fmla="*/ 451193 w 2707105"/>
              <a:gd name="connsiteY0" fmla="*/ 0 h 907105"/>
              <a:gd name="connsiteX1" fmla="*/ 2255912 w 2707105"/>
              <a:gd name="connsiteY1" fmla="*/ 0 h 907105"/>
              <a:gd name="connsiteX2" fmla="*/ 2707105 w 2707105"/>
              <a:gd name="connsiteY2" fmla="*/ 451193 h 907105"/>
              <a:gd name="connsiteX3" fmla="*/ 2707105 w 2707105"/>
              <a:gd name="connsiteY3" fmla="*/ 547105 h 907105"/>
              <a:gd name="connsiteX4" fmla="*/ 2253552 w 2707105"/>
              <a:gd name="connsiteY4" fmla="*/ 547105 h 907105"/>
              <a:gd name="connsiteX5" fmla="*/ 1893552 w 2707105"/>
              <a:gd name="connsiteY5" fmla="*/ 907105 h 907105"/>
              <a:gd name="connsiteX6" fmla="*/ 813552 w 2707105"/>
              <a:gd name="connsiteY6" fmla="*/ 907105 h 907105"/>
              <a:gd name="connsiteX7" fmla="*/ 453552 w 2707105"/>
              <a:gd name="connsiteY7" fmla="*/ 547105 h 907105"/>
              <a:gd name="connsiteX8" fmla="*/ 0 w 2707105"/>
              <a:gd name="connsiteY8" fmla="*/ 547105 h 907105"/>
              <a:gd name="connsiteX9" fmla="*/ 0 w 2707105"/>
              <a:gd name="connsiteY9" fmla="*/ 451193 h 907105"/>
              <a:gd name="connsiteX10" fmla="*/ 451193 w 2707105"/>
              <a:gd name="connsiteY10" fmla="*/ 0 h 9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7105" h="907105"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547105"/>
                </a:lnTo>
                <a:lnTo>
                  <a:pt x="2253552" y="547105"/>
                </a:lnTo>
                <a:cubicBezTo>
                  <a:pt x="2253552" y="745928"/>
                  <a:pt x="2092375" y="907105"/>
                  <a:pt x="1893552" y="907105"/>
                </a:cubicBezTo>
                <a:lnTo>
                  <a:pt x="813552" y="907105"/>
                </a:lnTo>
                <a:cubicBezTo>
                  <a:pt x="614729" y="907105"/>
                  <a:pt x="453552" y="745928"/>
                  <a:pt x="453552" y="547105"/>
                </a:cubicBezTo>
                <a:lnTo>
                  <a:pt x="0" y="547105"/>
                </a:ln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1774895" y="3502109"/>
            <a:ext cx="2707105" cy="907105"/>
          </a:xfrm>
          <a:custGeom>
            <a:avLst/>
            <a:gdLst>
              <a:gd name="connsiteX0" fmla="*/ 451193 w 2707105"/>
              <a:gd name="connsiteY0" fmla="*/ 0 h 907105"/>
              <a:gd name="connsiteX1" fmla="*/ 2255912 w 2707105"/>
              <a:gd name="connsiteY1" fmla="*/ 0 h 907105"/>
              <a:gd name="connsiteX2" fmla="*/ 2707105 w 2707105"/>
              <a:gd name="connsiteY2" fmla="*/ 451193 h 907105"/>
              <a:gd name="connsiteX3" fmla="*/ 2707105 w 2707105"/>
              <a:gd name="connsiteY3" fmla="*/ 547105 h 907105"/>
              <a:gd name="connsiteX4" fmla="*/ 2253552 w 2707105"/>
              <a:gd name="connsiteY4" fmla="*/ 547105 h 907105"/>
              <a:gd name="connsiteX5" fmla="*/ 1893552 w 2707105"/>
              <a:gd name="connsiteY5" fmla="*/ 907105 h 907105"/>
              <a:gd name="connsiteX6" fmla="*/ 813552 w 2707105"/>
              <a:gd name="connsiteY6" fmla="*/ 907105 h 907105"/>
              <a:gd name="connsiteX7" fmla="*/ 453552 w 2707105"/>
              <a:gd name="connsiteY7" fmla="*/ 547105 h 907105"/>
              <a:gd name="connsiteX8" fmla="*/ 0 w 2707105"/>
              <a:gd name="connsiteY8" fmla="*/ 547105 h 907105"/>
              <a:gd name="connsiteX9" fmla="*/ 0 w 2707105"/>
              <a:gd name="connsiteY9" fmla="*/ 451193 h 907105"/>
              <a:gd name="connsiteX10" fmla="*/ 451193 w 2707105"/>
              <a:gd name="connsiteY10" fmla="*/ 0 h 9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7105" h="907105"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547105"/>
                </a:lnTo>
                <a:lnTo>
                  <a:pt x="2253552" y="547105"/>
                </a:lnTo>
                <a:cubicBezTo>
                  <a:pt x="2253552" y="745928"/>
                  <a:pt x="2092375" y="907105"/>
                  <a:pt x="1893552" y="907105"/>
                </a:cubicBezTo>
                <a:lnTo>
                  <a:pt x="813552" y="907105"/>
                </a:lnTo>
                <a:cubicBezTo>
                  <a:pt x="614729" y="907105"/>
                  <a:pt x="453552" y="745928"/>
                  <a:pt x="453552" y="547105"/>
                </a:cubicBezTo>
                <a:lnTo>
                  <a:pt x="0" y="547105"/>
                </a:ln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4662000" y="3502109"/>
            <a:ext cx="2707105" cy="907105"/>
          </a:xfrm>
          <a:custGeom>
            <a:avLst/>
            <a:gdLst>
              <a:gd name="connsiteX0" fmla="*/ 451193 w 2707105"/>
              <a:gd name="connsiteY0" fmla="*/ 0 h 907105"/>
              <a:gd name="connsiteX1" fmla="*/ 2255912 w 2707105"/>
              <a:gd name="connsiteY1" fmla="*/ 0 h 907105"/>
              <a:gd name="connsiteX2" fmla="*/ 2707105 w 2707105"/>
              <a:gd name="connsiteY2" fmla="*/ 451193 h 907105"/>
              <a:gd name="connsiteX3" fmla="*/ 2707105 w 2707105"/>
              <a:gd name="connsiteY3" fmla="*/ 547105 h 907105"/>
              <a:gd name="connsiteX4" fmla="*/ 2253552 w 2707105"/>
              <a:gd name="connsiteY4" fmla="*/ 547105 h 907105"/>
              <a:gd name="connsiteX5" fmla="*/ 1893552 w 2707105"/>
              <a:gd name="connsiteY5" fmla="*/ 907105 h 907105"/>
              <a:gd name="connsiteX6" fmla="*/ 813552 w 2707105"/>
              <a:gd name="connsiteY6" fmla="*/ 907105 h 907105"/>
              <a:gd name="connsiteX7" fmla="*/ 453552 w 2707105"/>
              <a:gd name="connsiteY7" fmla="*/ 547105 h 907105"/>
              <a:gd name="connsiteX8" fmla="*/ 0 w 2707105"/>
              <a:gd name="connsiteY8" fmla="*/ 547105 h 907105"/>
              <a:gd name="connsiteX9" fmla="*/ 0 w 2707105"/>
              <a:gd name="connsiteY9" fmla="*/ 451193 h 907105"/>
              <a:gd name="connsiteX10" fmla="*/ 451193 w 2707105"/>
              <a:gd name="connsiteY10" fmla="*/ 0 h 9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7105" h="907105"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547105"/>
                </a:lnTo>
                <a:lnTo>
                  <a:pt x="2253552" y="547105"/>
                </a:lnTo>
                <a:cubicBezTo>
                  <a:pt x="2253552" y="745928"/>
                  <a:pt x="2092375" y="907105"/>
                  <a:pt x="1893552" y="907105"/>
                </a:cubicBezTo>
                <a:lnTo>
                  <a:pt x="813552" y="907105"/>
                </a:lnTo>
                <a:cubicBezTo>
                  <a:pt x="614729" y="907105"/>
                  <a:pt x="453552" y="745928"/>
                  <a:pt x="453552" y="547105"/>
                </a:cubicBezTo>
                <a:lnTo>
                  <a:pt x="0" y="547105"/>
                </a:ln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1774895" y="648787"/>
            <a:ext cx="2707105" cy="907105"/>
          </a:xfrm>
          <a:custGeom>
            <a:avLst/>
            <a:gdLst>
              <a:gd name="connsiteX0" fmla="*/ 451193 w 2707105"/>
              <a:gd name="connsiteY0" fmla="*/ 0 h 907105"/>
              <a:gd name="connsiteX1" fmla="*/ 2255912 w 2707105"/>
              <a:gd name="connsiteY1" fmla="*/ 0 h 907105"/>
              <a:gd name="connsiteX2" fmla="*/ 2707105 w 2707105"/>
              <a:gd name="connsiteY2" fmla="*/ 451193 h 907105"/>
              <a:gd name="connsiteX3" fmla="*/ 2707105 w 2707105"/>
              <a:gd name="connsiteY3" fmla="*/ 547105 h 907105"/>
              <a:gd name="connsiteX4" fmla="*/ 2253552 w 2707105"/>
              <a:gd name="connsiteY4" fmla="*/ 547105 h 907105"/>
              <a:gd name="connsiteX5" fmla="*/ 1893552 w 2707105"/>
              <a:gd name="connsiteY5" fmla="*/ 907105 h 907105"/>
              <a:gd name="connsiteX6" fmla="*/ 813552 w 2707105"/>
              <a:gd name="connsiteY6" fmla="*/ 907105 h 907105"/>
              <a:gd name="connsiteX7" fmla="*/ 453552 w 2707105"/>
              <a:gd name="connsiteY7" fmla="*/ 547105 h 907105"/>
              <a:gd name="connsiteX8" fmla="*/ 0 w 2707105"/>
              <a:gd name="connsiteY8" fmla="*/ 547105 h 907105"/>
              <a:gd name="connsiteX9" fmla="*/ 0 w 2707105"/>
              <a:gd name="connsiteY9" fmla="*/ 451193 h 907105"/>
              <a:gd name="connsiteX10" fmla="*/ 451193 w 2707105"/>
              <a:gd name="connsiteY10" fmla="*/ 0 h 90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07105" h="907105">
                <a:moveTo>
                  <a:pt x="451193" y="0"/>
                </a:moveTo>
                <a:lnTo>
                  <a:pt x="2255912" y="0"/>
                </a:lnTo>
                <a:cubicBezTo>
                  <a:pt x="2505099" y="0"/>
                  <a:pt x="2707105" y="202006"/>
                  <a:pt x="2707105" y="451193"/>
                </a:cubicBezTo>
                <a:lnTo>
                  <a:pt x="2707105" y="547105"/>
                </a:lnTo>
                <a:lnTo>
                  <a:pt x="2253552" y="547105"/>
                </a:lnTo>
                <a:cubicBezTo>
                  <a:pt x="2253552" y="745928"/>
                  <a:pt x="2092375" y="907105"/>
                  <a:pt x="1893552" y="907105"/>
                </a:cubicBezTo>
                <a:lnTo>
                  <a:pt x="813552" y="907105"/>
                </a:lnTo>
                <a:cubicBezTo>
                  <a:pt x="614729" y="907105"/>
                  <a:pt x="453552" y="745928"/>
                  <a:pt x="453552" y="547105"/>
                </a:cubicBezTo>
                <a:lnTo>
                  <a:pt x="0" y="547105"/>
                </a:lnTo>
                <a:lnTo>
                  <a:pt x="0" y="451193"/>
                </a:lnTo>
                <a:cubicBezTo>
                  <a:pt x="0" y="202006"/>
                  <a:pt x="202006" y="0"/>
                  <a:pt x="4511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052000" y="2042066"/>
            <a:ext cx="438956" cy="32487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695366" y="1921329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 flipH="1">
            <a:off x="1946860" y="4855822"/>
            <a:ext cx="469038" cy="383505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23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手繪多邊形 23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584658" y="4753410"/>
            <a:ext cx="586200" cy="588328"/>
            <a:chOff x="797010" y="5103333"/>
            <a:chExt cx="477058" cy="478790"/>
          </a:xfrm>
          <a:solidFill>
            <a:srgbClr val="7F7F7F"/>
          </a:solidFill>
        </p:grpSpPr>
        <p:sp>
          <p:nvSpPr>
            <p:cNvPr id="26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9" name="文字方塊 12"/>
          <p:cNvSpPr txBox="1"/>
          <p:nvPr/>
        </p:nvSpPr>
        <p:spPr>
          <a:xfrm>
            <a:off x="2735478" y="772779"/>
            <a:ext cx="78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chemeClr val="bg1"/>
                </a:solidFill>
              </a:rPr>
              <a:t>01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0" name="文字方塊 12"/>
          <p:cNvSpPr txBox="1"/>
          <p:nvPr/>
        </p:nvSpPr>
        <p:spPr>
          <a:xfrm>
            <a:off x="5622583" y="772779"/>
            <a:ext cx="78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chemeClr val="bg1"/>
                </a:solidFill>
              </a:rPr>
              <a:t>02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1" name="文字方塊 12"/>
          <p:cNvSpPr txBox="1"/>
          <p:nvPr/>
        </p:nvSpPr>
        <p:spPr>
          <a:xfrm>
            <a:off x="2735478" y="3621633"/>
            <a:ext cx="78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chemeClr val="bg1"/>
                </a:solidFill>
              </a:rPr>
              <a:t>03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2" name="文字方塊 12"/>
          <p:cNvSpPr txBox="1"/>
          <p:nvPr/>
        </p:nvSpPr>
        <p:spPr>
          <a:xfrm>
            <a:off x="5622583" y="3621633"/>
            <a:ext cx="78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 smtClean="0">
                <a:solidFill>
                  <a:schemeClr val="bg1"/>
                </a:solidFill>
              </a:rPr>
              <a:t>04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3" name="手繪多邊形 32"/>
          <p:cNvSpPr/>
          <p:nvPr/>
        </p:nvSpPr>
        <p:spPr>
          <a:xfrm flipV="1">
            <a:off x="2090051" y="800098"/>
            <a:ext cx="1311951" cy="1094129"/>
          </a:xfrm>
          <a:custGeom>
            <a:avLst/>
            <a:gdLst>
              <a:gd name="connsiteX0" fmla="*/ 1128398 w 1311951"/>
              <a:gd name="connsiteY0" fmla="*/ 1094129 h 1094129"/>
              <a:gd name="connsiteX1" fmla="*/ 1174714 w 1311951"/>
              <a:gd name="connsiteY1" fmla="*/ 1091790 h 1094129"/>
              <a:gd name="connsiteX2" fmla="*/ 1195058 w 1311951"/>
              <a:gd name="connsiteY2" fmla="*/ 1067134 h 1094129"/>
              <a:gd name="connsiteX3" fmla="*/ 1311951 w 1311951"/>
              <a:gd name="connsiteY3" fmla="*/ 684451 h 1094129"/>
              <a:gd name="connsiteX4" fmla="*/ 627500 w 1311951"/>
              <a:gd name="connsiteY4" fmla="*/ 0 h 1094129"/>
              <a:gd name="connsiteX5" fmla="*/ 59942 w 1311951"/>
              <a:gd name="connsiteY5" fmla="*/ 301768 h 1094129"/>
              <a:gd name="connsiteX6" fmla="*/ 0 w 1311951"/>
              <a:gd name="connsiteY6" fmla="*/ 412204 h 1094129"/>
              <a:gd name="connsiteX7" fmla="*/ 6977 w 1311951"/>
              <a:gd name="connsiteY7" fmla="*/ 426687 h 1094129"/>
              <a:gd name="connsiteX8" fmla="*/ 1128398 w 1311951"/>
              <a:gd name="connsiteY8" fmla="*/ 1094129 h 10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951" h="1094129">
                <a:moveTo>
                  <a:pt x="1128398" y="1094129"/>
                </a:moveTo>
                <a:lnTo>
                  <a:pt x="1174714" y="1091790"/>
                </a:lnTo>
                <a:lnTo>
                  <a:pt x="1195058" y="1067134"/>
                </a:lnTo>
                <a:cubicBezTo>
                  <a:pt x="1268858" y="957895"/>
                  <a:pt x="1311951" y="826206"/>
                  <a:pt x="1311951" y="684451"/>
                </a:cubicBezTo>
                <a:cubicBezTo>
                  <a:pt x="1311951" y="306439"/>
                  <a:pt x="1005512" y="0"/>
                  <a:pt x="627500" y="0"/>
                </a:cubicBezTo>
                <a:cubicBezTo>
                  <a:pt x="391242" y="0"/>
                  <a:pt x="182943" y="119703"/>
                  <a:pt x="59942" y="301768"/>
                </a:cubicBezTo>
                <a:lnTo>
                  <a:pt x="0" y="412204"/>
                </a:lnTo>
                <a:lnTo>
                  <a:pt x="6977" y="426687"/>
                </a:lnTo>
                <a:cubicBezTo>
                  <a:pt x="222943" y="824246"/>
                  <a:pt x="644153" y="1094129"/>
                  <a:pt x="1128398" y="10941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手繪多邊形 33"/>
          <p:cNvSpPr/>
          <p:nvPr/>
        </p:nvSpPr>
        <p:spPr>
          <a:xfrm flipV="1">
            <a:off x="5742001" y="800098"/>
            <a:ext cx="1311950" cy="1094129"/>
          </a:xfrm>
          <a:custGeom>
            <a:avLst/>
            <a:gdLst>
              <a:gd name="connsiteX0" fmla="*/ 183552 w 1311950"/>
              <a:gd name="connsiteY0" fmla="*/ 1094129 h 1094129"/>
              <a:gd name="connsiteX1" fmla="*/ 1304972 w 1311950"/>
              <a:gd name="connsiteY1" fmla="*/ 426687 h 1094129"/>
              <a:gd name="connsiteX2" fmla="*/ 1311950 w 1311950"/>
              <a:gd name="connsiteY2" fmla="*/ 412202 h 1094129"/>
              <a:gd name="connsiteX3" fmla="*/ 1252009 w 1311950"/>
              <a:gd name="connsiteY3" fmla="*/ 301768 h 1094129"/>
              <a:gd name="connsiteX4" fmla="*/ 684451 w 1311950"/>
              <a:gd name="connsiteY4" fmla="*/ 0 h 1094129"/>
              <a:gd name="connsiteX5" fmla="*/ 0 w 1311950"/>
              <a:gd name="connsiteY5" fmla="*/ 684451 h 1094129"/>
              <a:gd name="connsiteX6" fmla="*/ 116893 w 1311950"/>
              <a:gd name="connsiteY6" fmla="*/ 1067134 h 1094129"/>
              <a:gd name="connsiteX7" fmla="*/ 137237 w 1311950"/>
              <a:gd name="connsiteY7" fmla="*/ 1091790 h 1094129"/>
              <a:gd name="connsiteX8" fmla="*/ 183552 w 1311950"/>
              <a:gd name="connsiteY8" fmla="*/ 1094129 h 10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950" h="1094129">
                <a:moveTo>
                  <a:pt x="183552" y="1094129"/>
                </a:moveTo>
                <a:cubicBezTo>
                  <a:pt x="667796" y="1094129"/>
                  <a:pt x="1089006" y="824246"/>
                  <a:pt x="1304972" y="426687"/>
                </a:cubicBezTo>
                <a:lnTo>
                  <a:pt x="1311950" y="412202"/>
                </a:lnTo>
                <a:lnTo>
                  <a:pt x="1252009" y="301768"/>
                </a:lnTo>
                <a:cubicBezTo>
                  <a:pt x="1129008" y="119703"/>
                  <a:pt x="920709" y="0"/>
                  <a:pt x="684451" y="0"/>
                </a:cubicBezTo>
                <a:cubicBezTo>
                  <a:pt x="306439" y="0"/>
                  <a:pt x="0" y="306439"/>
                  <a:pt x="0" y="684451"/>
                </a:cubicBezTo>
                <a:cubicBezTo>
                  <a:pt x="0" y="826206"/>
                  <a:pt x="43093" y="957895"/>
                  <a:pt x="116893" y="1067134"/>
                </a:cubicBezTo>
                <a:lnTo>
                  <a:pt x="137237" y="1091790"/>
                </a:lnTo>
                <a:lnTo>
                  <a:pt x="183552" y="10941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手繪多邊形 34"/>
          <p:cNvSpPr/>
          <p:nvPr/>
        </p:nvSpPr>
        <p:spPr>
          <a:xfrm flipV="1">
            <a:off x="2090051" y="4963773"/>
            <a:ext cx="1311951" cy="1094128"/>
          </a:xfrm>
          <a:custGeom>
            <a:avLst/>
            <a:gdLst>
              <a:gd name="connsiteX0" fmla="*/ 627500 w 1311951"/>
              <a:gd name="connsiteY0" fmla="*/ 1094128 h 1094128"/>
              <a:gd name="connsiteX1" fmla="*/ 1311951 w 1311951"/>
              <a:gd name="connsiteY1" fmla="*/ 409677 h 1094128"/>
              <a:gd name="connsiteX2" fmla="*/ 1195058 w 1311951"/>
              <a:gd name="connsiteY2" fmla="*/ 26994 h 1094128"/>
              <a:gd name="connsiteX3" fmla="*/ 1174715 w 1311951"/>
              <a:gd name="connsiteY3" fmla="*/ 2339 h 1094128"/>
              <a:gd name="connsiteX4" fmla="*/ 1128398 w 1311951"/>
              <a:gd name="connsiteY4" fmla="*/ 0 h 1094128"/>
              <a:gd name="connsiteX5" fmla="*/ 6977 w 1311951"/>
              <a:gd name="connsiteY5" fmla="*/ 667442 h 1094128"/>
              <a:gd name="connsiteX6" fmla="*/ 0 w 1311951"/>
              <a:gd name="connsiteY6" fmla="*/ 681925 h 1094128"/>
              <a:gd name="connsiteX7" fmla="*/ 59942 w 1311951"/>
              <a:gd name="connsiteY7" fmla="*/ 792360 h 1094128"/>
              <a:gd name="connsiteX8" fmla="*/ 627500 w 1311951"/>
              <a:gd name="connsiteY8" fmla="*/ 1094128 h 109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951" h="1094128">
                <a:moveTo>
                  <a:pt x="627500" y="1094128"/>
                </a:moveTo>
                <a:cubicBezTo>
                  <a:pt x="1005512" y="1094128"/>
                  <a:pt x="1311951" y="787689"/>
                  <a:pt x="1311951" y="409677"/>
                </a:cubicBezTo>
                <a:cubicBezTo>
                  <a:pt x="1311951" y="267923"/>
                  <a:pt x="1268858" y="136233"/>
                  <a:pt x="1195058" y="26994"/>
                </a:cubicBezTo>
                <a:lnTo>
                  <a:pt x="1174715" y="2339"/>
                </a:lnTo>
                <a:lnTo>
                  <a:pt x="1128398" y="0"/>
                </a:lnTo>
                <a:cubicBezTo>
                  <a:pt x="644153" y="0"/>
                  <a:pt x="222943" y="269884"/>
                  <a:pt x="6977" y="667442"/>
                </a:cubicBezTo>
                <a:lnTo>
                  <a:pt x="0" y="681925"/>
                </a:lnTo>
                <a:lnTo>
                  <a:pt x="59942" y="792360"/>
                </a:lnTo>
                <a:cubicBezTo>
                  <a:pt x="182943" y="974426"/>
                  <a:pt x="391242" y="1094128"/>
                  <a:pt x="627500" y="10941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手繪多邊形 35"/>
          <p:cNvSpPr/>
          <p:nvPr/>
        </p:nvSpPr>
        <p:spPr>
          <a:xfrm flipV="1">
            <a:off x="5742001" y="4963773"/>
            <a:ext cx="1311950" cy="1094128"/>
          </a:xfrm>
          <a:custGeom>
            <a:avLst/>
            <a:gdLst>
              <a:gd name="connsiteX0" fmla="*/ 684451 w 1311950"/>
              <a:gd name="connsiteY0" fmla="*/ 1094128 h 1094128"/>
              <a:gd name="connsiteX1" fmla="*/ 1252009 w 1311950"/>
              <a:gd name="connsiteY1" fmla="*/ 792360 h 1094128"/>
              <a:gd name="connsiteX2" fmla="*/ 1311950 w 1311950"/>
              <a:gd name="connsiteY2" fmla="*/ 681927 h 1094128"/>
              <a:gd name="connsiteX3" fmla="*/ 1304972 w 1311950"/>
              <a:gd name="connsiteY3" fmla="*/ 667442 h 1094128"/>
              <a:gd name="connsiteX4" fmla="*/ 183552 w 1311950"/>
              <a:gd name="connsiteY4" fmla="*/ 0 h 1094128"/>
              <a:gd name="connsiteX5" fmla="*/ 137236 w 1311950"/>
              <a:gd name="connsiteY5" fmla="*/ 2339 h 1094128"/>
              <a:gd name="connsiteX6" fmla="*/ 116893 w 1311950"/>
              <a:gd name="connsiteY6" fmla="*/ 26994 h 1094128"/>
              <a:gd name="connsiteX7" fmla="*/ 0 w 1311950"/>
              <a:gd name="connsiteY7" fmla="*/ 409677 h 1094128"/>
              <a:gd name="connsiteX8" fmla="*/ 684451 w 1311950"/>
              <a:gd name="connsiteY8" fmla="*/ 1094128 h 109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950" h="1094128">
                <a:moveTo>
                  <a:pt x="684451" y="1094128"/>
                </a:moveTo>
                <a:cubicBezTo>
                  <a:pt x="920709" y="1094128"/>
                  <a:pt x="1129008" y="974426"/>
                  <a:pt x="1252009" y="792360"/>
                </a:cubicBezTo>
                <a:lnTo>
                  <a:pt x="1311950" y="681927"/>
                </a:lnTo>
                <a:lnTo>
                  <a:pt x="1304972" y="667442"/>
                </a:lnTo>
                <a:cubicBezTo>
                  <a:pt x="1089006" y="269884"/>
                  <a:pt x="667796" y="0"/>
                  <a:pt x="183552" y="0"/>
                </a:cubicBezTo>
                <a:lnTo>
                  <a:pt x="137236" y="2339"/>
                </a:lnTo>
                <a:lnTo>
                  <a:pt x="116893" y="26994"/>
                </a:lnTo>
                <a:cubicBezTo>
                  <a:pt x="43093" y="136233"/>
                  <a:pt x="0" y="267923"/>
                  <a:pt x="0" y="409677"/>
                </a:cubicBezTo>
                <a:cubicBezTo>
                  <a:pt x="0" y="787689"/>
                  <a:pt x="306439" y="1094128"/>
                  <a:pt x="684451" y="10941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37" name="手繪多邊形 36"/>
          <p:cNvSpPr/>
          <p:nvPr/>
        </p:nvSpPr>
        <p:spPr>
          <a:xfrm flipV="1">
            <a:off x="4650204" y="802437"/>
            <a:ext cx="2550696" cy="2548357"/>
          </a:xfrm>
          <a:custGeom>
            <a:avLst/>
            <a:gdLst>
              <a:gd name="connsiteX0" fmla="*/ 1229033 w 2550696"/>
              <a:gd name="connsiteY0" fmla="*/ 2548357 h 2548357"/>
              <a:gd name="connsiteX1" fmla="*/ 1208689 w 2550696"/>
              <a:gd name="connsiteY1" fmla="*/ 2523701 h 2548357"/>
              <a:gd name="connsiteX2" fmla="*/ 1091796 w 2550696"/>
              <a:gd name="connsiteY2" fmla="*/ 2141018 h 2548357"/>
              <a:gd name="connsiteX3" fmla="*/ 1776247 w 2550696"/>
              <a:gd name="connsiteY3" fmla="*/ 1456567 h 2548357"/>
              <a:gd name="connsiteX4" fmla="*/ 2343805 w 2550696"/>
              <a:gd name="connsiteY4" fmla="*/ 1758335 h 2548357"/>
              <a:gd name="connsiteX5" fmla="*/ 2403746 w 2550696"/>
              <a:gd name="connsiteY5" fmla="*/ 1868769 h 2548357"/>
              <a:gd name="connsiteX6" fmla="*/ 2450473 w 2550696"/>
              <a:gd name="connsiteY6" fmla="*/ 1771771 h 2548357"/>
              <a:gd name="connsiteX7" fmla="*/ 2550696 w 2550696"/>
              <a:gd name="connsiteY7" fmla="*/ 1275348 h 2548357"/>
              <a:gd name="connsiteX8" fmla="*/ 1275348 w 2550696"/>
              <a:gd name="connsiteY8" fmla="*/ 0 h 2548357"/>
              <a:gd name="connsiteX9" fmla="*/ 0 w 2550696"/>
              <a:gd name="connsiteY9" fmla="*/ 0 h 2548357"/>
              <a:gd name="connsiteX10" fmla="*/ 0 w 2550696"/>
              <a:gd name="connsiteY10" fmla="*/ 1275348 h 2548357"/>
              <a:gd name="connsiteX11" fmla="*/ 1144951 w 2550696"/>
              <a:gd name="connsiteY11" fmla="*/ 2544112 h 2548357"/>
              <a:gd name="connsiteX12" fmla="*/ 1229033 w 2550696"/>
              <a:gd name="connsiteY12" fmla="*/ 2548357 h 254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696" h="2548357">
                <a:moveTo>
                  <a:pt x="1229033" y="2548357"/>
                </a:moveTo>
                <a:lnTo>
                  <a:pt x="1208689" y="2523701"/>
                </a:lnTo>
                <a:cubicBezTo>
                  <a:pt x="1134889" y="2414462"/>
                  <a:pt x="1091796" y="2282773"/>
                  <a:pt x="1091796" y="2141018"/>
                </a:cubicBezTo>
                <a:cubicBezTo>
                  <a:pt x="1091796" y="1763006"/>
                  <a:pt x="1398235" y="1456567"/>
                  <a:pt x="1776247" y="1456567"/>
                </a:cubicBezTo>
                <a:cubicBezTo>
                  <a:pt x="2012505" y="1456567"/>
                  <a:pt x="2220804" y="1576270"/>
                  <a:pt x="2343805" y="1758335"/>
                </a:cubicBezTo>
                <a:lnTo>
                  <a:pt x="2403746" y="1868769"/>
                </a:lnTo>
                <a:lnTo>
                  <a:pt x="2450473" y="1771771"/>
                </a:lnTo>
                <a:cubicBezTo>
                  <a:pt x="2515009" y="1619190"/>
                  <a:pt x="2550696" y="1451437"/>
                  <a:pt x="2550696" y="1275348"/>
                </a:cubicBezTo>
                <a:cubicBezTo>
                  <a:pt x="2550696" y="570993"/>
                  <a:pt x="1979703" y="0"/>
                  <a:pt x="1275348" y="0"/>
                </a:cubicBezTo>
                <a:lnTo>
                  <a:pt x="0" y="0"/>
                </a:lnTo>
                <a:lnTo>
                  <a:pt x="0" y="1275348"/>
                </a:lnTo>
                <a:cubicBezTo>
                  <a:pt x="0" y="1935681"/>
                  <a:pt x="501849" y="2478801"/>
                  <a:pt x="1144951" y="2544112"/>
                </a:cubicBezTo>
                <a:lnTo>
                  <a:pt x="1229033" y="254835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手繪多邊形 37"/>
          <p:cNvSpPr/>
          <p:nvPr/>
        </p:nvSpPr>
        <p:spPr>
          <a:xfrm flipV="1">
            <a:off x="1943099" y="802437"/>
            <a:ext cx="2550698" cy="2548357"/>
          </a:xfrm>
          <a:custGeom>
            <a:avLst/>
            <a:gdLst>
              <a:gd name="connsiteX0" fmla="*/ 1321665 w 2550698"/>
              <a:gd name="connsiteY0" fmla="*/ 2548357 h 2548357"/>
              <a:gd name="connsiteX1" fmla="*/ 1405746 w 2550698"/>
              <a:gd name="connsiteY1" fmla="*/ 2544112 h 2548357"/>
              <a:gd name="connsiteX2" fmla="*/ 2550698 w 2550698"/>
              <a:gd name="connsiteY2" fmla="*/ 1275348 h 2548357"/>
              <a:gd name="connsiteX3" fmla="*/ 2550698 w 2550698"/>
              <a:gd name="connsiteY3" fmla="*/ 0 h 2548357"/>
              <a:gd name="connsiteX4" fmla="*/ 1275349 w 2550698"/>
              <a:gd name="connsiteY4" fmla="*/ 0 h 2548357"/>
              <a:gd name="connsiteX5" fmla="*/ 0 w 2550698"/>
              <a:gd name="connsiteY5" fmla="*/ 1275348 h 2548357"/>
              <a:gd name="connsiteX6" fmla="*/ 100223 w 2550698"/>
              <a:gd name="connsiteY6" fmla="*/ 1771771 h 2548357"/>
              <a:gd name="connsiteX7" fmla="*/ 146951 w 2550698"/>
              <a:gd name="connsiteY7" fmla="*/ 1868771 h 2548357"/>
              <a:gd name="connsiteX8" fmla="*/ 206893 w 2550698"/>
              <a:gd name="connsiteY8" fmla="*/ 1758335 h 2548357"/>
              <a:gd name="connsiteX9" fmla="*/ 774451 w 2550698"/>
              <a:gd name="connsiteY9" fmla="*/ 1456567 h 2548357"/>
              <a:gd name="connsiteX10" fmla="*/ 1458902 w 2550698"/>
              <a:gd name="connsiteY10" fmla="*/ 2141018 h 2548357"/>
              <a:gd name="connsiteX11" fmla="*/ 1342009 w 2550698"/>
              <a:gd name="connsiteY11" fmla="*/ 2523701 h 2548357"/>
              <a:gd name="connsiteX12" fmla="*/ 1321665 w 2550698"/>
              <a:gd name="connsiteY12" fmla="*/ 2548357 h 254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698" h="2548357">
                <a:moveTo>
                  <a:pt x="1321665" y="2548357"/>
                </a:moveTo>
                <a:lnTo>
                  <a:pt x="1405746" y="2544112"/>
                </a:lnTo>
                <a:cubicBezTo>
                  <a:pt x="2048849" y="2478801"/>
                  <a:pt x="2550698" y="1935681"/>
                  <a:pt x="2550698" y="1275348"/>
                </a:cubicBezTo>
                <a:lnTo>
                  <a:pt x="2550698" y="0"/>
                </a:lnTo>
                <a:lnTo>
                  <a:pt x="1275349" y="0"/>
                </a:lnTo>
                <a:cubicBezTo>
                  <a:pt x="570993" y="0"/>
                  <a:pt x="0" y="570993"/>
                  <a:pt x="0" y="1275348"/>
                </a:cubicBezTo>
                <a:cubicBezTo>
                  <a:pt x="0" y="1451437"/>
                  <a:pt x="35687" y="1619190"/>
                  <a:pt x="100223" y="1771771"/>
                </a:cubicBezTo>
                <a:lnTo>
                  <a:pt x="146951" y="1868771"/>
                </a:lnTo>
                <a:lnTo>
                  <a:pt x="206893" y="1758335"/>
                </a:lnTo>
                <a:cubicBezTo>
                  <a:pt x="329894" y="1576270"/>
                  <a:pt x="538193" y="1456567"/>
                  <a:pt x="774451" y="1456567"/>
                </a:cubicBezTo>
                <a:cubicBezTo>
                  <a:pt x="1152463" y="1456567"/>
                  <a:pt x="1458902" y="1763006"/>
                  <a:pt x="1458902" y="2141018"/>
                </a:cubicBezTo>
                <a:cubicBezTo>
                  <a:pt x="1458902" y="2282773"/>
                  <a:pt x="1415809" y="2414462"/>
                  <a:pt x="1342009" y="2523701"/>
                </a:cubicBezTo>
                <a:lnTo>
                  <a:pt x="1321665" y="254835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手繪多邊形 38"/>
          <p:cNvSpPr/>
          <p:nvPr/>
        </p:nvSpPr>
        <p:spPr>
          <a:xfrm flipV="1">
            <a:off x="1943099" y="3507203"/>
            <a:ext cx="2550698" cy="2548359"/>
          </a:xfrm>
          <a:custGeom>
            <a:avLst/>
            <a:gdLst>
              <a:gd name="connsiteX0" fmla="*/ 1275349 w 2550698"/>
              <a:gd name="connsiteY0" fmla="*/ 2548359 h 2548359"/>
              <a:gd name="connsiteX1" fmla="*/ 2550698 w 2550698"/>
              <a:gd name="connsiteY1" fmla="*/ 2548359 h 2548359"/>
              <a:gd name="connsiteX2" fmla="*/ 2550698 w 2550698"/>
              <a:gd name="connsiteY2" fmla="*/ 1273010 h 2548359"/>
              <a:gd name="connsiteX3" fmla="*/ 1405746 w 2550698"/>
              <a:gd name="connsiteY3" fmla="*/ 4245 h 2548359"/>
              <a:gd name="connsiteX4" fmla="*/ 1321666 w 2550698"/>
              <a:gd name="connsiteY4" fmla="*/ 0 h 2548359"/>
              <a:gd name="connsiteX5" fmla="*/ 1342009 w 2550698"/>
              <a:gd name="connsiteY5" fmla="*/ 24655 h 2548359"/>
              <a:gd name="connsiteX6" fmla="*/ 1458902 w 2550698"/>
              <a:gd name="connsiteY6" fmla="*/ 407338 h 2548359"/>
              <a:gd name="connsiteX7" fmla="*/ 774451 w 2550698"/>
              <a:gd name="connsiteY7" fmla="*/ 1091789 h 2548359"/>
              <a:gd name="connsiteX8" fmla="*/ 206893 w 2550698"/>
              <a:gd name="connsiteY8" fmla="*/ 790021 h 2548359"/>
              <a:gd name="connsiteX9" fmla="*/ 146951 w 2550698"/>
              <a:gd name="connsiteY9" fmla="*/ 679586 h 2548359"/>
              <a:gd name="connsiteX10" fmla="*/ 100223 w 2550698"/>
              <a:gd name="connsiteY10" fmla="*/ 776587 h 2548359"/>
              <a:gd name="connsiteX11" fmla="*/ 0 w 2550698"/>
              <a:gd name="connsiteY11" fmla="*/ 1273010 h 2548359"/>
              <a:gd name="connsiteX12" fmla="*/ 1275349 w 2550698"/>
              <a:gd name="connsiteY12" fmla="*/ 2548359 h 254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698" h="2548359">
                <a:moveTo>
                  <a:pt x="1275349" y="2548359"/>
                </a:moveTo>
                <a:lnTo>
                  <a:pt x="2550698" y="2548359"/>
                </a:lnTo>
                <a:lnTo>
                  <a:pt x="2550698" y="1273010"/>
                </a:lnTo>
                <a:cubicBezTo>
                  <a:pt x="2550698" y="612676"/>
                  <a:pt x="2048849" y="69556"/>
                  <a:pt x="1405746" y="4245"/>
                </a:cubicBezTo>
                <a:lnTo>
                  <a:pt x="1321666" y="0"/>
                </a:lnTo>
                <a:lnTo>
                  <a:pt x="1342009" y="24655"/>
                </a:lnTo>
                <a:cubicBezTo>
                  <a:pt x="1415809" y="133894"/>
                  <a:pt x="1458902" y="265584"/>
                  <a:pt x="1458902" y="407338"/>
                </a:cubicBezTo>
                <a:cubicBezTo>
                  <a:pt x="1458902" y="785350"/>
                  <a:pt x="1152463" y="1091789"/>
                  <a:pt x="774451" y="1091789"/>
                </a:cubicBezTo>
                <a:cubicBezTo>
                  <a:pt x="538193" y="1091789"/>
                  <a:pt x="329894" y="972087"/>
                  <a:pt x="206893" y="790021"/>
                </a:cubicBezTo>
                <a:lnTo>
                  <a:pt x="146951" y="679586"/>
                </a:lnTo>
                <a:lnTo>
                  <a:pt x="100223" y="776587"/>
                </a:lnTo>
                <a:cubicBezTo>
                  <a:pt x="35687" y="929167"/>
                  <a:pt x="0" y="1096921"/>
                  <a:pt x="0" y="1273010"/>
                </a:cubicBezTo>
                <a:cubicBezTo>
                  <a:pt x="0" y="1977366"/>
                  <a:pt x="570993" y="2548359"/>
                  <a:pt x="1275349" y="2548359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手繪多邊形 39"/>
          <p:cNvSpPr/>
          <p:nvPr/>
        </p:nvSpPr>
        <p:spPr>
          <a:xfrm flipV="1">
            <a:off x="4650204" y="3507203"/>
            <a:ext cx="2550696" cy="2548359"/>
          </a:xfrm>
          <a:custGeom>
            <a:avLst/>
            <a:gdLst>
              <a:gd name="connsiteX0" fmla="*/ 0 w 2550696"/>
              <a:gd name="connsiteY0" fmla="*/ 2548359 h 2548359"/>
              <a:gd name="connsiteX1" fmla="*/ 1275348 w 2550696"/>
              <a:gd name="connsiteY1" fmla="*/ 2548359 h 2548359"/>
              <a:gd name="connsiteX2" fmla="*/ 2550696 w 2550696"/>
              <a:gd name="connsiteY2" fmla="*/ 1273010 h 2548359"/>
              <a:gd name="connsiteX3" fmla="*/ 2450473 w 2550696"/>
              <a:gd name="connsiteY3" fmla="*/ 776587 h 2548359"/>
              <a:gd name="connsiteX4" fmla="*/ 2403746 w 2550696"/>
              <a:gd name="connsiteY4" fmla="*/ 679588 h 2548359"/>
              <a:gd name="connsiteX5" fmla="*/ 2343805 w 2550696"/>
              <a:gd name="connsiteY5" fmla="*/ 790021 h 2548359"/>
              <a:gd name="connsiteX6" fmla="*/ 1776247 w 2550696"/>
              <a:gd name="connsiteY6" fmla="*/ 1091789 h 2548359"/>
              <a:gd name="connsiteX7" fmla="*/ 1091796 w 2550696"/>
              <a:gd name="connsiteY7" fmla="*/ 407338 h 2548359"/>
              <a:gd name="connsiteX8" fmla="*/ 1208689 w 2550696"/>
              <a:gd name="connsiteY8" fmla="*/ 24655 h 2548359"/>
              <a:gd name="connsiteX9" fmla="*/ 1229032 w 2550696"/>
              <a:gd name="connsiteY9" fmla="*/ 0 h 2548359"/>
              <a:gd name="connsiteX10" fmla="*/ 1144951 w 2550696"/>
              <a:gd name="connsiteY10" fmla="*/ 4245 h 2548359"/>
              <a:gd name="connsiteX11" fmla="*/ 0 w 2550696"/>
              <a:gd name="connsiteY11" fmla="*/ 1273010 h 2548359"/>
              <a:gd name="connsiteX12" fmla="*/ 0 w 2550696"/>
              <a:gd name="connsiteY12" fmla="*/ 2548359 h 254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696" h="2548359">
                <a:moveTo>
                  <a:pt x="0" y="2548359"/>
                </a:moveTo>
                <a:lnTo>
                  <a:pt x="1275348" y="2548359"/>
                </a:lnTo>
                <a:cubicBezTo>
                  <a:pt x="1979703" y="2548359"/>
                  <a:pt x="2550696" y="1977366"/>
                  <a:pt x="2550696" y="1273010"/>
                </a:cubicBezTo>
                <a:cubicBezTo>
                  <a:pt x="2550696" y="1096921"/>
                  <a:pt x="2515009" y="929167"/>
                  <a:pt x="2450473" y="776587"/>
                </a:cubicBezTo>
                <a:lnTo>
                  <a:pt x="2403746" y="679588"/>
                </a:lnTo>
                <a:lnTo>
                  <a:pt x="2343805" y="790021"/>
                </a:lnTo>
                <a:cubicBezTo>
                  <a:pt x="2220804" y="972087"/>
                  <a:pt x="2012505" y="1091789"/>
                  <a:pt x="1776247" y="1091789"/>
                </a:cubicBezTo>
                <a:cubicBezTo>
                  <a:pt x="1398235" y="1091789"/>
                  <a:pt x="1091796" y="785350"/>
                  <a:pt x="1091796" y="407338"/>
                </a:cubicBezTo>
                <a:cubicBezTo>
                  <a:pt x="1091796" y="265584"/>
                  <a:pt x="1134889" y="133894"/>
                  <a:pt x="1208689" y="24655"/>
                </a:cubicBezTo>
                <a:lnTo>
                  <a:pt x="1229032" y="0"/>
                </a:lnTo>
                <a:lnTo>
                  <a:pt x="1144951" y="4245"/>
                </a:lnTo>
                <a:cubicBezTo>
                  <a:pt x="501849" y="69556"/>
                  <a:pt x="0" y="612676"/>
                  <a:pt x="0" y="1273010"/>
                </a:cubicBezTo>
                <a:lnTo>
                  <a:pt x="0" y="2548359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群組 40"/>
          <p:cNvGrpSpPr/>
          <p:nvPr/>
        </p:nvGrpSpPr>
        <p:grpSpPr>
          <a:xfrm>
            <a:off x="2579025" y="5090820"/>
            <a:ext cx="475492" cy="566351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6" name="Freeform 201"/>
          <p:cNvSpPr>
            <a:spLocks/>
          </p:cNvSpPr>
          <p:nvPr/>
        </p:nvSpPr>
        <p:spPr bwMode="auto">
          <a:xfrm flipH="1">
            <a:off x="6195784" y="1010619"/>
            <a:ext cx="301786" cy="664626"/>
          </a:xfrm>
          <a:custGeom>
            <a:avLst/>
            <a:gdLst>
              <a:gd name="T0" fmla="*/ 2061 w 5361"/>
              <a:gd name="T1" fmla="*/ 11736 h 11809"/>
              <a:gd name="T2" fmla="*/ 81 w 5361"/>
              <a:gd name="T3" fmla="*/ 9815 h 11809"/>
              <a:gd name="T4" fmla="*/ 17 w 5361"/>
              <a:gd name="T5" fmla="*/ 9604 h 11809"/>
              <a:gd name="T6" fmla="*/ 8 w 5361"/>
              <a:gd name="T7" fmla="*/ 5669 h 11809"/>
              <a:gd name="T8" fmla="*/ 58 w 5361"/>
              <a:gd name="T9" fmla="*/ 1509 h 11809"/>
              <a:gd name="T10" fmla="*/ 666 w 5361"/>
              <a:gd name="T11" fmla="*/ 507 h 11809"/>
              <a:gd name="T12" fmla="*/ 1496 w 5361"/>
              <a:gd name="T13" fmla="*/ 61 h 11809"/>
              <a:gd name="T14" fmla="*/ 2428 w 5361"/>
              <a:gd name="T15" fmla="*/ 61 h 11809"/>
              <a:gd name="T16" fmla="*/ 3784 w 5361"/>
              <a:gd name="T17" fmla="*/ 1236 h 11809"/>
              <a:gd name="T18" fmla="*/ 3952 w 5361"/>
              <a:gd name="T19" fmla="*/ 5266 h 11809"/>
              <a:gd name="T20" fmla="*/ 3791 w 5361"/>
              <a:gd name="T21" fmla="*/ 9148 h 11809"/>
              <a:gd name="T22" fmla="*/ 3057 w 5361"/>
              <a:gd name="T23" fmla="*/ 9777 h 11809"/>
              <a:gd name="T24" fmla="*/ 2276 w 5361"/>
              <a:gd name="T25" fmla="*/ 9777 h 11809"/>
              <a:gd name="T26" fmla="*/ 1757 w 5361"/>
              <a:gd name="T27" fmla="*/ 9439 h 11809"/>
              <a:gd name="T28" fmla="*/ 1458 w 5361"/>
              <a:gd name="T29" fmla="*/ 8926 h 11809"/>
              <a:gd name="T30" fmla="*/ 1419 w 5361"/>
              <a:gd name="T31" fmla="*/ 7007 h 11809"/>
              <a:gd name="T32" fmla="*/ 1426 w 5361"/>
              <a:gd name="T33" fmla="*/ 5230 h 11809"/>
              <a:gd name="T34" fmla="*/ 1821 w 5361"/>
              <a:gd name="T35" fmla="*/ 5230 h 11809"/>
              <a:gd name="T36" fmla="*/ 2216 w 5361"/>
              <a:gd name="T37" fmla="*/ 5230 h 11809"/>
              <a:gd name="T38" fmla="*/ 2230 w 5361"/>
              <a:gd name="T39" fmla="*/ 6951 h 11809"/>
              <a:gd name="T40" fmla="*/ 2301 w 5361"/>
              <a:gd name="T41" fmla="*/ 8769 h 11809"/>
              <a:gd name="T42" fmla="*/ 3013 w 5361"/>
              <a:gd name="T43" fmla="*/ 8803 h 11809"/>
              <a:gd name="T44" fmla="*/ 3077 w 5361"/>
              <a:gd name="T45" fmla="*/ 8707 h 11809"/>
              <a:gd name="T46" fmla="*/ 3076 w 5361"/>
              <a:gd name="T47" fmla="*/ 5247 h 11809"/>
              <a:gd name="T48" fmla="*/ 2905 w 5361"/>
              <a:gd name="T49" fmla="*/ 1374 h 11809"/>
              <a:gd name="T50" fmla="*/ 2410 w 5361"/>
              <a:gd name="T51" fmla="*/ 951 h 11809"/>
              <a:gd name="T52" fmla="*/ 1965 w 5361"/>
              <a:gd name="T53" fmla="*/ 870 h 11809"/>
              <a:gd name="T54" fmla="*/ 1562 w 5361"/>
              <a:gd name="T55" fmla="*/ 928 h 11809"/>
              <a:gd name="T56" fmla="*/ 1038 w 5361"/>
              <a:gd name="T57" fmla="*/ 1355 h 11809"/>
              <a:gd name="T58" fmla="*/ 854 w 5361"/>
              <a:gd name="T59" fmla="*/ 5670 h 11809"/>
              <a:gd name="T60" fmla="*/ 861 w 5361"/>
              <a:gd name="T61" fmla="*/ 9520 h 11809"/>
              <a:gd name="T62" fmla="*/ 928 w 5361"/>
              <a:gd name="T63" fmla="*/ 9703 h 11809"/>
              <a:gd name="T64" fmla="*/ 1996 w 5361"/>
              <a:gd name="T65" fmla="*/ 10832 h 11809"/>
              <a:gd name="T66" fmla="*/ 2668 w 5361"/>
              <a:gd name="T67" fmla="*/ 10973 h 11809"/>
              <a:gd name="T68" fmla="*/ 3665 w 5361"/>
              <a:gd name="T69" fmla="*/ 10661 h 11809"/>
              <a:gd name="T70" fmla="*/ 4440 w 5361"/>
              <a:gd name="T71" fmla="*/ 9596 h 11809"/>
              <a:gd name="T72" fmla="*/ 4486 w 5361"/>
              <a:gd name="T73" fmla="*/ 7855 h 11809"/>
              <a:gd name="T74" fmla="*/ 4502 w 5361"/>
              <a:gd name="T75" fmla="*/ 6218 h 11809"/>
              <a:gd name="T76" fmla="*/ 4918 w 5361"/>
              <a:gd name="T77" fmla="*/ 6210 h 11809"/>
              <a:gd name="T78" fmla="*/ 5350 w 5361"/>
              <a:gd name="T79" fmla="*/ 6268 h 11809"/>
              <a:gd name="T80" fmla="*/ 5355 w 5361"/>
              <a:gd name="T81" fmla="*/ 7842 h 11809"/>
              <a:gd name="T82" fmla="*/ 5298 w 5361"/>
              <a:gd name="T83" fmla="*/ 9576 h 11809"/>
              <a:gd name="T84" fmla="*/ 5061 w 5361"/>
              <a:gd name="T85" fmla="*/ 10309 h 11809"/>
              <a:gd name="T86" fmla="*/ 3218 w 5361"/>
              <a:gd name="T87" fmla="*/ 11748 h 11809"/>
              <a:gd name="T88" fmla="*/ 2061 w 5361"/>
              <a:gd name="T89" fmla="*/ 11736 h 1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1" h="11809">
                <a:moveTo>
                  <a:pt x="2061" y="11736"/>
                </a:moveTo>
                <a:cubicBezTo>
                  <a:pt x="1044" y="11459"/>
                  <a:pt x="388" y="10822"/>
                  <a:pt x="81" y="9815"/>
                </a:cubicBezTo>
                <a:lnTo>
                  <a:pt x="17" y="9604"/>
                </a:lnTo>
                <a:lnTo>
                  <a:pt x="8" y="5669"/>
                </a:lnTo>
                <a:cubicBezTo>
                  <a:pt x="0" y="1770"/>
                  <a:pt x="0" y="1732"/>
                  <a:pt x="58" y="1509"/>
                </a:cubicBezTo>
                <a:cubicBezTo>
                  <a:pt x="163" y="1103"/>
                  <a:pt x="348" y="798"/>
                  <a:pt x="666" y="507"/>
                </a:cubicBezTo>
                <a:cubicBezTo>
                  <a:pt x="873" y="317"/>
                  <a:pt x="1220" y="131"/>
                  <a:pt x="1496" y="61"/>
                </a:cubicBezTo>
                <a:cubicBezTo>
                  <a:pt x="1737" y="0"/>
                  <a:pt x="2188" y="0"/>
                  <a:pt x="2428" y="61"/>
                </a:cubicBezTo>
                <a:cubicBezTo>
                  <a:pt x="3022" y="212"/>
                  <a:pt x="3555" y="674"/>
                  <a:pt x="3784" y="1236"/>
                </a:cubicBezTo>
                <a:cubicBezTo>
                  <a:pt x="3952" y="1648"/>
                  <a:pt x="3952" y="1646"/>
                  <a:pt x="3952" y="5266"/>
                </a:cubicBezTo>
                <a:cubicBezTo>
                  <a:pt x="3952" y="8867"/>
                  <a:pt x="3953" y="8828"/>
                  <a:pt x="3791" y="9148"/>
                </a:cubicBezTo>
                <a:cubicBezTo>
                  <a:pt x="3655" y="9418"/>
                  <a:pt x="3354" y="9676"/>
                  <a:pt x="3057" y="9777"/>
                </a:cubicBezTo>
                <a:cubicBezTo>
                  <a:pt x="2875" y="9839"/>
                  <a:pt x="2459" y="9839"/>
                  <a:pt x="2276" y="9777"/>
                </a:cubicBezTo>
                <a:cubicBezTo>
                  <a:pt x="2069" y="9706"/>
                  <a:pt x="1914" y="9605"/>
                  <a:pt x="1757" y="9439"/>
                </a:cubicBezTo>
                <a:cubicBezTo>
                  <a:pt x="1606" y="9279"/>
                  <a:pt x="1532" y="9153"/>
                  <a:pt x="1458" y="8926"/>
                </a:cubicBezTo>
                <a:cubicBezTo>
                  <a:pt x="1416" y="8799"/>
                  <a:pt x="1412" y="8593"/>
                  <a:pt x="1419" y="7007"/>
                </a:cubicBezTo>
                <a:lnTo>
                  <a:pt x="1426" y="5230"/>
                </a:lnTo>
                <a:lnTo>
                  <a:pt x="1821" y="5230"/>
                </a:lnTo>
                <a:lnTo>
                  <a:pt x="2216" y="5230"/>
                </a:lnTo>
                <a:lnTo>
                  <a:pt x="2230" y="6951"/>
                </a:lnTo>
                <a:cubicBezTo>
                  <a:pt x="2244" y="8609"/>
                  <a:pt x="2246" y="8677"/>
                  <a:pt x="2301" y="8769"/>
                </a:cubicBezTo>
                <a:cubicBezTo>
                  <a:pt x="2467" y="9052"/>
                  <a:pt x="2835" y="9069"/>
                  <a:pt x="3013" y="8803"/>
                </a:cubicBezTo>
                <a:lnTo>
                  <a:pt x="3077" y="8707"/>
                </a:lnTo>
                <a:lnTo>
                  <a:pt x="3076" y="5247"/>
                </a:lnTo>
                <a:cubicBezTo>
                  <a:pt x="3076" y="1448"/>
                  <a:pt x="3085" y="1655"/>
                  <a:pt x="2905" y="1374"/>
                </a:cubicBezTo>
                <a:cubicBezTo>
                  <a:pt x="2785" y="1187"/>
                  <a:pt x="2620" y="1046"/>
                  <a:pt x="2410" y="951"/>
                </a:cubicBezTo>
                <a:cubicBezTo>
                  <a:pt x="2254" y="880"/>
                  <a:pt x="2198" y="870"/>
                  <a:pt x="1965" y="870"/>
                </a:cubicBezTo>
                <a:cubicBezTo>
                  <a:pt x="1758" y="870"/>
                  <a:pt x="1668" y="883"/>
                  <a:pt x="1562" y="928"/>
                </a:cubicBezTo>
                <a:cubicBezTo>
                  <a:pt x="1359" y="1015"/>
                  <a:pt x="1151" y="1185"/>
                  <a:pt x="1038" y="1355"/>
                </a:cubicBezTo>
                <a:cubicBezTo>
                  <a:pt x="833" y="1663"/>
                  <a:pt x="845" y="1384"/>
                  <a:pt x="854" y="5670"/>
                </a:cubicBezTo>
                <a:lnTo>
                  <a:pt x="861" y="9520"/>
                </a:lnTo>
                <a:lnTo>
                  <a:pt x="928" y="9703"/>
                </a:lnTo>
                <a:cubicBezTo>
                  <a:pt x="1115" y="10219"/>
                  <a:pt x="1530" y="10657"/>
                  <a:pt x="1996" y="10832"/>
                </a:cubicBezTo>
                <a:cubicBezTo>
                  <a:pt x="2185" y="10903"/>
                  <a:pt x="2520" y="10973"/>
                  <a:pt x="2668" y="10973"/>
                </a:cubicBezTo>
                <a:cubicBezTo>
                  <a:pt x="2962" y="10973"/>
                  <a:pt x="3406" y="10834"/>
                  <a:pt x="3665" y="10661"/>
                </a:cubicBezTo>
                <a:cubicBezTo>
                  <a:pt x="4026" y="10420"/>
                  <a:pt x="4317" y="10020"/>
                  <a:pt x="4440" y="9596"/>
                </a:cubicBezTo>
                <a:cubicBezTo>
                  <a:pt x="4459" y="9530"/>
                  <a:pt x="4476" y="8887"/>
                  <a:pt x="4486" y="7855"/>
                </a:cubicBezTo>
                <a:lnTo>
                  <a:pt x="4502" y="6218"/>
                </a:lnTo>
                <a:lnTo>
                  <a:pt x="4918" y="6210"/>
                </a:lnTo>
                <a:cubicBezTo>
                  <a:pt x="5333" y="6202"/>
                  <a:pt x="5333" y="6202"/>
                  <a:pt x="5350" y="6268"/>
                </a:cubicBezTo>
                <a:cubicBezTo>
                  <a:pt x="5359" y="6305"/>
                  <a:pt x="5361" y="7013"/>
                  <a:pt x="5355" y="7842"/>
                </a:cubicBezTo>
                <a:cubicBezTo>
                  <a:pt x="5346" y="9090"/>
                  <a:pt x="5336" y="9389"/>
                  <a:pt x="5298" y="9576"/>
                </a:cubicBezTo>
                <a:cubicBezTo>
                  <a:pt x="5231" y="9907"/>
                  <a:pt x="5172" y="10089"/>
                  <a:pt x="5061" y="10309"/>
                </a:cubicBezTo>
                <a:cubicBezTo>
                  <a:pt x="4679" y="11065"/>
                  <a:pt x="4054" y="11553"/>
                  <a:pt x="3218" y="11748"/>
                </a:cubicBezTo>
                <a:cubicBezTo>
                  <a:pt x="2956" y="11809"/>
                  <a:pt x="2303" y="11803"/>
                  <a:pt x="2061" y="1173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7" name="Freeform 66"/>
          <p:cNvSpPr>
            <a:spLocks/>
          </p:cNvSpPr>
          <p:nvPr/>
        </p:nvSpPr>
        <p:spPr bwMode="auto">
          <a:xfrm>
            <a:off x="2537570" y="1045314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48" name="群組 47"/>
          <p:cNvGrpSpPr/>
          <p:nvPr/>
        </p:nvGrpSpPr>
        <p:grpSpPr>
          <a:xfrm>
            <a:off x="6047059" y="5153076"/>
            <a:ext cx="586200" cy="588328"/>
            <a:chOff x="797010" y="5103333"/>
            <a:chExt cx="477058" cy="478790"/>
          </a:xfrm>
          <a:solidFill>
            <a:schemeClr val="bg1"/>
          </a:solidFill>
        </p:grpSpPr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710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1" name="圓角化對角線角落矩形 30"/>
          <p:cNvSpPr/>
          <p:nvPr/>
        </p:nvSpPr>
        <p:spPr>
          <a:xfrm flipH="1">
            <a:off x="1283498" y="1191828"/>
            <a:ext cx="3016595" cy="11602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1136881" y="1070766"/>
            <a:ext cx="879068" cy="878226"/>
          </a:xfrm>
          <a:custGeom>
            <a:avLst/>
            <a:gdLst>
              <a:gd name="T0" fmla="*/ 0 w 8697"/>
              <a:gd name="T1" fmla="*/ 0 h 8696"/>
              <a:gd name="T2" fmla="*/ 0 w 8697"/>
              <a:gd name="T3" fmla="*/ 8696 h 8696"/>
              <a:gd name="T4" fmla="*/ 8697 w 8697"/>
              <a:gd name="T5" fmla="*/ 0 h 8696"/>
              <a:gd name="T6" fmla="*/ 0 w 8697"/>
              <a:gd name="T7" fmla="*/ 0 h 8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7" h="8696">
                <a:moveTo>
                  <a:pt x="0" y="0"/>
                </a:moveTo>
                <a:lnTo>
                  <a:pt x="0" y="8696"/>
                </a:lnTo>
                <a:cubicBezTo>
                  <a:pt x="4803" y="8696"/>
                  <a:pt x="8697" y="4803"/>
                  <a:pt x="869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7" name="圓角化對角線角落矩形 26"/>
          <p:cNvSpPr/>
          <p:nvPr/>
        </p:nvSpPr>
        <p:spPr>
          <a:xfrm flipH="1">
            <a:off x="4990525" y="1191828"/>
            <a:ext cx="3016595" cy="11602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4843908" y="1070766"/>
            <a:ext cx="879068" cy="878226"/>
          </a:xfrm>
          <a:custGeom>
            <a:avLst/>
            <a:gdLst>
              <a:gd name="T0" fmla="*/ 0 w 8697"/>
              <a:gd name="T1" fmla="*/ 0 h 8696"/>
              <a:gd name="T2" fmla="*/ 0 w 8697"/>
              <a:gd name="T3" fmla="*/ 8696 h 8696"/>
              <a:gd name="T4" fmla="*/ 8697 w 8697"/>
              <a:gd name="T5" fmla="*/ 0 h 8696"/>
              <a:gd name="T6" fmla="*/ 0 w 8697"/>
              <a:gd name="T7" fmla="*/ 0 h 8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7" h="8696">
                <a:moveTo>
                  <a:pt x="0" y="0"/>
                </a:moveTo>
                <a:lnTo>
                  <a:pt x="0" y="8696"/>
                </a:lnTo>
                <a:cubicBezTo>
                  <a:pt x="4803" y="8696"/>
                  <a:pt x="8697" y="4803"/>
                  <a:pt x="869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圓角化對角線角落矩形 22"/>
          <p:cNvSpPr/>
          <p:nvPr/>
        </p:nvSpPr>
        <p:spPr>
          <a:xfrm flipH="1">
            <a:off x="1283498" y="2909417"/>
            <a:ext cx="3016595" cy="11602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1136881" y="2788355"/>
            <a:ext cx="879068" cy="878226"/>
          </a:xfrm>
          <a:custGeom>
            <a:avLst/>
            <a:gdLst>
              <a:gd name="T0" fmla="*/ 0 w 8697"/>
              <a:gd name="T1" fmla="*/ 0 h 8696"/>
              <a:gd name="T2" fmla="*/ 0 w 8697"/>
              <a:gd name="T3" fmla="*/ 8696 h 8696"/>
              <a:gd name="T4" fmla="*/ 8697 w 8697"/>
              <a:gd name="T5" fmla="*/ 0 h 8696"/>
              <a:gd name="T6" fmla="*/ 0 w 8697"/>
              <a:gd name="T7" fmla="*/ 0 h 8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7" h="8696">
                <a:moveTo>
                  <a:pt x="0" y="0"/>
                </a:moveTo>
                <a:lnTo>
                  <a:pt x="0" y="8696"/>
                </a:lnTo>
                <a:cubicBezTo>
                  <a:pt x="4803" y="8696"/>
                  <a:pt x="8697" y="4803"/>
                  <a:pt x="869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圓角化對角線角落矩形 18"/>
          <p:cNvSpPr/>
          <p:nvPr/>
        </p:nvSpPr>
        <p:spPr>
          <a:xfrm flipH="1">
            <a:off x="4990525" y="2909417"/>
            <a:ext cx="3016595" cy="11602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4843908" y="2788355"/>
            <a:ext cx="879068" cy="878226"/>
          </a:xfrm>
          <a:custGeom>
            <a:avLst/>
            <a:gdLst>
              <a:gd name="T0" fmla="*/ 0 w 8697"/>
              <a:gd name="T1" fmla="*/ 0 h 8696"/>
              <a:gd name="T2" fmla="*/ 0 w 8697"/>
              <a:gd name="T3" fmla="*/ 8696 h 8696"/>
              <a:gd name="T4" fmla="*/ 8697 w 8697"/>
              <a:gd name="T5" fmla="*/ 0 h 8696"/>
              <a:gd name="T6" fmla="*/ 0 w 8697"/>
              <a:gd name="T7" fmla="*/ 0 h 8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7" h="8696">
                <a:moveTo>
                  <a:pt x="0" y="0"/>
                </a:moveTo>
                <a:lnTo>
                  <a:pt x="0" y="8696"/>
                </a:lnTo>
                <a:cubicBezTo>
                  <a:pt x="4803" y="8696"/>
                  <a:pt x="8697" y="4803"/>
                  <a:pt x="869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圓角化對角線角落矩形 13"/>
          <p:cNvSpPr/>
          <p:nvPr/>
        </p:nvSpPr>
        <p:spPr>
          <a:xfrm flipH="1">
            <a:off x="1283498" y="4627006"/>
            <a:ext cx="3016595" cy="11602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1136881" y="4505944"/>
            <a:ext cx="879068" cy="878226"/>
          </a:xfrm>
          <a:custGeom>
            <a:avLst/>
            <a:gdLst>
              <a:gd name="T0" fmla="*/ 0 w 8697"/>
              <a:gd name="T1" fmla="*/ 0 h 8696"/>
              <a:gd name="T2" fmla="*/ 0 w 8697"/>
              <a:gd name="T3" fmla="*/ 8696 h 8696"/>
              <a:gd name="T4" fmla="*/ 8697 w 8697"/>
              <a:gd name="T5" fmla="*/ 0 h 8696"/>
              <a:gd name="T6" fmla="*/ 0 w 8697"/>
              <a:gd name="T7" fmla="*/ 0 h 8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7" h="8696">
                <a:moveTo>
                  <a:pt x="0" y="0"/>
                </a:moveTo>
                <a:lnTo>
                  <a:pt x="0" y="8696"/>
                </a:lnTo>
                <a:cubicBezTo>
                  <a:pt x="4803" y="8696"/>
                  <a:pt x="8697" y="4803"/>
                  <a:pt x="86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1136881" y="4505944"/>
            <a:ext cx="879068" cy="878226"/>
          </a:xfrm>
          <a:custGeom>
            <a:avLst/>
            <a:gdLst>
              <a:gd name="T0" fmla="*/ 0 w 8697"/>
              <a:gd name="T1" fmla="*/ 0 h 8696"/>
              <a:gd name="T2" fmla="*/ 0 w 8697"/>
              <a:gd name="T3" fmla="*/ 8696 h 8696"/>
              <a:gd name="T4" fmla="*/ 8697 w 8697"/>
              <a:gd name="T5" fmla="*/ 0 h 8696"/>
              <a:gd name="T6" fmla="*/ 0 w 8697"/>
              <a:gd name="T7" fmla="*/ 0 h 8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7" h="8696">
                <a:moveTo>
                  <a:pt x="0" y="0"/>
                </a:moveTo>
                <a:lnTo>
                  <a:pt x="0" y="8696"/>
                </a:lnTo>
                <a:cubicBezTo>
                  <a:pt x="4803" y="8696"/>
                  <a:pt x="8697" y="4803"/>
                  <a:pt x="869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圓角化對角線角落矩形 9"/>
          <p:cNvSpPr/>
          <p:nvPr/>
        </p:nvSpPr>
        <p:spPr>
          <a:xfrm flipH="1">
            <a:off x="4990525" y="4627006"/>
            <a:ext cx="3016595" cy="11602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4843908" y="4505944"/>
            <a:ext cx="879068" cy="878226"/>
          </a:xfrm>
          <a:custGeom>
            <a:avLst/>
            <a:gdLst>
              <a:gd name="T0" fmla="*/ 0 w 8697"/>
              <a:gd name="T1" fmla="*/ 0 h 8696"/>
              <a:gd name="T2" fmla="*/ 0 w 8697"/>
              <a:gd name="T3" fmla="*/ 8696 h 8696"/>
              <a:gd name="T4" fmla="*/ 8697 w 8697"/>
              <a:gd name="T5" fmla="*/ 0 h 8696"/>
              <a:gd name="T6" fmla="*/ 0 w 8697"/>
              <a:gd name="T7" fmla="*/ 0 h 8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97" h="8696">
                <a:moveTo>
                  <a:pt x="0" y="0"/>
                </a:moveTo>
                <a:lnTo>
                  <a:pt x="0" y="8696"/>
                </a:lnTo>
                <a:cubicBezTo>
                  <a:pt x="4803" y="8696"/>
                  <a:pt x="8697" y="4803"/>
                  <a:pt x="869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 flipH="1">
            <a:off x="1323788" y="1203740"/>
            <a:ext cx="261404" cy="482800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7" name="群組 66"/>
          <p:cNvGrpSpPr/>
          <p:nvPr/>
        </p:nvGrpSpPr>
        <p:grpSpPr>
          <a:xfrm>
            <a:off x="4994627" y="1260931"/>
            <a:ext cx="438956" cy="32487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>
            <a:off x="1264409" y="4545937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73" name="手繪多邊形 72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7" name="群組 76"/>
          <p:cNvGrpSpPr/>
          <p:nvPr/>
        </p:nvGrpSpPr>
        <p:grpSpPr>
          <a:xfrm flipH="1">
            <a:off x="4969000" y="2894817"/>
            <a:ext cx="469038" cy="383505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78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手繪多邊形 78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80" name="Freeform 201"/>
          <p:cNvSpPr>
            <a:spLocks/>
          </p:cNvSpPr>
          <p:nvPr/>
        </p:nvSpPr>
        <p:spPr bwMode="auto">
          <a:xfrm flipH="1">
            <a:off x="5103651" y="4609615"/>
            <a:ext cx="220872" cy="486428"/>
          </a:xfrm>
          <a:custGeom>
            <a:avLst/>
            <a:gdLst>
              <a:gd name="T0" fmla="*/ 2061 w 5361"/>
              <a:gd name="T1" fmla="*/ 11736 h 11809"/>
              <a:gd name="T2" fmla="*/ 81 w 5361"/>
              <a:gd name="T3" fmla="*/ 9815 h 11809"/>
              <a:gd name="T4" fmla="*/ 17 w 5361"/>
              <a:gd name="T5" fmla="*/ 9604 h 11809"/>
              <a:gd name="T6" fmla="*/ 8 w 5361"/>
              <a:gd name="T7" fmla="*/ 5669 h 11809"/>
              <a:gd name="T8" fmla="*/ 58 w 5361"/>
              <a:gd name="T9" fmla="*/ 1509 h 11809"/>
              <a:gd name="T10" fmla="*/ 666 w 5361"/>
              <a:gd name="T11" fmla="*/ 507 h 11809"/>
              <a:gd name="T12" fmla="*/ 1496 w 5361"/>
              <a:gd name="T13" fmla="*/ 61 h 11809"/>
              <a:gd name="T14" fmla="*/ 2428 w 5361"/>
              <a:gd name="T15" fmla="*/ 61 h 11809"/>
              <a:gd name="T16" fmla="*/ 3784 w 5361"/>
              <a:gd name="T17" fmla="*/ 1236 h 11809"/>
              <a:gd name="T18" fmla="*/ 3952 w 5361"/>
              <a:gd name="T19" fmla="*/ 5266 h 11809"/>
              <a:gd name="T20" fmla="*/ 3791 w 5361"/>
              <a:gd name="T21" fmla="*/ 9148 h 11809"/>
              <a:gd name="T22" fmla="*/ 3057 w 5361"/>
              <a:gd name="T23" fmla="*/ 9777 h 11809"/>
              <a:gd name="T24" fmla="*/ 2276 w 5361"/>
              <a:gd name="T25" fmla="*/ 9777 h 11809"/>
              <a:gd name="T26" fmla="*/ 1757 w 5361"/>
              <a:gd name="T27" fmla="*/ 9439 h 11809"/>
              <a:gd name="T28" fmla="*/ 1458 w 5361"/>
              <a:gd name="T29" fmla="*/ 8926 h 11809"/>
              <a:gd name="T30" fmla="*/ 1419 w 5361"/>
              <a:gd name="T31" fmla="*/ 7007 h 11809"/>
              <a:gd name="T32" fmla="*/ 1426 w 5361"/>
              <a:gd name="T33" fmla="*/ 5230 h 11809"/>
              <a:gd name="T34" fmla="*/ 1821 w 5361"/>
              <a:gd name="T35" fmla="*/ 5230 h 11809"/>
              <a:gd name="T36" fmla="*/ 2216 w 5361"/>
              <a:gd name="T37" fmla="*/ 5230 h 11809"/>
              <a:gd name="T38" fmla="*/ 2230 w 5361"/>
              <a:gd name="T39" fmla="*/ 6951 h 11809"/>
              <a:gd name="T40" fmla="*/ 2301 w 5361"/>
              <a:gd name="T41" fmla="*/ 8769 h 11809"/>
              <a:gd name="T42" fmla="*/ 3013 w 5361"/>
              <a:gd name="T43" fmla="*/ 8803 h 11809"/>
              <a:gd name="T44" fmla="*/ 3077 w 5361"/>
              <a:gd name="T45" fmla="*/ 8707 h 11809"/>
              <a:gd name="T46" fmla="*/ 3076 w 5361"/>
              <a:gd name="T47" fmla="*/ 5247 h 11809"/>
              <a:gd name="T48" fmla="*/ 2905 w 5361"/>
              <a:gd name="T49" fmla="*/ 1374 h 11809"/>
              <a:gd name="T50" fmla="*/ 2410 w 5361"/>
              <a:gd name="T51" fmla="*/ 951 h 11809"/>
              <a:gd name="T52" fmla="*/ 1965 w 5361"/>
              <a:gd name="T53" fmla="*/ 870 h 11809"/>
              <a:gd name="T54" fmla="*/ 1562 w 5361"/>
              <a:gd name="T55" fmla="*/ 928 h 11809"/>
              <a:gd name="T56" fmla="*/ 1038 w 5361"/>
              <a:gd name="T57" fmla="*/ 1355 h 11809"/>
              <a:gd name="T58" fmla="*/ 854 w 5361"/>
              <a:gd name="T59" fmla="*/ 5670 h 11809"/>
              <a:gd name="T60" fmla="*/ 861 w 5361"/>
              <a:gd name="T61" fmla="*/ 9520 h 11809"/>
              <a:gd name="T62" fmla="*/ 928 w 5361"/>
              <a:gd name="T63" fmla="*/ 9703 h 11809"/>
              <a:gd name="T64" fmla="*/ 1996 w 5361"/>
              <a:gd name="T65" fmla="*/ 10832 h 11809"/>
              <a:gd name="T66" fmla="*/ 2668 w 5361"/>
              <a:gd name="T67" fmla="*/ 10973 h 11809"/>
              <a:gd name="T68" fmla="*/ 3665 w 5361"/>
              <a:gd name="T69" fmla="*/ 10661 h 11809"/>
              <a:gd name="T70" fmla="*/ 4440 w 5361"/>
              <a:gd name="T71" fmla="*/ 9596 h 11809"/>
              <a:gd name="T72" fmla="*/ 4486 w 5361"/>
              <a:gd name="T73" fmla="*/ 7855 h 11809"/>
              <a:gd name="T74" fmla="*/ 4502 w 5361"/>
              <a:gd name="T75" fmla="*/ 6218 h 11809"/>
              <a:gd name="T76" fmla="*/ 4918 w 5361"/>
              <a:gd name="T77" fmla="*/ 6210 h 11809"/>
              <a:gd name="T78" fmla="*/ 5350 w 5361"/>
              <a:gd name="T79" fmla="*/ 6268 h 11809"/>
              <a:gd name="T80" fmla="*/ 5355 w 5361"/>
              <a:gd name="T81" fmla="*/ 7842 h 11809"/>
              <a:gd name="T82" fmla="*/ 5298 w 5361"/>
              <a:gd name="T83" fmla="*/ 9576 h 11809"/>
              <a:gd name="T84" fmla="*/ 5061 w 5361"/>
              <a:gd name="T85" fmla="*/ 10309 h 11809"/>
              <a:gd name="T86" fmla="*/ 3218 w 5361"/>
              <a:gd name="T87" fmla="*/ 11748 h 11809"/>
              <a:gd name="T88" fmla="*/ 2061 w 5361"/>
              <a:gd name="T89" fmla="*/ 11736 h 1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1" h="11809">
                <a:moveTo>
                  <a:pt x="2061" y="11736"/>
                </a:moveTo>
                <a:cubicBezTo>
                  <a:pt x="1044" y="11459"/>
                  <a:pt x="388" y="10822"/>
                  <a:pt x="81" y="9815"/>
                </a:cubicBezTo>
                <a:lnTo>
                  <a:pt x="17" y="9604"/>
                </a:lnTo>
                <a:lnTo>
                  <a:pt x="8" y="5669"/>
                </a:lnTo>
                <a:cubicBezTo>
                  <a:pt x="0" y="1770"/>
                  <a:pt x="0" y="1732"/>
                  <a:pt x="58" y="1509"/>
                </a:cubicBezTo>
                <a:cubicBezTo>
                  <a:pt x="163" y="1103"/>
                  <a:pt x="348" y="798"/>
                  <a:pt x="666" y="507"/>
                </a:cubicBezTo>
                <a:cubicBezTo>
                  <a:pt x="873" y="317"/>
                  <a:pt x="1220" y="131"/>
                  <a:pt x="1496" y="61"/>
                </a:cubicBezTo>
                <a:cubicBezTo>
                  <a:pt x="1737" y="0"/>
                  <a:pt x="2188" y="0"/>
                  <a:pt x="2428" y="61"/>
                </a:cubicBezTo>
                <a:cubicBezTo>
                  <a:pt x="3022" y="212"/>
                  <a:pt x="3555" y="674"/>
                  <a:pt x="3784" y="1236"/>
                </a:cubicBezTo>
                <a:cubicBezTo>
                  <a:pt x="3952" y="1648"/>
                  <a:pt x="3952" y="1646"/>
                  <a:pt x="3952" y="5266"/>
                </a:cubicBezTo>
                <a:cubicBezTo>
                  <a:pt x="3952" y="8867"/>
                  <a:pt x="3953" y="8828"/>
                  <a:pt x="3791" y="9148"/>
                </a:cubicBezTo>
                <a:cubicBezTo>
                  <a:pt x="3655" y="9418"/>
                  <a:pt x="3354" y="9676"/>
                  <a:pt x="3057" y="9777"/>
                </a:cubicBezTo>
                <a:cubicBezTo>
                  <a:pt x="2875" y="9839"/>
                  <a:pt x="2459" y="9839"/>
                  <a:pt x="2276" y="9777"/>
                </a:cubicBezTo>
                <a:cubicBezTo>
                  <a:pt x="2069" y="9706"/>
                  <a:pt x="1914" y="9605"/>
                  <a:pt x="1757" y="9439"/>
                </a:cubicBezTo>
                <a:cubicBezTo>
                  <a:pt x="1606" y="9279"/>
                  <a:pt x="1532" y="9153"/>
                  <a:pt x="1458" y="8926"/>
                </a:cubicBezTo>
                <a:cubicBezTo>
                  <a:pt x="1416" y="8799"/>
                  <a:pt x="1412" y="8593"/>
                  <a:pt x="1419" y="7007"/>
                </a:cubicBezTo>
                <a:lnTo>
                  <a:pt x="1426" y="5230"/>
                </a:lnTo>
                <a:lnTo>
                  <a:pt x="1821" y="5230"/>
                </a:lnTo>
                <a:lnTo>
                  <a:pt x="2216" y="5230"/>
                </a:lnTo>
                <a:lnTo>
                  <a:pt x="2230" y="6951"/>
                </a:lnTo>
                <a:cubicBezTo>
                  <a:pt x="2244" y="8609"/>
                  <a:pt x="2246" y="8677"/>
                  <a:pt x="2301" y="8769"/>
                </a:cubicBezTo>
                <a:cubicBezTo>
                  <a:pt x="2467" y="9052"/>
                  <a:pt x="2835" y="9069"/>
                  <a:pt x="3013" y="8803"/>
                </a:cubicBezTo>
                <a:lnTo>
                  <a:pt x="3077" y="8707"/>
                </a:lnTo>
                <a:lnTo>
                  <a:pt x="3076" y="5247"/>
                </a:lnTo>
                <a:cubicBezTo>
                  <a:pt x="3076" y="1448"/>
                  <a:pt x="3085" y="1655"/>
                  <a:pt x="2905" y="1374"/>
                </a:cubicBezTo>
                <a:cubicBezTo>
                  <a:pt x="2785" y="1187"/>
                  <a:pt x="2620" y="1046"/>
                  <a:pt x="2410" y="951"/>
                </a:cubicBezTo>
                <a:cubicBezTo>
                  <a:pt x="2254" y="880"/>
                  <a:pt x="2198" y="870"/>
                  <a:pt x="1965" y="870"/>
                </a:cubicBezTo>
                <a:cubicBezTo>
                  <a:pt x="1758" y="870"/>
                  <a:pt x="1668" y="883"/>
                  <a:pt x="1562" y="928"/>
                </a:cubicBezTo>
                <a:cubicBezTo>
                  <a:pt x="1359" y="1015"/>
                  <a:pt x="1151" y="1185"/>
                  <a:pt x="1038" y="1355"/>
                </a:cubicBezTo>
                <a:cubicBezTo>
                  <a:pt x="833" y="1663"/>
                  <a:pt x="845" y="1384"/>
                  <a:pt x="854" y="5670"/>
                </a:cubicBezTo>
                <a:lnTo>
                  <a:pt x="861" y="9520"/>
                </a:lnTo>
                <a:lnTo>
                  <a:pt x="928" y="9703"/>
                </a:lnTo>
                <a:cubicBezTo>
                  <a:pt x="1115" y="10219"/>
                  <a:pt x="1530" y="10657"/>
                  <a:pt x="1996" y="10832"/>
                </a:cubicBezTo>
                <a:cubicBezTo>
                  <a:pt x="2185" y="10903"/>
                  <a:pt x="2520" y="10973"/>
                  <a:pt x="2668" y="10973"/>
                </a:cubicBezTo>
                <a:cubicBezTo>
                  <a:pt x="2962" y="10973"/>
                  <a:pt x="3406" y="10834"/>
                  <a:pt x="3665" y="10661"/>
                </a:cubicBezTo>
                <a:cubicBezTo>
                  <a:pt x="4026" y="10420"/>
                  <a:pt x="4317" y="10020"/>
                  <a:pt x="4440" y="9596"/>
                </a:cubicBezTo>
                <a:cubicBezTo>
                  <a:pt x="4459" y="9530"/>
                  <a:pt x="4476" y="8887"/>
                  <a:pt x="4486" y="7855"/>
                </a:cubicBezTo>
                <a:lnTo>
                  <a:pt x="4502" y="6218"/>
                </a:lnTo>
                <a:lnTo>
                  <a:pt x="4918" y="6210"/>
                </a:lnTo>
                <a:cubicBezTo>
                  <a:pt x="5333" y="6202"/>
                  <a:pt x="5333" y="6202"/>
                  <a:pt x="5350" y="6268"/>
                </a:cubicBezTo>
                <a:cubicBezTo>
                  <a:pt x="5359" y="6305"/>
                  <a:pt x="5361" y="7013"/>
                  <a:pt x="5355" y="7842"/>
                </a:cubicBezTo>
                <a:cubicBezTo>
                  <a:pt x="5346" y="9090"/>
                  <a:pt x="5336" y="9389"/>
                  <a:pt x="5298" y="9576"/>
                </a:cubicBezTo>
                <a:cubicBezTo>
                  <a:pt x="5231" y="9907"/>
                  <a:pt x="5172" y="10089"/>
                  <a:pt x="5061" y="10309"/>
                </a:cubicBezTo>
                <a:cubicBezTo>
                  <a:pt x="4679" y="11065"/>
                  <a:pt x="4054" y="11553"/>
                  <a:pt x="3218" y="11748"/>
                </a:cubicBezTo>
                <a:cubicBezTo>
                  <a:pt x="2956" y="11809"/>
                  <a:pt x="2303" y="11803"/>
                  <a:pt x="2061" y="117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81" name="Freeform 66"/>
          <p:cNvSpPr>
            <a:spLocks/>
          </p:cNvSpPr>
          <p:nvPr/>
        </p:nvSpPr>
        <p:spPr bwMode="auto">
          <a:xfrm>
            <a:off x="1211994" y="2863476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0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25" name="橢圓 1"/>
          <p:cNvSpPr/>
          <p:nvPr/>
        </p:nvSpPr>
        <p:spPr>
          <a:xfrm>
            <a:off x="708580" y="1075317"/>
            <a:ext cx="3780483" cy="1482903"/>
          </a:xfrm>
          <a:custGeom>
            <a:avLst/>
            <a:gdLst/>
            <a:ahLst/>
            <a:cxnLst/>
            <a:rect l="l" t="t" r="r" b="b"/>
            <a:pathLst>
              <a:path w="3780483" h="1482903">
                <a:moveTo>
                  <a:pt x="3039034" y="0"/>
                </a:moveTo>
                <a:lnTo>
                  <a:pt x="3039034" y="1"/>
                </a:lnTo>
                <a:cubicBezTo>
                  <a:pt x="3448525" y="2"/>
                  <a:pt x="3780483" y="331961"/>
                  <a:pt x="3780483" y="741452"/>
                </a:cubicBezTo>
                <a:cubicBezTo>
                  <a:pt x="3780483" y="1150944"/>
                  <a:pt x="3448524" y="1482903"/>
                  <a:pt x="3039032" y="1482903"/>
                </a:cubicBezTo>
                <a:cubicBezTo>
                  <a:pt x="3002289" y="1482903"/>
                  <a:pt x="2966170" y="1480230"/>
                  <a:pt x="2930992" y="1474156"/>
                </a:cubicBezTo>
                <a:lnTo>
                  <a:pt x="545035" y="1281021"/>
                </a:lnTo>
                <a:cubicBezTo>
                  <a:pt x="543384" y="1281514"/>
                  <a:pt x="541728" y="1281521"/>
                  <a:pt x="540069" y="1281521"/>
                </a:cubicBezTo>
                <a:cubicBezTo>
                  <a:pt x="241797" y="1281521"/>
                  <a:pt x="0" y="1039724"/>
                  <a:pt x="0" y="741452"/>
                </a:cubicBezTo>
                <a:cubicBezTo>
                  <a:pt x="0" y="443180"/>
                  <a:pt x="241797" y="201383"/>
                  <a:pt x="540069" y="201383"/>
                </a:cubicBezTo>
                <a:lnTo>
                  <a:pt x="545024" y="201883"/>
                </a:lnTo>
                <a:lnTo>
                  <a:pt x="2931019" y="8744"/>
                </a:lnTo>
                <a:cubicBezTo>
                  <a:pt x="2966184" y="2673"/>
                  <a:pt x="3002290" y="2"/>
                  <a:pt x="303902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橢圓 1"/>
          <p:cNvSpPr/>
          <p:nvPr/>
        </p:nvSpPr>
        <p:spPr>
          <a:xfrm flipH="1">
            <a:off x="708580" y="2687549"/>
            <a:ext cx="3780483" cy="1482903"/>
          </a:xfrm>
          <a:custGeom>
            <a:avLst/>
            <a:gdLst/>
            <a:ahLst/>
            <a:cxnLst/>
            <a:rect l="l" t="t" r="r" b="b"/>
            <a:pathLst>
              <a:path w="3780483" h="1482903">
                <a:moveTo>
                  <a:pt x="3039034" y="0"/>
                </a:moveTo>
                <a:lnTo>
                  <a:pt x="3039034" y="1"/>
                </a:lnTo>
                <a:cubicBezTo>
                  <a:pt x="3448525" y="2"/>
                  <a:pt x="3780483" y="331961"/>
                  <a:pt x="3780483" y="741452"/>
                </a:cubicBezTo>
                <a:cubicBezTo>
                  <a:pt x="3780483" y="1150944"/>
                  <a:pt x="3448524" y="1482903"/>
                  <a:pt x="3039032" y="1482903"/>
                </a:cubicBezTo>
                <a:cubicBezTo>
                  <a:pt x="3002289" y="1482903"/>
                  <a:pt x="2966170" y="1480230"/>
                  <a:pt x="2930992" y="1474156"/>
                </a:cubicBezTo>
                <a:lnTo>
                  <a:pt x="545035" y="1281021"/>
                </a:lnTo>
                <a:cubicBezTo>
                  <a:pt x="543384" y="1281514"/>
                  <a:pt x="541728" y="1281521"/>
                  <a:pt x="540069" y="1281521"/>
                </a:cubicBezTo>
                <a:cubicBezTo>
                  <a:pt x="241797" y="1281521"/>
                  <a:pt x="0" y="1039724"/>
                  <a:pt x="0" y="741452"/>
                </a:cubicBezTo>
                <a:cubicBezTo>
                  <a:pt x="0" y="443180"/>
                  <a:pt x="241797" y="201383"/>
                  <a:pt x="540069" y="201383"/>
                </a:cubicBezTo>
                <a:lnTo>
                  <a:pt x="545024" y="201883"/>
                </a:lnTo>
                <a:lnTo>
                  <a:pt x="2931019" y="8744"/>
                </a:lnTo>
                <a:cubicBezTo>
                  <a:pt x="2966184" y="2673"/>
                  <a:pt x="3002290" y="2"/>
                  <a:pt x="3039020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橢圓 1"/>
          <p:cNvSpPr/>
          <p:nvPr/>
        </p:nvSpPr>
        <p:spPr>
          <a:xfrm>
            <a:off x="708580" y="4299780"/>
            <a:ext cx="3780483" cy="1482903"/>
          </a:xfrm>
          <a:custGeom>
            <a:avLst/>
            <a:gdLst/>
            <a:ahLst/>
            <a:cxnLst/>
            <a:rect l="l" t="t" r="r" b="b"/>
            <a:pathLst>
              <a:path w="3780483" h="1482903">
                <a:moveTo>
                  <a:pt x="3039034" y="0"/>
                </a:moveTo>
                <a:lnTo>
                  <a:pt x="3039034" y="1"/>
                </a:lnTo>
                <a:cubicBezTo>
                  <a:pt x="3448525" y="2"/>
                  <a:pt x="3780483" y="331961"/>
                  <a:pt x="3780483" y="741452"/>
                </a:cubicBezTo>
                <a:cubicBezTo>
                  <a:pt x="3780483" y="1150944"/>
                  <a:pt x="3448524" y="1482903"/>
                  <a:pt x="3039032" y="1482903"/>
                </a:cubicBezTo>
                <a:cubicBezTo>
                  <a:pt x="3002289" y="1482903"/>
                  <a:pt x="2966170" y="1480230"/>
                  <a:pt x="2930992" y="1474156"/>
                </a:cubicBezTo>
                <a:lnTo>
                  <a:pt x="545035" y="1281021"/>
                </a:lnTo>
                <a:cubicBezTo>
                  <a:pt x="543384" y="1281514"/>
                  <a:pt x="541728" y="1281521"/>
                  <a:pt x="540069" y="1281521"/>
                </a:cubicBezTo>
                <a:cubicBezTo>
                  <a:pt x="241797" y="1281521"/>
                  <a:pt x="0" y="1039724"/>
                  <a:pt x="0" y="741452"/>
                </a:cubicBezTo>
                <a:cubicBezTo>
                  <a:pt x="0" y="443180"/>
                  <a:pt x="241797" y="201383"/>
                  <a:pt x="540069" y="201383"/>
                </a:cubicBezTo>
                <a:lnTo>
                  <a:pt x="545024" y="201883"/>
                </a:lnTo>
                <a:lnTo>
                  <a:pt x="2931019" y="8744"/>
                </a:lnTo>
                <a:cubicBezTo>
                  <a:pt x="2966184" y="2673"/>
                  <a:pt x="3002290" y="2"/>
                  <a:pt x="3039020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橢圓 1"/>
          <p:cNvSpPr/>
          <p:nvPr/>
        </p:nvSpPr>
        <p:spPr>
          <a:xfrm flipH="1">
            <a:off x="4654938" y="1075317"/>
            <a:ext cx="3780483" cy="1482903"/>
          </a:xfrm>
          <a:custGeom>
            <a:avLst/>
            <a:gdLst/>
            <a:ahLst/>
            <a:cxnLst/>
            <a:rect l="l" t="t" r="r" b="b"/>
            <a:pathLst>
              <a:path w="3780483" h="1482903">
                <a:moveTo>
                  <a:pt x="3039034" y="0"/>
                </a:moveTo>
                <a:lnTo>
                  <a:pt x="3039034" y="1"/>
                </a:lnTo>
                <a:cubicBezTo>
                  <a:pt x="3448525" y="2"/>
                  <a:pt x="3780483" y="331961"/>
                  <a:pt x="3780483" y="741452"/>
                </a:cubicBezTo>
                <a:cubicBezTo>
                  <a:pt x="3780483" y="1150944"/>
                  <a:pt x="3448524" y="1482903"/>
                  <a:pt x="3039032" y="1482903"/>
                </a:cubicBezTo>
                <a:cubicBezTo>
                  <a:pt x="3002289" y="1482903"/>
                  <a:pt x="2966170" y="1480230"/>
                  <a:pt x="2930992" y="1474156"/>
                </a:cubicBezTo>
                <a:lnTo>
                  <a:pt x="545035" y="1281021"/>
                </a:lnTo>
                <a:cubicBezTo>
                  <a:pt x="543384" y="1281514"/>
                  <a:pt x="541728" y="1281521"/>
                  <a:pt x="540069" y="1281521"/>
                </a:cubicBezTo>
                <a:cubicBezTo>
                  <a:pt x="241797" y="1281521"/>
                  <a:pt x="0" y="1039724"/>
                  <a:pt x="0" y="741452"/>
                </a:cubicBezTo>
                <a:cubicBezTo>
                  <a:pt x="0" y="443180"/>
                  <a:pt x="241797" y="201383"/>
                  <a:pt x="540069" y="201383"/>
                </a:cubicBezTo>
                <a:lnTo>
                  <a:pt x="545024" y="201883"/>
                </a:lnTo>
                <a:lnTo>
                  <a:pt x="2931019" y="8744"/>
                </a:lnTo>
                <a:cubicBezTo>
                  <a:pt x="2966184" y="2673"/>
                  <a:pt x="3002290" y="2"/>
                  <a:pt x="303902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橢圓 1"/>
          <p:cNvSpPr/>
          <p:nvPr/>
        </p:nvSpPr>
        <p:spPr>
          <a:xfrm>
            <a:off x="4654938" y="2687549"/>
            <a:ext cx="3780483" cy="1482903"/>
          </a:xfrm>
          <a:custGeom>
            <a:avLst/>
            <a:gdLst/>
            <a:ahLst/>
            <a:cxnLst/>
            <a:rect l="l" t="t" r="r" b="b"/>
            <a:pathLst>
              <a:path w="3780483" h="1482903">
                <a:moveTo>
                  <a:pt x="3039034" y="0"/>
                </a:moveTo>
                <a:lnTo>
                  <a:pt x="3039034" y="1"/>
                </a:lnTo>
                <a:cubicBezTo>
                  <a:pt x="3448525" y="2"/>
                  <a:pt x="3780483" y="331961"/>
                  <a:pt x="3780483" y="741452"/>
                </a:cubicBezTo>
                <a:cubicBezTo>
                  <a:pt x="3780483" y="1150944"/>
                  <a:pt x="3448524" y="1482903"/>
                  <a:pt x="3039032" y="1482903"/>
                </a:cubicBezTo>
                <a:cubicBezTo>
                  <a:pt x="3002289" y="1482903"/>
                  <a:pt x="2966170" y="1480230"/>
                  <a:pt x="2930992" y="1474156"/>
                </a:cubicBezTo>
                <a:lnTo>
                  <a:pt x="545035" y="1281021"/>
                </a:lnTo>
                <a:cubicBezTo>
                  <a:pt x="543384" y="1281514"/>
                  <a:pt x="541728" y="1281521"/>
                  <a:pt x="540069" y="1281521"/>
                </a:cubicBezTo>
                <a:cubicBezTo>
                  <a:pt x="241797" y="1281521"/>
                  <a:pt x="0" y="1039724"/>
                  <a:pt x="0" y="741452"/>
                </a:cubicBezTo>
                <a:cubicBezTo>
                  <a:pt x="0" y="443180"/>
                  <a:pt x="241797" y="201383"/>
                  <a:pt x="540069" y="201383"/>
                </a:cubicBezTo>
                <a:lnTo>
                  <a:pt x="545024" y="201883"/>
                </a:lnTo>
                <a:lnTo>
                  <a:pt x="2931019" y="8744"/>
                </a:lnTo>
                <a:cubicBezTo>
                  <a:pt x="2966184" y="2673"/>
                  <a:pt x="3002290" y="2"/>
                  <a:pt x="3039020" y="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橢圓 1"/>
          <p:cNvSpPr/>
          <p:nvPr/>
        </p:nvSpPr>
        <p:spPr>
          <a:xfrm flipH="1">
            <a:off x="4654938" y="4299780"/>
            <a:ext cx="3780483" cy="1482903"/>
          </a:xfrm>
          <a:custGeom>
            <a:avLst/>
            <a:gdLst/>
            <a:ahLst/>
            <a:cxnLst/>
            <a:rect l="l" t="t" r="r" b="b"/>
            <a:pathLst>
              <a:path w="3780483" h="1482903">
                <a:moveTo>
                  <a:pt x="3039034" y="0"/>
                </a:moveTo>
                <a:lnTo>
                  <a:pt x="3039034" y="1"/>
                </a:lnTo>
                <a:cubicBezTo>
                  <a:pt x="3448525" y="2"/>
                  <a:pt x="3780483" y="331961"/>
                  <a:pt x="3780483" y="741452"/>
                </a:cubicBezTo>
                <a:cubicBezTo>
                  <a:pt x="3780483" y="1150944"/>
                  <a:pt x="3448524" y="1482903"/>
                  <a:pt x="3039032" y="1482903"/>
                </a:cubicBezTo>
                <a:cubicBezTo>
                  <a:pt x="3002289" y="1482903"/>
                  <a:pt x="2966170" y="1480230"/>
                  <a:pt x="2930992" y="1474156"/>
                </a:cubicBezTo>
                <a:lnTo>
                  <a:pt x="545035" y="1281021"/>
                </a:lnTo>
                <a:cubicBezTo>
                  <a:pt x="543384" y="1281514"/>
                  <a:pt x="541728" y="1281521"/>
                  <a:pt x="540069" y="1281521"/>
                </a:cubicBezTo>
                <a:cubicBezTo>
                  <a:pt x="241797" y="1281521"/>
                  <a:pt x="0" y="1039724"/>
                  <a:pt x="0" y="741452"/>
                </a:cubicBezTo>
                <a:cubicBezTo>
                  <a:pt x="0" y="443180"/>
                  <a:pt x="241797" y="201383"/>
                  <a:pt x="540069" y="201383"/>
                </a:cubicBezTo>
                <a:lnTo>
                  <a:pt x="545024" y="201883"/>
                </a:lnTo>
                <a:lnTo>
                  <a:pt x="2931019" y="8744"/>
                </a:lnTo>
                <a:cubicBezTo>
                  <a:pt x="2966184" y="2673"/>
                  <a:pt x="3002290" y="2"/>
                  <a:pt x="3039020" y="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橢圓 34"/>
          <p:cNvSpPr/>
          <p:nvPr/>
        </p:nvSpPr>
        <p:spPr>
          <a:xfrm>
            <a:off x="794530" y="1308240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/>
          <p:cNvGrpSpPr/>
          <p:nvPr/>
        </p:nvGrpSpPr>
        <p:grpSpPr>
          <a:xfrm>
            <a:off x="937344" y="1516214"/>
            <a:ext cx="582284" cy="539052"/>
            <a:chOff x="3465568" y="3017598"/>
            <a:chExt cx="444396" cy="411402"/>
          </a:xfrm>
          <a:solidFill>
            <a:srgbClr val="6D6D6D"/>
          </a:solidFill>
        </p:grpSpPr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9" name="橢圓 38"/>
          <p:cNvSpPr/>
          <p:nvPr/>
        </p:nvSpPr>
        <p:spPr>
          <a:xfrm>
            <a:off x="7317514" y="1273950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/>
          <p:cNvSpPr/>
          <p:nvPr/>
        </p:nvSpPr>
        <p:spPr>
          <a:xfrm>
            <a:off x="794530" y="4514139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7317514" y="4514139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2" name="群組 41"/>
          <p:cNvGrpSpPr/>
          <p:nvPr/>
        </p:nvGrpSpPr>
        <p:grpSpPr>
          <a:xfrm>
            <a:off x="7644356" y="1446503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43" name="手繪多邊形 42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7" name="Freeform 66"/>
          <p:cNvSpPr>
            <a:spLocks/>
          </p:cNvSpPr>
          <p:nvPr/>
        </p:nvSpPr>
        <p:spPr bwMode="auto">
          <a:xfrm>
            <a:off x="7548471" y="4735214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48" name="群組 47"/>
          <p:cNvGrpSpPr/>
          <p:nvPr/>
        </p:nvGrpSpPr>
        <p:grpSpPr>
          <a:xfrm>
            <a:off x="1018207" y="4812269"/>
            <a:ext cx="572962" cy="42405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4" name="橢圓 53"/>
          <p:cNvSpPr/>
          <p:nvPr/>
        </p:nvSpPr>
        <p:spPr>
          <a:xfrm>
            <a:off x="3374164" y="2897010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4752000" y="2897010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6" name="群組 65"/>
          <p:cNvGrpSpPr/>
          <p:nvPr/>
        </p:nvGrpSpPr>
        <p:grpSpPr>
          <a:xfrm>
            <a:off x="5013652" y="3159924"/>
            <a:ext cx="506018" cy="417666"/>
            <a:chOff x="4781418" y="3997302"/>
            <a:chExt cx="581865" cy="480270"/>
          </a:xfrm>
          <a:solidFill>
            <a:srgbClr val="7F7F7F"/>
          </a:solidFill>
        </p:grpSpPr>
        <p:sp>
          <p:nvSpPr>
            <p:cNvPr id="67" name="手繪多邊形 66"/>
            <p:cNvSpPr>
              <a:spLocks/>
            </p:cNvSpPr>
            <p:nvPr/>
          </p:nvSpPr>
          <p:spPr bwMode="auto">
            <a:xfrm>
              <a:off x="4781418" y="3997302"/>
              <a:ext cx="581865" cy="480270"/>
            </a:xfrm>
            <a:custGeom>
              <a:avLst/>
              <a:gdLst>
                <a:gd name="connsiteX0" fmla="*/ 2007528 w 4024625"/>
                <a:gd name="connsiteY0" fmla="*/ 1087436 h 3321916"/>
                <a:gd name="connsiteX1" fmla="*/ 1840007 w 4024625"/>
                <a:gd name="connsiteY1" fmla="*/ 1101840 h 3321916"/>
                <a:gd name="connsiteX2" fmla="*/ 1743097 w 4024625"/>
                <a:gd name="connsiteY2" fmla="*/ 1122724 h 3321916"/>
                <a:gd name="connsiteX3" fmla="*/ 1609441 w 4024625"/>
                <a:gd name="connsiteY3" fmla="*/ 1178896 h 3321916"/>
                <a:gd name="connsiteX4" fmla="*/ 1096431 w 4024625"/>
                <a:gd name="connsiteY4" fmla="*/ 1856928 h 3321916"/>
                <a:gd name="connsiteX5" fmla="*/ 1116966 w 4024625"/>
                <a:gd name="connsiteY5" fmla="*/ 2260216 h 3321916"/>
                <a:gd name="connsiteX6" fmla="*/ 1819472 w 4024625"/>
                <a:gd name="connsiteY6" fmla="*/ 2915204 h 3321916"/>
                <a:gd name="connsiteX7" fmla="*/ 1895847 w 4024625"/>
                <a:gd name="connsiteY7" fmla="*/ 2930328 h 3321916"/>
                <a:gd name="connsiteX8" fmla="*/ 2217919 w 4024625"/>
                <a:gd name="connsiteY8" fmla="*/ 2911604 h 3321916"/>
                <a:gd name="connsiteX9" fmla="*/ 2875753 w 4024625"/>
                <a:gd name="connsiteY9" fmla="*/ 2323952 h 3321916"/>
                <a:gd name="connsiteX10" fmla="*/ 2922227 w 4024625"/>
                <a:gd name="connsiteY10" fmla="*/ 2006360 h 3321916"/>
                <a:gd name="connsiteX11" fmla="*/ 2861343 w 4024625"/>
                <a:gd name="connsiteY11" fmla="*/ 1660684 h 3321916"/>
                <a:gd name="connsiteX12" fmla="*/ 2600515 w 4024625"/>
                <a:gd name="connsiteY12" fmla="*/ 1300604 h 3321916"/>
                <a:gd name="connsiteX13" fmla="*/ 2271958 w 4024625"/>
                <a:gd name="connsiteY13" fmla="*/ 1122364 h 3321916"/>
                <a:gd name="connsiteX14" fmla="*/ 2175409 w 4024625"/>
                <a:gd name="connsiteY14" fmla="*/ 1101840 h 3321916"/>
                <a:gd name="connsiteX15" fmla="*/ 2007528 w 4024625"/>
                <a:gd name="connsiteY15" fmla="*/ 1087436 h 3321916"/>
                <a:gd name="connsiteX16" fmla="*/ 691176 w 4024625"/>
                <a:gd name="connsiteY16" fmla="*/ 884236 h 3321916"/>
                <a:gd name="connsiteX17" fmla="*/ 395695 w 4024625"/>
                <a:gd name="connsiteY17" fmla="*/ 895036 h 3321916"/>
                <a:gd name="connsiteX18" fmla="*/ 376237 w 4024625"/>
                <a:gd name="connsiteY18" fmla="*/ 1095956 h 3321916"/>
                <a:gd name="connsiteX19" fmla="*/ 388128 w 4024625"/>
                <a:gd name="connsiteY19" fmla="*/ 1299032 h 3321916"/>
                <a:gd name="connsiteX20" fmla="*/ 691176 w 4024625"/>
                <a:gd name="connsiteY20" fmla="*/ 1311272 h 3321916"/>
                <a:gd name="connsiteX21" fmla="*/ 994223 w 4024625"/>
                <a:gd name="connsiteY21" fmla="*/ 1299032 h 3321916"/>
                <a:gd name="connsiteX22" fmla="*/ 1006475 w 4024625"/>
                <a:gd name="connsiteY22" fmla="*/ 1095956 h 3321916"/>
                <a:gd name="connsiteX23" fmla="*/ 987017 w 4024625"/>
                <a:gd name="connsiteY23" fmla="*/ 895036 h 3321916"/>
                <a:gd name="connsiteX24" fmla="*/ 691176 w 4024625"/>
                <a:gd name="connsiteY24" fmla="*/ 884236 h 3321916"/>
                <a:gd name="connsiteX25" fmla="*/ 1504906 w 4024625"/>
                <a:gd name="connsiteY25" fmla="*/ 0 h 3321916"/>
                <a:gd name="connsiteX26" fmla="*/ 2007262 w 4024625"/>
                <a:gd name="connsiteY26" fmla="*/ 0 h 3321916"/>
                <a:gd name="connsiteX27" fmla="*/ 2509258 w 4024625"/>
                <a:gd name="connsiteY27" fmla="*/ 0 h 3321916"/>
                <a:gd name="connsiteX28" fmla="*/ 2657624 w 4024625"/>
                <a:gd name="connsiteY28" fmla="*/ 247692 h 3321916"/>
                <a:gd name="connsiteX29" fmla="*/ 2828316 w 4024625"/>
                <a:gd name="connsiteY29" fmla="*/ 501868 h 3321916"/>
                <a:gd name="connsiteX30" fmla="*/ 3367404 w 4024625"/>
                <a:gd name="connsiteY30" fmla="*/ 507988 h 3321916"/>
                <a:gd name="connsiteX31" fmla="*/ 3906130 w 4024625"/>
                <a:gd name="connsiteY31" fmla="*/ 519508 h 3321916"/>
                <a:gd name="connsiteX32" fmla="*/ 3961588 w 4024625"/>
                <a:gd name="connsiteY32" fmla="*/ 562352 h 3321916"/>
                <a:gd name="connsiteX33" fmla="*/ 4024607 w 4024625"/>
                <a:gd name="connsiteY33" fmla="*/ 1909552 h 3321916"/>
                <a:gd name="connsiteX34" fmla="*/ 4011283 w 4024625"/>
                <a:gd name="connsiteY34" fmla="*/ 3168188 h 3321916"/>
                <a:gd name="connsiteX35" fmla="*/ 3887404 w 4024625"/>
                <a:gd name="connsiteY35" fmla="*/ 3301396 h 3321916"/>
                <a:gd name="connsiteX36" fmla="*/ 2004381 w 4024625"/>
                <a:gd name="connsiteY36" fmla="*/ 3321556 h 3321916"/>
                <a:gd name="connsiteX37" fmla="*/ 133601 w 4024625"/>
                <a:gd name="connsiteY37" fmla="*/ 3306436 h 3321916"/>
                <a:gd name="connsiteX38" fmla="*/ 28809 w 4024625"/>
                <a:gd name="connsiteY38" fmla="*/ 3226872 h 3321916"/>
                <a:gd name="connsiteX39" fmla="*/ 0 w 4024625"/>
                <a:gd name="connsiteY39" fmla="*/ 3187268 h 3321916"/>
                <a:gd name="connsiteX40" fmla="*/ 0 w 4024625"/>
                <a:gd name="connsiteY40" fmla="*/ 1913152 h 3321916"/>
                <a:gd name="connsiteX41" fmla="*/ 11524 w 4024625"/>
                <a:gd name="connsiteY41" fmla="*/ 616716 h 3321916"/>
                <a:gd name="connsiteX42" fmla="*/ 103712 w 4024625"/>
                <a:gd name="connsiteY42" fmla="*/ 522388 h 3321916"/>
                <a:gd name="connsiteX43" fmla="*/ 654683 w 4024625"/>
                <a:gd name="connsiteY43" fmla="*/ 507988 h 3321916"/>
                <a:gd name="connsiteX44" fmla="*/ 1177925 w 4024625"/>
                <a:gd name="connsiteY44" fmla="*/ 507988 h 3321916"/>
                <a:gd name="connsiteX45" fmla="*/ 1203853 w 4024625"/>
                <a:gd name="connsiteY45" fmla="*/ 485308 h 3321916"/>
                <a:gd name="connsiteX46" fmla="*/ 1367344 w 4024625"/>
                <a:gd name="connsiteY46" fmla="*/ 231132 h 33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24625" h="3321916">
                  <a:moveTo>
                    <a:pt x="2007528" y="1087436"/>
                  </a:moveTo>
                  <a:cubicBezTo>
                    <a:pt x="1951687" y="1087436"/>
                    <a:pt x="1876033" y="1093916"/>
                    <a:pt x="1840007" y="1101840"/>
                  </a:cubicBezTo>
                  <a:cubicBezTo>
                    <a:pt x="1803621" y="1109400"/>
                    <a:pt x="1760029" y="1119124"/>
                    <a:pt x="1743097" y="1122724"/>
                  </a:cubicBezTo>
                  <a:cubicBezTo>
                    <a:pt x="1726525" y="1126324"/>
                    <a:pt x="1666362" y="1151532"/>
                    <a:pt x="1609441" y="1178896"/>
                  </a:cubicBezTo>
                  <a:cubicBezTo>
                    <a:pt x="1336724" y="1309604"/>
                    <a:pt x="1148309" y="1558780"/>
                    <a:pt x="1096431" y="1856928"/>
                  </a:cubicBezTo>
                  <a:cubicBezTo>
                    <a:pt x="1079499" y="1953788"/>
                    <a:pt x="1090667" y="2171996"/>
                    <a:pt x="1116966" y="2260216"/>
                  </a:cubicBezTo>
                  <a:cubicBezTo>
                    <a:pt x="1216398" y="2593652"/>
                    <a:pt x="1494518" y="2852908"/>
                    <a:pt x="1819472" y="2915204"/>
                  </a:cubicBezTo>
                  <a:cubicBezTo>
                    <a:pt x="1850094" y="2920964"/>
                    <a:pt x="1884679" y="2927808"/>
                    <a:pt x="1895847" y="2930328"/>
                  </a:cubicBezTo>
                  <a:cubicBezTo>
                    <a:pt x="1937277" y="2940048"/>
                    <a:pt x="2152352" y="2927448"/>
                    <a:pt x="2217919" y="2911604"/>
                  </a:cubicBezTo>
                  <a:cubicBezTo>
                    <a:pt x="2518736" y="2839588"/>
                    <a:pt x="2773079" y="2612376"/>
                    <a:pt x="2875753" y="2323952"/>
                  </a:cubicBezTo>
                  <a:cubicBezTo>
                    <a:pt x="2917183" y="2208004"/>
                    <a:pt x="2922587" y="2170916"/>
                    <a:pt x="2922227" y="2006360"/>
                  </a:cubicBezTo>
                  <a:cubicBezTo>
                    <a:pt x="2921506" y="1833164"/>
                    <a:pt x="2914301" y="1793552"/>
                    <a:pt x="2861343" y="1660684"/>
                  </a:cubicBezTo>
                  <a:cubicBezTo>
                    <a:pt x="2805503" y="1521692"/>
                    <a:pt x="2713997" y="1394944"/>
                    <a:pt x="2600515" y="1300604"/>
                  </a:cubicBezTo>
                  <a:cubicBezTo>
                    <a:pt x="2527382" y="1239748"/>
                    <a:pt x="2336084" y="1136048"/>
                    <a:pt x="2271958" y="1122364"/>
                  </a:cubicBezTo>
                  <a:cubicBezTo>
                    <a:pt x="2255026" y="1118764"/>
                    <a:pt x="2211795" y="1109400"/>
                    <a:pt x="2175409" y="1101840"/>
                  </a:cubicBezTo>
                  <a:cubicBezTo>
                    <a:pt x="2139022" y="1093916"/>
                    <a:pt x="2063368" y="1087436"/>
                    <a:pt x="2007528" y="1087436"/>
                  </a:cubicBezTo>
                  <a:close/>
                  <a:moveTo>
                    <a:pt x="691176" y="884236"/>
                  </a:moveTo>
                  <a:cubicBezTo>
                    <a:pt x="520734" y="884236"/>
                    <a:pt x="407947" y="888196"/>
                    <a:pt x="395695" y="895036"/>
                  </a:cubicBezTo>
                  <a:cubicBezTo>
                    <a:pt x="377318" y="904760"/>
                    <a:pt x="376237" y="918084"/>
                    <a:pt x="376237" y="1095956"/>
                  </a:cubicBezTo>
                  <a:cubicBezTo>
                    <a:pt x="376237" y="1230980"/>
                    <a:pt x="379480" y="1290392"/>
                    <a:pt x="388128" y="1299032"/>
                  </a:cubicBezTo>
                  <a:cubicBezTo>
                    <a:pt x="397137" y="1308032"/>
                    <a:pt x="478574" y="1311272"/>
                    <a:pt x="691176" y="1311272"/>
                  </a:cubicBezTo>
                  <a:cubicBezTo>
                    <a:pt x="904138" y="1311272"/>
                    <a:pt x="985575" y="1308032"/>
                    <a:pt x="994223" y="1299032"/>
                  </a:cubicBezTo>
                  <a:cubicBezTo>
                    <a:pt x="1002872" y="1290392"/>
                    <a:pt x="1006475" y="1230980"/>
                    <a:pt x="1006475" y="1095956"/>
                  </a:cubicBezTo>
                  <a:cubicBezTo>
                    <a:pt x="1006475" y="918084"/>
                    <a:pt x="1005394" y="904760"/>
                    <a:pt x="987017" y="895036"/>
                  </a:cubicBezTo>
                  <a:cubicBezTo>
                    <a:pt x="974765" y="888196"/>
                    <a:pt x="861978" y="884236"/>
                    <a:pt x="691176" y="884236"/>
                  </a:cubicBezTo>
                  <a:close/>
                  <a:moveTo>
                    <a:pt x="1504906" y="0"/>
                  </a:moveTo>
                  <a:lnTo>
                    <a:pt x="2007262" y="0"/>
                  </a:lnTo>
                  <a:lnTo>
                    <a:pt x="2509258" y="0"/>
                  </a:lnTo>
                  <a:lnTo>
                    <a:pt x="2657624" y="247692"/>
                  </a:lnTo>
                  <a:cubicBezTo>
                    <a:pt x="2764216" y="425904"/>
                    <a:pt x="2812112" y="497548"/>
                    <a:pt x="2828316" y="501868"/>
                  </a:cubicBezTo>
                  <a:cubicBezTo>
                    <a:pt x="2840920" y="505108"/>
                    <a:pt x="3083276" y="507988"/>
                    <a:pt x="3367404" y="507988"/>
                  </a:cubicBezTo>
                  <a:cubicBezTo>
                    <a:pt x="3728235" y="507988"/>
                    <a:pt x="3890286" y="511588"/>
                    <a:pt x="3906130" y="519508"/>
                  </a:cubicBezTo>
                  <a:cubicBezTo>
                    <a:pt x="3918014" y="525628"/>
                    <a:pt x="3943222" y="545072"/>
                    <a:pt x="3961588" y="562352"/>
                  </a:cubicBezTo>
                  <a:cubicBezTo>
                    <a:pt x="4027488" y="624636"/>
                    <a:pt x="4024607" y="568112"/>
                    <a:pt x="4024607" y="1909552"/>
                  </a:cubicBezTo>
                  <a:cubicBezTo>
                    <a:pt x="4024607" y="2872968"/>
                    <a:pt x="4021726" y="3133624"/>
                    <a:pt x="4011283" y="3168188"/>
                  </a:cubicBezTo>
                  <a:cubicBezTo>
                    <a:pt x="3991477" y="3235152"/>
                    <a:pt x="3952225" y="3277272"/>
                    <a:pt x="3887404" y="3301396"/>
                  </a:cubicBezTo>
                  <a:cubicBezTo>
                    <a:pt x="3830867" y="3322636"/>
                    <a:pt x="3830507" y="3322636"/>
                    <a:pt x="2004381" y="3321556"/>
                  </a:cubicBezTo>
                  <a:cubicBezTo>
                    <a:pt x="489032" y="3320836"/>
                    <a:pt x="170333" y="3318316"/>
                    <a:pt x="133601" y="3306436"/>
                  </a:cubicBezTo>
                  <a:cubicBezTo>
                    <a:pt x="81025" y="3290232"/>
                    <a:pt x="66981" y="3279432"/>
                    <a:pt x="28809" y="3226872"/>
                  </a:cubicBezTo>
                  <a:lnTo>
                    <a:pt x="0" y="3187268"/>
                  </a:lnTo>
                  <a:lnTo>
                    <a:pt x="0" y="1913152"/>
                  </a:lnTo>
                  <a:cubicBezTo>
                    <a:pt x="0" y="991136"/>
                    <a:pt x="3241" y="632556"/>
                    <a:pt x="11524" y="616716"/>
                  </a:cubicBezTo>
                  <a:cubicBezTo>
                    <a:pt x="28449" y="583952"/>
                    <a:pt x="72382" y="538592"/>
                    <a:pt x="103712" y="522388"/>
                  </a:cubicBezTo>
                  <a:cubicBezTo>
                    <a:pt x="126399" y="510508"/>
                    <a:pt x="223989" y="507988"/>
                    <a:pt x="654683" y="507988"/>
                  </a:cubicBezTo>
                  <a:lnTo>
                    <a:pt x="1177925" y="507988"/>
                  </a:lnTo>
                  <a:lnTo>
                    <a:pt x="1203853" y="485308"/>
                  </a:lnTo>
                  <a:cubicBezTo>
                    <a:pt x="1217897" y="472708"/>
                    <a:pt x="1291360" y="358220"/>
                    <a:pt x="1367344" y="2311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手繪多邊形 67"/>
            <p:cNvSpPr>
              <a:spLocks/>
            </p:cNvSpPr>
            <p:nvPr/>
          </p:nvSpPr>
          <p:spPr bwMode="auto">
            <a:xfrm>
              <a:off x="4971101" y="4186970"/>
              <a:ext cx="199940" cy="200836"/>
            </a:xfrm>
            <a:custGeom>
              <a:avLst/>
              <a:gdLst>
                <a:gd name="connsiteX0" fmla="*/ 696901 w 1382938"/>
                <a:gd name="connsiteY0" fmla="*/ 174564 h 1389136"/>
                <a:gd name="connsiteX1" fmla="*/ 615103 w 1382938"/>
                <a:gd name="connsiteY1" fmla="*/ 185584 h 1389136"/>
                <a:gd name="connsiteX2" fmla="*/ 187732 w 1382938"/>
                <a:gd name="connsiteY2" fmla="*/ 592580 h 1389136"/>
                <a:gd name="connsiteX3" fmla="*/ 187732 w 1382938"/>
                <a:gd name="connsiteY3" fmla="*/ 808496 h 1389136"/>
                <a:gd name="connsiteX4" fmla="*/ 532584 w 1382938"/>
                <a:gd name="connsiteY4" fmla="*/ 1189940 h 1389136"/>
                <a:gd name="connsiteX5" fmla="*/ 850769 w 1382938"/>
                <a:gd name="connsiteY5" fmla="*/ 1191740 h 1389136"/>
                <a:gd name="connsiteX6" fmla="*/ 1062653 w 1382938"/>
                <a:gd name="connsiteY6" fmla="*/ 1061472 h 1389136"/>
                <a:gd name="connsiteX7" fmla="*/ 1208953 w 1382938"/>
                <a:gd name="connsiteY7" fmla="*/ 698740 h 1389136"/>
                <a:gd name="connsiteX8" fmla="*/ 1135442 w 1382938"/>
                <a:gd name="connsiteY8" fmla="*/ 424528 h 1389136"/>
                <a:gd name="connsiteX9" fmla="*/ 777619 w 1382938"/>
                <a:gd name="connsiteY9" fmla="*/ 185944 h 1389136"/>
                <a:gd name="connsiteX10" fmla="*/ 696901 w 1382938"/>
                <a:gd name="connsiteY10" fmla="*/ 174564 h 1389136"/>
                <a:gd name="connsiteX11" fmla="*/ 709912 w 1382938"/>
                <a:gd name="connsiteY11" fmla="*/ 376 h 1389136"/>
                <a:gd name="connsiteX12" fmla="*/ 908829 w 1382938"/>
                <a:gd name="connsiteY12" fmla="*/ 35660 h 1389136"/>
                <a:gd name="connsiteX13" fmla="*/ 1337507 w 1382938"/>
                <a:gd name="connsiteY13" fmla="*/ 434916 h 1389136"/>
                <a:gd name="connsiteX14" fmla="*/ 1382858 w 1382938"/>
                <a:gd name="connsiteY14" fmla="*/ 698084 h 1389136"/>
                <a:gd name="connsiteX15" fmla="*/ 1357663 w 1382938"/>
                <a:gd name="connsiteY15" fmla="*/ 904012 h 1389136"/>
                <a:gd name="connsiteX16" fmla="*/ 909909 w 1382938"/>
                <a:gd name="connsiteY16" fmla="*/ 1358712 h 1389136"/>
                <a:gd name="connsiteX17" fmla="*/ 688552 w 1382938"/>
                <a:gd name="connsiteY17" fmla="*/ 1388952 h 1389136"/>
                <a:gd name="connsiteX18" fmla="*/ 517585 w 1382938"/>
                <a:gd name="connsiteY18" fmla="*/ 1372752 h 1389136"/>
                <a:gd name="connsiteX19" fmla="*/ 178170 w 1382938"/>
                <a:gd name="connsiteY19" fmla="*/ 1165384 h 1389136"/>
                <a:gd name="connsiteX20" fmla="*/ 10443 w 1382938"/>
                <a:gd name="connsiteY20" fmla="*/ 585760 h 1389136"/>
                <a:gd name="connsiteX21" fmla="*/ 214163 w 1382938"/>
                <a:gd name="connsiteY21" fmla="*/ 195868 h 1389136"/>
                <a:gd name="connsiteX22" fmla="*/ 657958 w 1382938"/>
                <a:gd name="connsiteY22" fmla="*/ 1820 h 1389136"/>
                <a:gd name="connsiteX23" fmla="*/ 709912 w 1382938"/>
                <a:gd name="connsiteY23" fmla="*/ 376 h 13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2938" h="1389136">
                  <a:moveTo>
                    <a:pt x="696901" y="174564"/>
                  </a:moveTo>
                  <a:cubicBezTo>
                    <a:pt x="674920" y="174520"/>
                    <a:pt x="652759" y="178208"/>
                    <a:pt x="615103" y="185584"/>
                  </a:cubicBezTo>
                  <a:cubicBezTo>
                    <a:pt x="397454" y="228768"/>
                    <a:pt x="236379" y="381708"/>
                    <a:pt x="187732" y="592580"/>
                  </a:cubicBezTo>
                  <a:cubicBezTo>
                    <a:pt x="167553" y="678228"/>
                    <a:pt x="167553" y="721768"/>
                    <a:pt x="187732" y="808496"/>
                  </a:cubicBezTo>
                  <a:cubicBezTo>
                    <a:pt x="228451" y="983024"/>
                    <a:pt x="366104" y="1135604"/>
                    <a:pt x="532584" y="1189940"/>
                  </a:cubicBezTo>
                  <a:cubicBezTo>
                    <a:pt x="623030" y="1219448"/>
                    <a:pt x="766808" y="1220168"/>
                    <a:pt x="850769" y="1191740"/>
                  </a:cubicBezTo>
                  <a:cubicBezTo>
                    <a:pt x="935450" y="1163312"/>
                    <a:pt x="1000673" y="1123008"/>
                    <a:pt x="1062653" y="1061472"/>
                  </a:cubicBezTo>
                  <a:cubicBezTo>
                    <a:pt x="1166432" y="957476"/>
                    <a:pt x="1208953" y="852036"/>
                    <a:pt x="1208953" y="698740"/>
                  </a:cubicBezTo>
                  <a:cubicBezTo>
                    <a:pt x="1208953" y="591140"/>
                    <a:pt x="1188413" y="514132"/>
                    <a:pt x="1135442" y="424528"/>
                  </a:cubicBezTo>
                  <a:cubicBezTo>
                    <a:pt x="1067697" y="309016"/>
                    <a:pt x="928243" y="216172"/>
                    <a:pt x="777619" y="185944"/>
                  </a:cubicBezTo>
                  <a:cubicBezTo>
                    <a:pt x="740684" y="178388"/>
                    <a:pt x="718883" y="174612"/>
                    <a:pt x="696901" y="174564"/>
                  </a:cubicBezTo>
                  <a:close/>
                  <a:moveTo>
                    <a:pt x="709912" y="376"/>
                  </a:moveTo>
                  <a:cubicBezTo>
                    <a:pt x="769131" y="2720"/>
                    <a:pt x="846471" y="15952"/>
                    <a:pt x="908829" y="35660"/>
                  </a:cubicBezTo>
                  <a:cubicBezTo>
                    <a:pt x="1098153" y="95424"/>
                    <a:pt x="1272359" y="257788"/>
                    <a:pt x="1337507" y="434916"/>
                  </a:cubicBezTo>
                  <a:cubicBezTo>
                    <a:pt x="1380339" y="551560"/>
                    <a:pt x="1383578" y="570280"/>
                    <a:pt x="1382858" y="698084"/>
                  </a:cubicBezTo>
                  <a:cubicBezTo>
                    <a:pt x="1382138" y="803928"/>
                    <a:pt x="1377819" y="839572"/>
                    <a:pt x="1357663" y="904012"/>
                  </a:cubicBezTo>
                  <a:cubicBezTo>
                    <a:pt x="1287477" y="1127220"/>
                    <a:pt x="1129827" y="1287428"/>
                    <a:pt x="909909" y="1358712"/>
                  </a:cubicBezTo>
                  <a:cubicBezTo>
                    <a:pt x="822086" y="1387152"/>
                    <a:pt x="802290" y="1390032"/>
                    <a:pt x="688552" y="1388952"/>
                  </a:cubicBezTo>
                  <a:cubicBezTo>
                    <a:pt x="610087" y="1387872"/>
                    <a:pt x="546379" y="1382112"/>
                    <a:pt x="517585" y="1372752"/>
                  </a:cubicBezTo>
                  <a:cubicBezTo>
                    <a:pt x="367854" y="1324148"/>
                    <a:pt x="263834" y="1260788"/>
                    <a:pt x="178170" y="1165384"/>
                  </a:cubicBezTo>
                  <a:cubicBezTo>
                    <a:pt x="41037" y="1012736"/>
                    <a:pt x="-27710" y="774768"/>
                    <a:pt x="10443" y="585760"/>
                  </a:cubicBezTo>
                  <a:cubicBezTo>
                    <a:pt x="45716" y="412596"/>
                    <a:pt x="105464" y="298112"/>
                    <a:pt x="214163" y="195868"/>
                  </a:cubicBezTo>
                  <a:cubicBezTo>
                    <a:pt x="343738" y="74184"/>
                    <a:pt x="448478" y="28460"/>
                    <a:pt x="657958" y="1820"/>
                  </a:cubicBezTo>
                  <a:cubicBezTo>
                    <a:pt x="672445" y="20"/>
                    <a:pt x="690172" y="-408"/>
                    <a:pt x="709912" y="3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3573046" y="3103202"/>
            <a:ext cx="621764" cy="624022"/>
            <a:chOff x="797010" y="5103333"/>
            <a:chExt cx="477058" cy="478790"/>
          </a:xfrm>
          <a:solidFill>
            <a:srgbClr val="6D6D6D"/>
          </a:solidFill>
        </p:grpSpPr>
        <p:sp>
          <p:nvSpPr>
            <p:cNvPr id="70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24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348083" y="1430473"/>
            <a:ext cx="2148696" cy="3997054"/>
          </a:xfrm>
          <a:custGeom>
            <a:avLst/>
            <a:gdLst/>
            <a:ahLst/>
            <a:cxnLst/>
            <a:rect l="l" t="t" r="r" b="b"/>
            <a:pathLst>
              <a:path w="2148696" h="3997054">
                <a:moveTo>
                  <a:pt x="1074348" y="0"/>
                </a:moveTo>
                <a:cubicBezTo>
                  <a:pt x="1667694" y="0"/>
                  <a:pt x="2148696" y="481002"/>
                  <a:pt x="2148696" y="1074348"/>
                </a:cubicBezTo>
                <a:cubicBezTo>
                  <a:pt x="2148696" y="1344045"/>
                  <a:pt x="2049320" y="1590531"/>
                  <a:pt x="1884451" y="1778546"/>
                </a:cubicBezTo>
                <a:lnTo>
                  <a:pt x="1884451" y="3907489"/>
                </a:lnTo>
                <a:cubicBezTo>
                  <a:pt x="1884451" y="3956954"/>
                  <a:pt x="1844351" y="3997054"/>
                  <a:pt x="1794886" y="3997054"/>
                </a:cubicBezTo>
                <a:lnTo>
                  <a:pt x="353809" y="3997054"/>
                </a:lnTo>
                <a:cubicBezTo>
                  <a:pt x="304344" y="3997054"/>
                  <a:pt x="264244" y="3956954"/>
                  <a:pt x="264244" y="3907489"/>
                </a:cubicBezTo>
                <a:lnTo>
                  <a:pt x="264244" y="1778545"/>
                </a:lnTo>
                <a:cubicBezTo>
                  <a:pt x="99376" y="1590530"/>
                  <a:pt x="0" y="1344044"/>
                  <a:pt x="0" y="1074348"/>
                </a:cubicBezTo>
                <a:cubicBezTo>
                  <a:pt x="0" y="481002"/>
                  <a:pt x="481002" y="0"/>
                  <a:pt x="10743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612776" y="1695166"/>
            <a:ext cx="1619310" cy="161931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橢圓 2"/>
          <p:cNvSpPr/>
          <p:nvPr/>
        </p:nvSpPr>
        <p:spPr>
          <a:xfrm rot="10800000">
            <a:off x="2447796" y="1430473"/>
            <a:ext cx="2148696" cy="3997054"/>
          </a:xfrm>
          <a:custGeom>
            <a:avLst/>
            <a:gdLst/>
            <a:ahLst/>
            <a:cxnLst/>
            <a:rect l="l" t="t" r="r" b="b"/>
            <a:pathLst>
              <a:path w="2148696" h="3997054">
                <a:moveTo>
                  <a:pt x="1074348" y="0"/>
                </a:moveTo>
                <a:cubicBezTo>
                  <a:pt x="1667694" y="0"/>
                  <a:pt x="2148696" y="481002"/>
                  <a:pt x="2148696" y="1074348"/>
                </a:cubicBezTo>
                <a:cubicBezTo>
                  <a:pt x="2148696" y="1344045"/>
                  <a:pt x="2049320" y="1590531"/>
                  <a:pt x="1884451" y="1778546"/>
                </a:cubicBezTo>
                <a:lnTo>
                  <a:pt x="1884451" y="3907489"/>
                </a:lnTo>
                <a:cubicBezTo>
                  <a:pt x="1884451" y="3956954"/>
                  <a:pt x="1844351" y="3997054"/>
                  <a:pt x="1794886" y="3997054"/>
                </a:cubicBezTo>
                <a:lnTo>
                  <a:pt x="353809" y="3997054"/>
                </a:lnTo>
                <a:cubicBezTo>
                  <a:pt x="304344" y="3997054"/>
                  <a:pt x="264244" y="3956954"/>
                  <a:pt x="264244" y="3907489"/>
                </a:cubicBezTo>
                <a:lnTo>
                  <a:pt x="264244" y="1778545"/>
                </a:lnTo>
                <a:cubicBezTo>
                  <a:pt x="99376" y="1590530"/>
                  <a:pt x="0" y="1344044"/>
                  <a:pt x="0" y="1074348"/>
                </a:cubicBezTo>
                <a:cubicBezTo>
                  <a:pt x="0" y="481002"/>
                  <a:pt x="481002" y="0"/>
                  <a:pt x="10743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橢圓 6"/>
          <p:cNvSpPr/>
          <p:nvPr/>
        </p:nvSpPr>
        <p:spPr>
          <a:xfrm rot="10800000">
            <a:off x="2712489" y="3543524"/>
            <a:ext cx="1619310" cy="161931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2"/>
          <p:cNvSpPr/>
          <p:nvPr/>
        </p:nvSpPr>
        <p:spPr>
          <a:xfrm>
            <a:off x="4547509" y="1430473"/>
            <a:ext cx="2148696" cy="3997054"/>
          </a:xfrm>
          <a:custGeom>
            <a:avLst/>
            <a:gdLst/>
            <a:ahLst/>
            <a:cxnLst/>
            <a:rect l="l" t="t" r="r" b="b"/>
            <a:pathLst>
              <a:path w="2148696" h="3997054">
                <a:moveTo>
                  <a:pt x="1074348" y="0"/>
                </a:moveTo>
                <a:cubicBezTo>
                  <a:pt x="1667694" y="0"/>
                  <a:pt x="2148696" y="481002"/>
                  <a:pt x="2148696" y="1074348"/>
                </a:cubicBezTo>
                <a:cubicBezTo>
                  <a:pt x="2148696" y="1344045"/>
                  <a:pt x="2049320" y="1590531"/>
                  <a:pt x="1884451" y="1778546"/>
                </a:cubicBezTo>
                <a:lnTo>
                  <a:pt x="1884451" y="3907489"/>
                </a:lnTo>
                <a:cubicBezTo>
                  <a:pt x="1884451" y="3956954"/>
                  <a:pt x="1844351" y="3997054"/>
                  <a:pt x="1794886" y="3997054"/>
                </a:cubicBezTo>
                <a:lnTo>
                  <a:pt x="353809" y="3997054"/>
                </a:lnTo>
                <a:cubicBezTo>
                  <a:pt x="304344" y="3997054"/>
                  <a:pt x="264244" y="3956954"/>
                  <a:pt x="264244" y="3907489"/>
                </a:cubicBezTo>
                <a:lnTo>
                  <a:pt x="264244" y="1778545"/>
                </a:lnTo>
                <a:cubicBezTo>
                  <a:pt x="99376" y="1590530"/>
                  <a:pt x="0" y="1344044"/>
                  <a:pt x="0" y="1074348"/>
                </a:cubicBezTo>
                <a:cubicBezTo>
                  <a:pt x="0" y="481002"/>
                  <a:pt x="481002" y="0"/>
                  <a:pt x="10743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4812202" y="1695166"/>
            <a:ext cx="1619310" cy="161931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橢圓 2"/>
          <p:cNvSpPr/>
          <p:nvPr/>
        </p:nvSpPr>
        <p:spPr>
          <a:xfrm rot="10800000">
            <a:off x="6647221" y="1430473"/>
            <a:ext cx="2148696" cy="3997054"/>
          </a:xfrm>
          <a:custGeom>
            <a:avLst/>
            <a:gdLst/>
            <a:ahLst/>
            <a:cxnLst/>
            <a:rect l="l" t="t" r="r" b="b"/>
            <a:pathLst>
              <a:path w="2148696" h="3997054">
                <a:moveTo>
                  <a:pt x="1074348" y="0"/>
                </a:moveTo>
                <a:cubicBezTo>
                  <a:pt x="1667694" y="0"/>
                  <a:pt x="2148696" y="481002"/>
                  <a:pt x="2148696" y="1074348"/>
                </a:cubicBezTo>
                <a:cubicBezTo>
                  <a:pt x="2148696" y="1344045"/>
                  <a:pt x="2049320" y="1590531"/>
                  <a:pt x="1884451" y="1778546"/>
                </a:cubicBezTo>
                <a:lnTo>
                  <a:pt x="1884451" y="3907489"/>
                </a:lnTo>
                <a:cubicBezTo>
                  <a:pt x="1884451" y="3956954"/>
                  <a:pt x="1844351" y="3997054"/>
                  <a:pt x="1794886" y="3997054"/>
                </a:cubicBezTo>
                <a:lnTo>
                  <a:pt x="353809" y="3997054"/>
                </a:lnTo>
                <a:cubicBezTo>
                  <a:pt x="304344" y="3997054"/>
                  <a:pt x="264244" y="3956954"/>
                  <a:pt x="264244" y="3907489"/>
                </a:cubicBezTo>
                <a:lnTo>
                  <a:pt x="264244" y="1778545"/>
                </a:lnTo>
                <a:cubicBezTo>
                  <a:pt x="99376" y="1590530"/>
                  <a:pt x="0" y="1344044"/>
                  <a:pt x="0" y="1074348"/>
                </a:cubicBezTo>
                <a:cubicBezTo>
                  <a:pt x="0" y="481002"/>
                  <a:pt x="481002" y="0"/>
                  <a:pt x="10743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 rot="10800000">
            <a:off x="6911914" y="3543524"/>
            <a:ext cx="1619310" cy="161931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3300667" y="3076406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 flipH="1">
            <a:off x="5387338" y="3530956"/>
            <a:ext cx="469038" cy="383505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手繪多邊形 22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4" name="Freeform 201"/>
          <p:cNvSpPr>
            <a:spLocks/>
          </p:cNvSpPr>
          <p:nvPr/>
        </p:nvSpPr>
        <p:spPr bwMode="auto">
          <a:xfrm flipH="1">
            <a:off x="7590728" y="2811892"/>
            <a:ext cx="261682" cy="576304"/>
          </a:xfrm>
          <a:custGeom>
            <a:avLst/>
            <a:gdLst>
              <a:gd name="T0" fmla="*/ 2061 w 5361"/>
              <a:gd name="T1" fmla="*/ 11736 h 11809"/>
              <a:gd name="T2" fmla="*/ 81 w 5361"/>
              <a:gd name="T3" fmla="*/ 9815 h 11809"/>
              <a:gd name="T4" fmla="*/ 17 w 5361"/>
              <a:gd name="T5" fmla="*/ 9604 h 11809"/>
              <a:gd name="T6" fmla="*/ 8 w 5361"/>
              <a:gd name="T7" fmla="*/ 5669 h 11809"/>
              <a:gd name="T8" fmla="*/ 58 w 5361"/>
              <a:gd name="T9" fmla="*/ 1509 h 11809"/>
              <a:gd name="T10" fmla="*/ 666 w 5361"/>
              <a:gd name="T11" fmla="*/ 507 h 11809"/>
              <a:gd name="T12" fmla="*/ 1496 w 5361"/>
              <a:gd name="T13" fmla="*/ 61 h 11809"/>
              <a:gd name="T14" fmla="*/ 2428 w 5361"/>
              <a:gd name="T15" fmla="*/ 61 h 11809"/>
              <a:gd name="T16" fmla="*/ 3784 w 5361"/>
              <a:gd name="T17" fmla="*/ 1236 h 11809"/>
              <a:gd name="T18" fmla="*/ 3952 w 5361"/>
              <a:gd name="T19" fmla="*/ 5266 h 11809"/>
              <a:gd name="T20" fmla="*/ 3791 w 5361"/>
              <a:gd name="T21" fmla="*/ 9148 h 11809"/>
              <a:gd name="T22" fmla="*/ 3057 w 5361"/>
              <a:gd name="T23" fmla="*/ 9777 h 11809"/>
              <a:gd name="T24" fmla="*/ 2276 w 5361"/>
              <a:gd name="T25" fmla="*/ 9777 h 11809"/>
              <a:gd name="T26" fmla="*/ 1757 w 5361"/>
              <a:gd name="T27" fmla="*/ 9439 h 11809"/>
              <a:gd name="T28" fmla="*/ 1458 w 5361"/>
              <a:gd name="T29" fmla="*/ 8926 h 11809"/>
              <a:gd name="T30" fmla="*/ 1419 w 5361"/>
              <a:gd name="T31" fmla="*/ 7007 h 11809"/>
              <a:gd name="T32" fmla="*/ 1426 w 5361"/>
              <a:gd name="T33" fmla="*/ 5230 h 11809"/>
              <a:gd name="T34" fmla="*/ 1821 w 5361"/>
              <a:gd name="T35" fmla="*/ 5230 h 11809"/>
              <a:gd name="T36" fmla="*/ 2216 w 5361"/>
              <a:gd name="T37" fmla="*/ 5230 h 11809"/>
              <a:gd name="T38" fmla="*/ 2230 w 5361"/>
              <a:gd name="T39" fmla="*/ 6951 h 11809"/>
              <a:gd name="T40" fmla="*/ 2301 w 5361"/>
              <a:gd name="T41" fmla="*/ 8769 h 11809"/>
              <a:gd name="T42" fmla="*/ 3013 w 5361"/>
              <a:gd name="T43" fmla="*/ 8803 h 11809"/>
              <a:gd name="T44" fmla="*/ 3077 w 5361"/>
              <a:gd name="T45" fmla="*/ 8707 h 11809"/>
              <a:gd name="T46" fmla="*/ 3076 w 5361"/>
              <a:gd name="T47" fmla="*/ 5247 h 11809"/>
              <a:gd name="T48" fmla="*/ 2905 w 5361"/>
              <a:gd name="T49" fmla="*/ 1374 h 11809"/>
              <a:gd name="T50" fmla="*/ 2410 w 5361"/>
              <a:gd name="T51" fmla="*/ 951 h 11809"/>
              <a:gd name="T52" fmla="*/ 1965 w 5361"/>
              <a:gd name="T53" fmla="*/ 870 h 11809"/>
              <a:gd name="T54" fmla="*/ 1562 w 5361"/>
              <a:gd name="T55" fmla="*/ 928 h 11809"/>
              <a:gd name="T56" fmla="*/ 1038 w 5361"/>
              <a:gd name="T57" fmla="*/ 1355 h 11809"/>
              <a:gd name="T58" fmla="*/ 854 w 5361"/>
              <a:gd name="T59" fmla="*/ 5670 h 11809"/>
              <a:gd name="T60" fmla="*/ 861 w 5361"/>
              <a:gd name="T61" fmla="*/ 9520 h 11809"/>
              <a:gd name="T62" fmla="*/ 928 w 5361"/>
              <a:gd name="T63" fmla="*/ 9703 h 11809"/>
              <a:gd name="T64" fmla="*/ 1996 w 5361"/>
              <a:gd name="T65" fmla="*/ 10832 h 11809"/>
              <a:gd name="T66" fmla="*/ 2668 w 5361"/>
              <a:gd name="T67" fmla="*/ 10973 h 11809"/>
              <a:gd name="T68" fmla="*/ 3665 w 5361"/>
              <a:gd name="T69" fmla="*/ 10661 h 11809"/>
              <a:gd name="T70" fmla="*/ 4440 w 5361"/>
              <a:gd name="T71" fmla="*/ 9596 h 11809"/>
              <a:gd name="T72" fmla="*/ 4486 w 5361"/>
              <a:gd name="T73" fmla="*/ 7855 h 11809"/>
              <a:gd name="T74" fmla="*/ 4502 w 5361"/>
              <a:gd name="T75" fmla="*/ 6218 h 11809"/>
              <a:gd name="T76" fmla="*/ 4918 w 5361"/>
              <a:gd name="T77" fmla="*/ 6210 h 11809"/>
              <a:gd name="T78" fmla="*/ 5350 w 5361"/>
              <a:gd name="T79" fmla="*/ 6268 h 11809"/>
              <a:gd name="T80" fmla="*/ 5355 w 5361"/>
              <a:gd name="T81" fmla="*/ 7842 h 11809"/>
              <a:gd name="T82" fmla="*/ 5298 w 5361"/>
              <a:gd name="T83" fmla="*/ 9576 h 11809"/>
              <a:gd name="T84" fmla="*/ 5061 w 5361"/>
              <a:gd name="T85" fmla="*/ 10309 h 11809"/>
              <a:gd name="T86" fmla="*/ 3218 w 5361"/>
              <a:gd name="T87" fmla="*/ 11748 h 11809"/>
              <a:gd name="T88" fmla="*/ 2061 w 5361"/>
              <a:gd name="T89" fmla="*/ 11736 h 1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1" h="11809">
                <a:moveTo>
                  <a:pt x="2061" y="11736"/>
                </a:moveTo>
                <a:cubicBezTo>
                  <a:pt x="1044" y="11459"/>
                  <a:pt x="388" y="10822"/>
                  <a:pt x="81" y="9815"/>
                </a:cubicBezTo>
                <a:lnTo>
                  <a:pt x="17" y="9604"/>
                </a:lnTo>
                <a:lnTo>
                  <a:pt x="8" y="5669"/>
                </a:lnTo>
                <a:cubicBezTo>
                  <a:pt x="0" y="1770"/>
                  <a:pt x="0" y="1732"/>
                  <a:pt x="58" y="1509"/>
                </a:cubicBezTo>
                <a:cubicBezTo>
                  <a:pt x="163" y="1103"/>
                  <a:pt x="348" y="798"/>
                  <a:pt x="666" y="507"/>
                </a:cubicBezTo>
                <a:cubicBezTo>
                  <a:pt x="873" y="317"/>
                  <a:pt x="1220" y="131"/>
                  <a:pt x="1496" y="61"/>
                </a:cubicBezTo>
                <a:cubicBezTo>
                  <a:pt x="1737" y="0"/>
                  <a:pt x="2188" y="0"/>
                  <a:pt x="2428" y="61"/>
                </a:cubicBezTo>
                <a:cubicBezTo>
                  <a:pt x="3022" y="212"/>
                  <a:pt x="3555" y="674"/>
                  <a:pt x="3784" y="1236"/>
                </a:cubicBezTo>
                <a:cubicBezTo>
                  <a:pt x="3952" y="1648"/>
                  <a:pt x="3952" y="1646"/>
                  <a:pt x="3952" y="5266"/>
                </a:cubicBezTo>
                <a:cubicBezTo>
                  <a:pt x="3952" y="8867"/>
                  <a:pt x="3953" y="8828"/>
                  <a:pt x="3791" y="9148"/>
                </a:cubicBezTo>
                <a:cubicBezTo>
                  <a:pt x="3655" y="9418"/>
                  <a:pt x="3354" y="9676"/>
                  <a:pt x="3057" y="9777"/>
                </a:cubicBezTo>
                <a:cubicBezTo>
                  <a:pt x="2875" y="9839"/>
                  <a:pt x="2459" y="9839"/>
                  <a:pt x="2276" y="9777"/>
                </a:cubicBezTo>
                <a:cubicBezTo>
                  <a:pt x="2069" y="9706"/>
                  <a:pt x="1914" y="9605"/>
                  <a:pt x="1757" y="9439"/>
                </a:cubicBezTo>
                <a:cubicBezTo>
                  <a:pt x="1606" y="9279"/>
                  <a:pt x="1532" y="9153"/>
                  <a:pt x="1458" y="8926"/>
                </a:cubicBezTo>
                <a:cubicBezTo>
                  <a:pt x="1416" y="8799"/>
                  <a:pt x="1412" y="8593"/>
                  <a:pt x="1419" y="7007"/>
                </a:cubicBezTo>
                <a:lnTo>
                  <a:pt x="1426" y="5230"/>
                </a:lnTo>
                <a:lnTo>
                  <a:pt x="1821" y="5230"/>
                </a:lnTo>
                <a:lnTo>
                  <a:pt x="2216" y="5230"/>
                </a:lnTo>
                <a:lnTo>
                  <a:pt x="2230" y="6951"/>
                </a:lnTo>
                <a:cubicBezTo>
                  <a:pt x="2244" y="8609"/>
                  <a:pt x="2246" y="8677"/>
                  <a:pt x="2301" y="8769"/>
                </a:cubicBezTo>
                <a:cubicBezTo>
                  <a:pt x="2467" y="9052"/>
                  <a:pt x="2835" y="9069"/>
                  <a:pt x="3013" y="8803"/>
                </a:cubicBezTo>
                <a:lnTo>
                  <a:pt x="3077" y="8707"/>
                </a:lnTo>
                <a:lnTo>
                  <a:pt x="3076" y="5247"/>
                </a:lnTo>
                <a:cubicBezTo>
                  <a:pt x="3076" y="1448"/>
                  <a:pt x="3085" y="1655"/>
                  <a:pt x="2905" y="1374"/>
                </a:cubicBezTo>
                <a:cubicBezTo>
                  <a:pt x="2785" y="1187"/>
                  <a:pt x="2620" y="1046"/>
                  <a:pt x="2410" y="951"/>
                </a:cubicBezTo>
                <a:cubicBezTo>
                  <a:pt x="2254" y="880"/>
                  <a:pt x="2198" y="870"/>
                  <a:pt x="1965" y="870"/>
                </a:cubicBezTo>
                <a:cubicBezTo>
                  <a:pt x="1758" y="870"/>
                  <a:pt x="1668" y="883"/>
                  <a:pt x="1562" y="928"/>
                </a:cubicBezTo>
                <a:cubicBezTo>
                  <a:pt x="1359" y="1015"/>
                  <a:pt x="1151" y="1185"/>
                  <a:pt x="1038" y="1355"/>
                </a:cubicBezTo>
                <a:cubicBezTo>
                  <a:pt x="833" y="1663"/>
                  <a:pt x="845" y="1384"/>
                  <a:pt x="854" y="5670"/>
                </a:cubicBezTo>
                <a:lnTo>
                  <a:pt x="861" y="9520"/>
                </a:lnTo>
                <a:lnTo>
                  <a:pt x="928" y="9703"/>
                </a:lnTo>
                <a:cubicBezTo>
                  <a:pt x="1115" y="10219"/>
                  <a:pt x="1530" y="10657"/>
                  <a:pt x="1996" y="10832"/>
                </a:cubicBezTo>
                <a:cubicBezTo>
                  <a:pt x="2185" y="10903"/>
                  <a:pt x="2520" y="10973"/>
                  <a:pt x="2668" y="10973"/>
                </a:cubicBezTo>
                <a:cubicBezTo>
                  <a:pt x="2962" y="10973"/>
                  <a:pt x="3406" y="10834"/>
                  <a:pt x="3665" y="10661"/>
                </a:cubicBezTo>
                <a:cubicBezTo>
                  <a:pt x="4026" y="10420"/>
                  <a:pt x="4317" y="10020"/>
                  <a:pt x="4440" y="9596"/>
                </a:cubicBezTo>
                <a:cubicBezTo>
                  <a:pt x="4459" y="9530"/>
                  <a:pt x="4476" y="8887"/>
                  <a:pt x="4486" y="7855"/>
                </a:cubicBezTo>
                <a:lnTo>
                  <a:pt x="4502" y="6218"/>
                </a:lnTo>
                <a:lnTo>
                  <a:pt x="4918" y="6210"/>
                </a:lnTo>
                <a:cubicBezTo>
                  <a:pt x="5333" y="6202"/>
                  <a:pt x="5333" y="6202"/>
                  <a:pt x="5350" y="6268"/>
                </a:cubicBezTo>
                <a:cubicBezTo>
                  <a:pt x="5359" y="6305"/>
                  <a:pt x="5361" y="7013"/>
                  <a:pt x="5355" y="7842"/>
                </a:cubicBezTo>
                <a:cubicBezTo>
                  <a:pt x="5346" y="9090"/>
                  <a:pt x="5336" y="9389"/>
                  <a:pt x="5298" y="9576"/>
                </a:cubicBezTo>
                <a:cubicBezTo>
                  <a:pt x="5231" y="9907"/>
                  <a:pt x="5172" y="10089"/>
                  <a:pt x="5061" y="10309"/>
                </a:cubicBezTo>
                <a:cubicBezTo>
                  <a:pt x="4679" y="11065"/>
                  <a:pt x="4054" y="11553"/>
                  <a:pt x="3218" y="11748"/>
                </a:cubicBezTo>
                <a:cubicBezTo>
                  <a:pt x="2956" y="11809"/>
                  <a:pt x="2303" y="11803"/>
                  <a:pt x="2061" y="1173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5" name="Freeform 66"/>
          <p:cNvSpPr>
            <a:spLocks/>
          </p:cNvSpPr>
          <p:nvPr/>
        </p:nvSpPr>
        <p:spPr bwMode="auto">
          <a:xfrm>
            <a:off x="1152000" y="3455398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8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735191" y="680832"/>
            <a:ext cx="3437270" cy="1130018"/>
          </a:xfrm>
          <a:prstGeom prst="rect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梯形 21"/>
          <p:cNvSpPr/>
          <p:nvPr/>
        </p:nvSpPr>
        <p:spPr>
          <a:xfrm rot="16200000">
            <a:off x="3282310" y="680832"/>
            <a:ext cx="1452880" cy="1130018"/>
          </a:xfrm>
          <a:prstGeom prst="trapezoid">
            <a:avLst/>
          </a:prstGeom>
          <a:solidFill>
            <a:schemeClr val="accent1"/>
          </a:solidFill>
          <a:ln>
            <a:noFill/>
          </a:ln>
          <a:effectLst>
            <a:outerShdw blurRad="2286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635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文字方塊 14"/>
          <p:cNvSpPr txBox="1"/>
          <p:nvPr/>
        </p:nvSpPr>
        <p:spPr>
          <a:xfrm>
            <a:off x="3378669" y="783904"/>
            <a:ext cx="1260162" cy="9479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矩形 15"/>
          <p:cNvSpPr/>
          <p:nvPr/>
        </p:nvSpPr>
        <p:spPr>
          <a:xfrm flipH="1">
            <a:off x="971540" y="2133712"/>
            <a:ext cx="3437269" cy="1130018"/>
          </a:xfrm>
          <a:prstGeom prst="rect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梯形 17"/>
          <p:cNvSpPr/>
          <p:nvPr/>
        </p:nvSpPr>
        <p:spPr>
          <a:xfrm rot="5400000" flipH="1">
            <a:off x="4408812" y="2133712"/>
            <a:ext cx="1452880" cy="1130018"/>
          </a:xfrm>
          <a:prstGeom prst="trapezoid">
            <a:avLst/>
          </a:prstGeom>
          <a:solidFill>
            <a:schemeClr val="accent2"/>
          </a:solidFill>
          <a:ln>
            <a:noFill/>
          </a:ln>
          <a:effectLst>
            <a:outerShdw blurRad="2286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文字方塊 15"/>
          <p:cNvSpPr txBox="1"/>
          <p:nvPr/>
        </p:nvSpPr>
        <p:spPr>
          <a:xfrm>
            <a:off x="4505171" y="2205904"/>
            <a:ext cx="1260162" cy="9479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矩形 11"/>
          <p:cNvSpPr/>
          <p:nvPr/>
        </p:nvSpPr>
        <p:spPr>
          <a:xfrm>
            <a:off x="4735191" y="3586592"/>
            <a:ext cx="3437270" cy="1130018"/>
          </a:xfrm>
          <a:prstGeom prst="rect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梯形 13"/>
          <p:cNvSpPr/>
          <p:nvPr/>
        </p:nvSpPr>
        <p:spPr>
          <a:xfrm rot="16200000">
            <a:off x="3282310" y="3586592"/>
            <a:ext cx="1452880" cy="1130018"/>
          </a:xfrm>
          <a:prstGeom prst="trapezoid">
            <a:avLst/>
          </a:prstGeom>
          <a:solidFill>
            <a:schemeClr val="accent3"/>
          </a:solidFill>
          <a:ln>
            <a:noFill/>
          </a:ln>
          <a:effectLst>
            <a:outerShdw blurRad="2286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文字方塊 16"/>
          <p:cNvSpPr txBox="1"/>
          <p:nvPr/>
        </p:nvSpPr>
        <p:spPr>
          <a:xfrm>
            <a:off x="3378669" y="3677632"/>
            <a:ext cx="1260162" cy="9479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矩形 7"/>
          <p:cNvSpPr/>
          <p:nvPr/>
        </p:nvSpPr>
        <p:spPr>
          <a:xfrm flipH="1">
            <a:off x="971539" y="5047150"/>
            <a:ext cx="3437271" cy="1130018"/>
          </a:xfrm>
          <a:prstGeom prst="rect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梯形 9"/>
          <p:cNvSpPr/>
          <p:nvPr/>
        </p:nvSpPr>
        <p:spPr>
          <a:xfrm rot="5400000" flipH="1">
            <a:off x="4408812" y="5047150"/>
            <a:ext cx="1452880" cy="1130018"/>
          </a:xfrm>
          <a:prstGeom prst="trapezoid">
            <a:avLst/>
          </a:prstGeom>
          <a:solidFill>
            <a:schemeClr val="accent4"/>
          </a:solidFill>
          <a:ln>
            <a:noFill/>
          </a:ln>
          <a:effectLst>
            <a:outerShdw blurRad="2286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文字方塊 17"/>
          <p:cNvSpPr txBox="1"/>
          <p:nvPr/>
        </p:nvSpPr>
        <p:spPr>
          <a:xfrm>
            <a:off x="4505171" y="5138190"/>
            <a:ext cx="1260162" cy="9479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3726980" y="2497307"/>
            <a:ext cx="438956" cy="32487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964336" y="906379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30" name="手繪多邊形 29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 flipH="1">
            <a:off x="3621840" y="5311063"/>
            <a:ext cx="469038" cy="383505"/>
            <a:chOff x="27939457" y="2831385"/>
            <a:chExt cx="2923084" cy="2390021"/>
          </a:xfrm>
          <a:solidFill>
            <a:schemeClr val="bg1">
              <a:lumMod val="50000"/>
            </a:schemeClr>
          </a:solidFill>
        </p:grpSpPr>
        <p:sp>
          <p:nvSpPr>
            <p:cNvPr id="35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853628" y="3822244"/>
            <a:ext cx="586200" cy="588328"/>
            <a:chOff x="797010" y="5103333"/>
            <a:chExt cx="477058" cy="478790"/>
          </a:xfrm>
          <a:solidFill>
            <a:srgbClr val="7F7F7F"/>
          </a:solidFill>
        </p:grpSpPr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28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橢圓 26"/>
          <p:cNvSpPr/>
          <p:nvPr/>
        </p:nvSpPr>
        <p:spPr>
          <a:xfrm>
            <a:off x="3251911" y="1074421"/>
            <a:ext cx="2627958" cy="2627960"/>
          </a:xfrm>
          <a:custGeom>
            <a:avLst/>
            <a:gdLst/>
            <a:ahLst/>
            <a:cxnLst/>
            <a:rect l="l" t="t" r="r" b="b"/>
            <a:pathLst>
              <a:path w="3124960" h="3124960">
                <a:moveTo>
                  <a:pt x="1562480" y="0"/>
                </a:moveTo>
                <a:cubicBezTo>
                  <a:pt x="2425414" y="0"/>
                  <a:pt x="3124960" y="699546"/>
                  <a:pt x="3124960" y="1562480"/>
                </a:cubicBezTo>
                <a:cubicBezTo>
                  <a:pt x="3124960" y="2425414"/>
                  <a:pt x="2425414" y="3124960"/>
                  <a:pt x="1562480" y="3124960"/>
                </a:cubicBezTo>
                <a:lnTo>
                  <a:pt x="1553960" y="3124530"/>
                </a:lnTo>
                <a:cubicBezTo>
                  <a:pt x="1266142" y="2631300"/>
                  <a:pt x="748924" y="2354241"/>
                  <a:pt x="215698" y="2351884"/>
                </a:cubicBezTo>
                <a:cubicBezTo>
                  <a:pt x="78092" y="2120877"/>
                  <a:pt x="0" y="1850798"/>
                  <a:pt x="0" y="1562480"/>
                </a:cubicBezTo>
                <a:cubicBezTo>
                  <a:pt x="0" y="699546"/>
                  <a:pt x="699546" y="0"/>
                  <a:pt x="15624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26"/>
          <p:cNvSpPr/>
          <p:nvPr/>
        </p:nvSpPr>
        <p:spPr>
          <a:xfrm rot="7200000">
            <a:off x="4472485" y="3155620"/>
            <a:ext cx="2627960" cy="2627958"/>
          </a:xfrm>
          <a:custGeom>
            <a:avLst/>
            <a:gdLst/>
            <a:ahLst/>
            <a:cxnLst/>
            <a:rect l="l" t="t" r="r" b="b"/>
            <a:pathLst>
              <a:path w="3124960" h="3124960">
                <a:moveTo>
                  <a:pt x="1562480" y="0"/>
                </a:moveTo>
                <a:cubicBezTo>
                  <a:pt x="2425414" y="0"/>
                  <a:pt x="3124960" y="699546"/>
                  <a:pt x="3124960" y="1562480"/>
                </a:cubicBezTo>
                <a:cubicBezTo>
                  <a:pt x="3124960" y="2425414"/>
                  <a:pt x="2425414" y="3124960"/>
                  <a:pt x="1562480" y="3124960"/>
                </a:cubicBezTo>
                <a:lnTo>
                  <a:pt x="1553960" y="3124530"/>
                </a:lnTo>
                <a:cubicBezTo>
                  <a:pt x="1266142" y="2631300"/>
                  <a:pt x="748924" y="2354241"/>
                  <a:pt x="215698" y="2351884"/>
                </a:cubicBezTo>
                <a:cubicBezTo>
                  <a:pt x="78092" y="2120877"/>
                  <a:pt x="0" y="1850798"/>
                  <a:pt x="0" y="1562480"/>
                </a:cubicBezTo>
                <a:cubicBezTo>
                  <a:pt x="0" y="699546"/>
                  <a:pt x="699546" y="0"/>
                  <a:pt x="15624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26"/>
          <p:cNvSpPr/>
          <p:nvPr/>
        </p:nvSpPr>
        <p:spPr>
          <a:xfrm rot="14400000">
            <a:off x="2043555" y="3155621"/>
            <a:ext cx="2627960" cy="2627958"/>
          </a:xfrm>
          <a:custGeom>
            <a:avLst/>
            <a:gdLst/>
            <a:ahLst/>
            <a:cxnLst/>
            <a:rect l="l" t="t" r="r" b="b"/>
            <a:pathLst>
              <a:path w="3124960" h="3124960">
                <a:moveTo>
                  <a:pt x="1562480" y="0"/>
                </a:moveTo>
                <a:cubicBezTo>
                  <a:pt x="2425414" y="0"/>
                  <a:pt x="3124960" y="699546"/>
                  <a:pt x="3124960" y="1562480"/>
                </a:cubicBezTo>
                <a:cubicBezTo>
                  <a:pt x="3124960" y="2425414"/>
                  <a:pt x="2425414" y="3124960"/>
                  <a:pt x="1562480" y="3124960"/>
                </a:cubicBezTo>
                <a:lnTo>
                  <a:pt x="1553960" y="3124530"/>
                </a:lnTo>
                <a:cubicBezTo>
                  <a:pt x="1266142" y="2631300"/>
                  <a:pt x="748924" y="2354241"/>
                  <a:pt x="215698" y="2351884"/>
                </a:cubicBezTo>
                <a:cubicBezTo>
                  <a:pt x="78092" y="2120877"/>
                  <a:pt x="0" y="1850798"/>
                  <a:pt x="0" y="1562480"/>
                </a:cubicBezTo>
                <a:cubicBezTo>
                  <a:pt x="0" y="699546"/>
                  <a:pt x="699546" y="0"/>
                  <a:pt x="15624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132010" y="4019599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/>
          <p:cNvSpPr/>
          <p:nvPr/>
        </p:nvSpPr>
        <p:spPr>
          <a:xfrm>
            <a:off x="6149037" y="4019599"/>
            <a:ext cx="900000" cy="90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橢圓 8"/>
          <p:cNvSpPr/>
          <p:nvPr/>
        </p:nvSpPr>
        <p:spPr>
          <a:xfrm>
            <a:off x="4115890" y="1158799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群組 9"/>
          <p:cNvGrpSpPr/>
          <p:nvPr/>
        </p:nvGrpSpPr>
        <p:grpSpPr>
          <a:xfrm>
            <a:off x="6398272" y="4132601"/>
            <a:ext cx="475492" cy="566351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3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5" name="Freeform 66"/>
          <p:cNvSpPr>
            <a:spLocks/>
          </p:cNvSpPr>
          <p:nvPr/>
        </p:nvSpPr>
        <p:spPr bwMode="auto">
          <a:xfrm>
            <a:off x="4299417" y="1309146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2294892" y="4164375"/>
            <a:ext cx="586200" cy="588328"/>
            <a:chOff x="797010" y="5103333"/>
            <a:chExt cx="477058" cy="478790"/>
          </a:xfrm>
          <a:solidFill>
            <a:schemeClr val="bg1"/>
          </a:solidFill>
        </p:grpSpPr>
        <p:sp>
          <p:nvSpPr>
            <p:cNvPr id="17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8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14" name="手繪多邊形 13"/>
          <p:cNvSpPr/>
          <p:nvPr/>
        </p:nvSpPr>
        <p:spPr>
          <a:xfrm rot="2700000">
            <a:off x="2951999" y="1808999"/>
            <a:ext cx="3240000" cy="3240001"/>
          </a:xfrm>
          <a:custGeom>
            <a:avLst/>
            <a:gdLst>
              <a:gd name="connsiteX0" fmla="*/ 0 w 3240000"/>
              <a:gd name="connsiteY0" fmla="*/ 0 h 3240001"/>
              <a:gd name="connsiteX1" fmla="*/ 801099 w 3240000"/>
              <a:gd name="connsiteY1" fmla="*/ 0 h 3240001"/>
              <a:gd name="connsiteX2" fmla="*/ 829314 w 3240000"/>
              <a:gd name="connsiteY2" fmla="*/ 37733 h 3240001"/>
              <a:gd name="connsiteX3" fmla="*/ 1620001 w 3240000"/>
              <a:gd name="connsiteY3" fmla="*/ 410618 h 3240001"/>
              <a:gd name="connsiteX4" fmla="*/ 2410687 w 3240000"/>
              <a:gd name="connsiteY4" fmla="*/ 37733 h 3240001"/>
              <a:gd name="connsiteX5" fmla="*/ 2438902 w 3240000"/>
              <a:gd name="connsiteY5" fmla="*/ 1 h 3240001"/>
              <a:gd name="connsiteX6" fmla="*/ 3240000 w 3240000"/>
              <a:gd name="connsiteY6" fmla="*/ 0 h 3240001"/>
              <a:gd name="connsiteX7" fmla="*/ 3240000 w 3240000"/>
              <a:gd name="connsiteY7" fmla="*/ 801099 h 3240001"/>
              <a:gd name="connsiteX8" fmla="*/ 3202268 w 3240000"/>
              <a:gd name="connsiteY8" fmla="*/ 829314 h 3240001"/>
              <a:gd name="connsiteX9" fmla="*/ 2829384 w 3240000"/>
              <a:gd name="connsiteY9" fmla="*/ 1620000 h 3240001"/>
              <a:gd name="connsiteX10" fmla="*/ 3202269 w 3240000"/>
              <a:gd name="connsiteY10" fmla="*/ 2410686 h 3240001"/>
              <a:gd name="connsiteX11" fmla="*/ 3240000 w 3240000"/>
              <a:gd name="connsiteY11" fmla="*/ 2438901 h 3240001"/>
              <a:gd name="connsiteX12" fmla="*/ 3240000 w 3240000"/>
              <a:gd name="connsiteY12" fmla="*/ 3240001 h 3240001"/>
              <a:gd name="connsiteX13" fmla="*/ 2438901 w 3240000"/>
              <a:gd name="connsiteY13" fmla="*/ 3240001 h 3240001"/>
              <a:gd name="connsiteX14" fmla="*/ 2410686 w 3240000"/>
              <a:gd name="connsiteY14" fmla="*/ 3202269 h 3240001"/>
              <a:gd name="connsiteX15" fmla="*/ 1620001 w 3240000"/>
              <a:gd name="connsiteY15" fmla="*/ 2829384 h 3240001"/>
              <a:gd name="connsiteX16" fmla="*/ 829315 w 3240000"/>
              <a:gd name="connsiteY16" fmla="*/ 3202269 h 3240001"/>
              <a:gd name="connsiteX17" fmla="*/ 801100 w 3240000"/>
              <a:gd name="connsiteY17" fmla="*/ 3240001 h 3240001"/>
              <a:gd name="connsiteX18" fmla="*/ 0 w 3240000"/>
              <a:gd name="connsiteY18" fmla="*/ 3240001 h 3240001"/>
              <a:gd name="connsiteX19" fmla="*/ 0 w 3240000"/>
              <a:gd name="connsiteY19" fmla="*/ 2438902 h 3240001"/>
              <a:gd name="connsiteX20" fmla="*/ 37732 w 3240000"/>
              <a:gd name="connsiteY20" fmla="*/ 2410686 h 3240001"/>
              <a:gd name="connsiteX21" fmla="*/ 410617 w 3240000"/>
              <a:gd name="connsiteY21" fmla="*/ 1620000 h 3240001"/>
              <a:gd name="connsiteX22" fmla="*/ 37733 w 3240000"/>
              <a:gd name="connsiteY22" fmla="*/ 829314 h 3240001"/>
              <a:gd name="connsiteX23" fmla="*/ 0 w 3240000"/>
              <a:gd name="connsiteY23" fmla="*/ 801098 h 3240001"/>
              <a:gd name="connsiteX24" fmla="*/ 0 w 3240000"/>
              <a:gd name="connsiteY24" fmla="*/ 0 h 3240001"/>
              <a:gd name="connsiteX25" fmla="*/ 895450 w 3240000"/>
              <a:gd name="connsiteY25" fmla="*/ 895449 h 3240001"/>
              <a:gd name="connsiteX26" fmla="*/ 595331 w 3240000"/>
              <a:gd name="connsiteY26" fmla="*/ 1620001 h 3240001"/>
              <a:gd name="connsiteX27" fmla="*/ 1620001 w 3240000"/>
              <a:gd name="connsiteY27" fmla="*/ 2644672 h 3240001"/>
              <a:gd name="connsiteX28" fmla="*/ 2644672 w 3240000"/>
              <a:gd name="connsiteY28" fmla="*/ 1620001 h 3240001"/>
              <a:gd name="connsiteX29" fmla="*/ 1620002 w 3240000"/>
              <a:gd name="connsiteY29" fmla="*/ 595330 h 3240001"/>
              <a:gd name="connsiteX30" fmla="*/ 895450 w 3240000"/>
              <a:gd name="connsiteY30" fmla="*/ 895449 h 32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40000" h="3240001">
                <a:moveTo>
                  <a:pt x="0" y="0"/>
                </a:moveTo>
                <a:lnTo>
                  <a:pt x="801099" y="0"/>
                </a:lnTo>
                <a:lnTo>
                  <a:pt x="829314" y="37733"/>
                </a:lnTo>
                <a:cubicBezTo>
                  <a:pt x="1017254" y="265463"/>
                  <a:pt x="1301676" y="410618"/>
                  <a:pt x="1620001" y="410618"/>
                </a:cubicBezTo>
                <a:cubicBezTo>
                  <a:pt x="1938325" y="410618"/>
                  <a:pt x="2222747" y="265463"/>
                  <a:pt x="2410687" y="37733"/>
                </a:cubicBezTo>
                <a:lnTo>
                  <a:pt x="2438902" y="1"/>
                </a:lnTo>
                <a:lnTo>
                  <a:pt x="3240000" y="0"/>
                </a:lnTo>
                <a:lnTo>
                  <a:pt x="3240000" y="801099"/>
                </a:lnTo>
                <a:lnTo>
                  <a:pt x="3202268" y="829314"/>
                </a:lnTo>
                <a:cubicBezTo>
                  <a:pt x="2974538" y="1017254"/>
                  <a:pt x="2829383" y="1301676"/>
                  <a:pt x="2829384" y="1620000"/>
                </a:cubicBezTo>
                <a:cubicBezTo>
                  <a:pt x="2829384" y="1938324"/>
                  <a:pt x="2974538" y="2222746"/>
                  <a:pt x="3202269" y="2410686"/>
                </a:cubicBezTo>
                <a:lnTo>
                  <a:pt x="3240000" y="2438901"/>
                </a:lnTo>
                <a:lnTo>
                  <a:pt x="3240000" y="3240001"/>
                </a:lnTo>
                <a:lnTo>
                  <a:pt x="2438901" y="3240001"/>
                </a:lnTo>
                <a:lnTo>
                  <a:pt x="2410686" y="3202269"/>
                </a:lnTo>
                <a:cubicBezTo>
                  <a:pt x="2222746" y="2974538"/>
                  <a:pt x="1938325" y="2829384"/>
                  <a:pt x="1620001" y="2829384"/>
                </a:cubicBezTo>
                <a:cubicBezTo>
                  <a:pt x="1301676" y="2829384"/>
                  <a:pt x="1017255" y="2974539"/>
                  <a:pt x="829315" y="3202269"/>
                </a:cubicBezTo>
                <a:lnTo>
                  <a:pt x="801100" y="3240001"/>
                </a:lnTo>
                <a:lnTo>
                  <a:pt x="0" y="3240001"/>
                </a:lnTo>
                <a:lnTo>
                  <a:pt x="0" y="2438902"/>
                </a:lnTo>
                <a:lnTo>
                  <a:pt x="37732" y="2410686"/>
                </a:lnTo>
                <a:cubicBezTo>
                  <a:pt x="265463" y="2222746"/>
                  <a:pt x="410617" y="1938324"/>
                  <a:pt x="410617" y="1620000"/>
                </a:cubicBezTo>
                <a:cubicBezTo>
                  <a:pt x="410618" y="1301676"/>
                  <a:pt x="265463" y="1017254"/>
                  <a:pt x="37733" y="829314"/>
                </a:cubicBezTo>
                <a:lnTo>
                  <a:pt x="0" y="801098"/>
                </a:lnTo>
                <a:lnTo>
                  <a:pt x="0" y="0"/>
                </a:lnTo>
                <a:close/>
                <a:moveTo>
                  <a:pt x="895450" y="895449"/>
                </a:moveTo>
                <a:cubicBezTo>
                  <a:pt x="710021" y="1080878"/>
                  <a:pt x="595331" y="1337046"/>
                  <a:pt x="595331" y="1620001"/>
                </a:cubicBezTo>
                <a:cubicBezTo>
                  <a:pt x="595330" y="2185911"/>
                  <a:pt x="1054091" y="2644672"/>
                  <a:pt x="1620001" y="2644672"/>
                </a:cubicBezTo>
                <a:cubicBezTo>
                  <a:pt x="2185911" y="2644672"/>
                  <a:pt x="2644672" y="2185911"/>
                  <a:pt x="2644672" y="1620001"/>
                </a:cubicBezTo>
                <a:cubicBezTo>
                  <a:pt x="2644672" y="1054091"/>
                  <a:pt x="2185911" y="595330"/>
                  <a:pt x="1620002" y="595330"/>
                </a:cubicBezTo>
                <a:cubicBezTo>
                  <a:pt x="1337047" y="595330"/>
                  <a:pt x="1080879" y="710020"/>
                  <a:pt x="895450" y="8954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04800" dist="38100" dir="30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橢圓 42"/>
          <p:cNvSpPr/>
          <p:nvPr/>
        </p:nvSpPr>
        <p:spPr>
          <a:xfrm>
            <a:off x="3762000" y="254044"/>
            <a:ext cx="1620000" cy="162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3876256" y="368301"/>
            <a:ext cx="1391488" cy="1391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3762000" y="4983956"/>
            <a:ext cx="1620000" cy="162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3876256" y="5098213"/>
            <a:ext cx="1391488" cy="13914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 rot="5400000">
            <a:off x="6126956" y="2619000"/>
            <a:ext cx="1620000" cy="162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 rot="5400000">
            <a:off x="6241212" y="2733259"/>
            <a:ext cx="1391488" cy="13914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 rot="5400000">
            <a:off x="1397044" y="2619000"/>
            <a:ext cx="1620000" cy="162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 rot="5400000">
            <a:off x="1511300" y="2733259"/>
            <a:ext cx="1391488" cy="13914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3492500" y="2349500"/>
            <a:ext cx="2159000" cy="2159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3721100" y="2578101"/>
            <a:ext cx="1701800" cy="170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1" name="群組 60"/>
          <p:cNvGrpSpPr/>
          <p:nvPr/>
        </p:nvGrpSpPr>
        <p:grpSpPr>
          <a:xfrm>
            <a:off x="4352522" y="487294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1" name="群組 70"/>
          <p:cNvGrpSpPr/>
          <p:nvPr/>
        </p:nvGrpSpPr>
        <p:grpSpPr>
          <a:xfrm>
            <a:off x="6742545" y="2812800"/>
            <a:ext cx="388822" cy="388640"/>
            <a:chOff x="5138299" y="5143045"/>
            <a:chExt cx="388822" cy="388640"/>
          </a:xfrm>
        </p:grpSpPr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1957626" y="2807349"/>
            <a:ext cx="498836" cy="500648"/>
            <a:chOff x="797010" y="5103333"/>
            <a:chExt cx="477058" cy="478790"/>
          </a:xfrm>
        </p:grpSpPr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4394325" y="2698897"/>
            <a:ext cx="355350" cy="423252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79" name="手繪多邊形 78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4361090" y="5163830"/>
            <a:ext cx="421820" cy="358068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84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5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498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 rot="3649974">
            <a:off x="4041799" y="1192905"/>
            <a:ext cx="2986785" cy="1812556"/>
          </a:xfrm>
          <a:custGeom>
            <a:avLst/>
            <a:gdLst>
              <a:gd name="connsiteX0" fmla="*/ 94134 w 3135261"/>
              <a:gd name="connsiteY0" fmla="*/ 1293626 h 1902661"/>
              <a:gd name="connsiteX1" fmla="*/ 3057331 w 3135261"/>
              <a:gd name="connsiteY1" fmla="*/ 117297 h 1902661"/>
              <a:gd name="connsiteX2" fmla="*/ 3135261 w 3135261"/>
              <a:gd name="connsiteY2" fmla="*/ 146418 h 1902661"/>
              <a:gd name="connsiteX3" fmla="*/ 3118861 w 3135261"/>
              <a:gd name="connsiteY3" fmla="*/ 323024 h 1902661"/>
              <a:gd name="connsiteX4" fmla="*/ 2805371 w 3135261"/>
              <a:gd name="connsiteY4" fmla="*/ 1363518 h 1902661"/>
              <a:gd name="connsiteX5" fmla="*/ 2709059 w 3135261"/>
              <a:gd name="connsiteY5" fmla="*/ 1541470 h 1902661"/>
              <a:gd name="connsiteX6" fmla="*/ 2644267 w 3135261"/>
              <a:gd name="connsiteY6" fmla="*/ 1512454 h 1902661"/>
              <a:gd name="connsiteX7" fmla="*/ 1487775 w 3135261"/>
              <a:gd name="connsiteY7" fmla="*/ 1824860 h 1902661"/>
              <a:gd name="connsiteX8" fmla="*/ 1427330 w 3135261"/>
              <a:gd name="connsiteY8" fmla="*/ 1902661 h 1902661"/>
              <a:gd name="connsiteX9" fmla="*/ 1263384 w 3135261"/>
              <a:gd name="connsiteY9" fmla="*/ 1816654 h 1902661"/>
              <a:gd name="connsiteX10" fmla="*/ 147045 w 3135261"/>
              <a:gd name="connsiteY10" fmla="*/ 1496027 h 1902661"/>
              <a:gd name="connsiteX11" fmla="*/ 0 w 3135261"/>
              <a:gd name="connsiteY11" fmla="*/ 1484292 h 1902661"/>
              <a:gd name="connsiteX12" fmla="*/ 94134 w 3135261"/>
              <a:gd name="connsiteY12" fmla="*/ 1293626 h 190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5261" h="1902661">
                <a:moveTo>
                  <a:pt x="94134" y="1293626"/>
                </a:moveTo>
                <a:cubicBezTo>
                  <a:pt x="688236" y="229171"/>
                  <a:pt x="1938960" y="-237521"/>
                  <a:pt x="3057331" y="117297"/>
                </a:cubicBezTo>
                <a:lnTo>
                  <a:pt x="3135261" y="146418"/>
                </a:lnTo>
                <a:lnTo>
                  <a:pt x="3118861" y="323024"/>
                </a:lnTo>
                <a:cubicBezTo>
                  <a:pt x="3074318" y="687901"/>
                  <a:pt x="2967378" y="1039534"/>
                  <a:pt x="2805371" y="1363518"/>
                </a:cubicBezTo>
                <a:lnTo>
                  <a:pt x="2709059" y="1541470"/>
                </a:lnTo>
                <a:lnTo>
                  <a:pt x="2644267" y="1512454"/>
                </a:lnTo>
                <a:cubicBezTo>
                  <a:pt x="2231635" y="1370056"/>
                  <a:pt x="1771516" y="1495353"/>
                  <a:pt x="1487775" y="1824860"/>
                </a:cubicBezTo>
                <a:lnTo>
                  <a:pt x="1427330" y="1902661"/>
                </a:lnTo>
                <a:lnTo>
                  <a:pt x="1263384" y="1816654"/>
                </a:lnTo>
                <a:cubicBezTo>
                  <a:pt x="914892" y="1648001"/>
                  <a:pt x="537614" y="1538579"/>
                  <a:pt x="147045" y="1496027"/>
                </a:cubicBezTo>
                <a:lnTo>
                  <a:pt x="0" y="1484292"/>
                </a:lnTo>
                <a:lnTo>
                  <a:pt x="94134" y="12936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手繪多邊形 4"/>
          <p:cNvSpPr/>
          <p:nvPr/>
        </p:nvSpPr>
        <p:spPr>
          <a:xfrm rot="3649974">
            <a:off x="2334608" y="979828"/>
            <a:ext cx="1789308" cy="2947848"/>
          </a:xfrm>
          <a:custGeom>
            <a:avLst/>
            <a:gdLst>
              <a:gd name="connsiteX0" fmla="*/ 140973 w 1878256"/>
              <a:gd name="connsiteY0" fmla="*/ 0 h 3094391"/>
              <a:gd name="connsiteX1" fmla="*/ 165734 w 1878256"/>
              <a:gd name="connsiteY1" fmla="*/ 539 h 3094391"/>
              <a:gd name="connsiteX2" fmla="*/ 1393883 w 1878256"/>
              <a:gd name="connsiteY2" fmla="*/ 315185 h 3094391"/>
              <a:gd name="connsiteX3" fmla="*/ 1544975 w 1878256"/>
              <a:gd name="connsiteY3" fmla="*/ 394448 h 3094391"/>
              <a:gd name="connsiteX4" fmla="*/ 1541634 w 1878256"/>
              <a:gd name="connsiteY4" fmla="*/ 401216 h 3094391"/>
              <a:gd name="connsiteX5" fmla="*/ 1824861 w 1878256"/>
              <a:gd name="connsiteY5" fmla="*/ 1632913 h 3094391"/>
              <a:gd name="connsiteX6" fmla="*/ 1878256 w 1878256"/>
              <a:gd name="connsiteY6" fmla="*/ 1674398 h 3094391"/>
              <a:gd name="connsiteX7" fmla="*/ 1872626 w 1878256"/>
              <a:gd name="connsiteY7" fmla="*/ 1683550 h 3094391"/>
              <a:gd name="connsiteX8" fmla="*/ 1446692 w 1878256"/>
              <a:gd name="connsiteY8" fmla="*/ 2937037 h 3094391"/>
              <a:gd name="connsiteX9" fmla="*/ 1431026 w 1878256"/>
              <a:gd name="connsiteY9" fmla="*/ 3094391 h 3094391"/>
              <a:gd name="connsiteX10" fmla="*/ 1293626 w 1878256"/>
              <a:gd name="connsiteY10" fmla="*/ 3026554 h 3094391"/>
              <a:gd name="connsiteX11" fmla="*/ 117297 w 1878256"/>
              <a:gd name="connsiteY11" fmla="*/ 63357 h 3094391"/>
              <a:gd name="connsiteX12" fmla="*/ 140973 w 1878256"/>
              <a:gd name="connsiteY12" fmla="*/ 0 h 309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8256" h="3094391">
                <a:moveTo>
                  <a:pt x="140973" y="0"/>
                </a:moveTo>
                <a:lnTo>
                  <a:pt x="165734" y="539"/>
                </a:lnTo>
                <a:cubicBezTo>
                  <a:pt x="596428" y="22425"/>
                  <a:pt x="1013485" y="131090"/>
                  <a:pt x="1393883" y="315185"/>
                </a:cubicBezTo>
                <a:lnTo>
                  <a:pt x="1544975" y="394448"/>
                </a:lnTo>
                <a:lnTo>
                  <a:pt x="1541634" y="401216"/>
                </a:lnTo>
                <a:cubicBezTo>
                  <a:pt x="1355478" y="832050"/>
                  <a:pt x="1475179" y="1331801"/>
                  <a:pt x="1824861" y="1632913"/>
                </a:cubicBezTo>
                <a:lnTo>
                  <a:pt x="1878256" y="1674398"/>
                </a:lnTo>
                <a:lnTo>
                  <a:pt x="1872626" y="1683550"/>
                </a:lnTo>
                <a:cubicBezTo>
                  <a:pt x="1651629" y="2067063"/>
                  <a:pt x="1505796" y="2492574"/>
                  <a:pt x="1446692" y="2937037"/>
                </a:cubicBezTo>
                <a:lnTo>
                  <a:pt x="1431026" y="3094391"/>
                </a:lnTo>
                <a:lnTo>
                  <a:pt x="1293626" y="3026554"/>
                </a:lnTo>
                <a:cubicBezTo>
                  <a:pt x="229171" y="2432452"/>
                  <a:pt x="-237521" y="1181728"/>
                  <a:pt x="117297" y="63357"/>
                </a:cubicBezTo>
                <a:lnTo>
                  <a:pt x="1409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手繪多邊形 5"/>
          <p:cNvSpPr/>
          <p:nvPr/>
        </p:nvSpPr>
        <p:spPr>
          <a:xfrm rot="3649974">
            <a:off x="4975436" y="2904397"/>
            <a:ext cx="1825791" cy="3000665"/>
          </a:xfrm>
          <a:custGeom>
            <a:avLst/>
            <a:gdLst>
              <a:gd name="connsiteX0" fmla="*/ 444479 w 1916553"/>
              <a:gd name="connsiteY0" fmla="*/ 0 h 3149833"/>
              <a:gd name="connsiteX1" fmla="*/ 622929 w 1916553"/>
              <a:gd name="connsiteY1" fmla="*/ 88104 h 3149833"/>
              <a:gd name="connsiteX2" fmla="*/ 1799257 w 1916553"/>
              <a:gd name="connsiteY2" fmla="*/ 3051300 h 3149833"/>
              <a:gd name="connsiteX3" fmla="*/ 1762437 w 1916553"/>
              <a:gd name="connsiteY3" fmla="*/ 3149833 h 3149833"/>
              <a:gd name="connsiteX4" fmla="*/ 1747510 w 1916553"/>
              <a:gd name="connsiteY4" fmla="*/ 3149104 h 3149833"/>
              <a:gd name="connsiteX5" fmla="*/ 528320 w 1916553"/>
              <a:gd name="connsiteY5" fmla="*/ 2801350 h 3149833"/>
              <a:gd name="connsiteX6" fmla="*/ 374005 w 1916553"/>
              <a:gd name="connsiteY6" fmla="*/ 2714995 h 3149833"/>
              <a:gd name="connsiteX7" fmla="*/ 408377 w 1916553"/>
              <a:gd name="connsiteY7" fmla="*/ 2625590 h 3149833"/>
              <a:gd name="connsiteX8" fmla="*/ 6950 w 1916553"/>
              <a:gd name="connsiteY8" fmla="*/ 1415905 h 3149833"/>
              <a:gd name="connsiteX9" fmla="*/ 0 w 1916553"/>
              <a:gd name="connsiteY9" fmla="*/ 1411552 h 3149833"/>
              <a:gd name="connsiteX10" fmla="*/ 98511 w 1916553"/>
              <a:gd name="connsiteY10" fmla="*/ 1229540 h 3149833"/>
              <a:gd name="connsiteX11" fmla="*/ 433573 w 1916553"/>
              <a:gd name="connsiteY11" fmla="*/ 117448 h 3149833"/>
              <a:gd name="connsiteX12" fmla="*/ 444479 w 1916553"/>
              <a:gd name="connsiteY12" fmla="*/ 0 h 314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6553" h="3149833">
                <a:moveTo>
                  <a:pt x="444479" y="0"/>
                </a:moveTo>
                <a:lnTo>
                  <a:pt x="622929" y="88104"/>
                </a:lnTo>
                <a:cubicBezTo>
                  <a:pt x="1687384" y="682205"/>
                  <a:pt x="2154075" y="1932929"/>
                  <a:pt x="1799257" y="3051300"/>
                </a:cubicBezTo>
                <a:lnTo>
                  <a:pt x="1762437" y="3149833"/>
                </a:lnTo>
                <a:lnTo>
                  <a:pt x="1747510" y="3149104"/>
                </a:lnTo>
                <a:cubicBezTo>
                  <a:pt x="1317565" y="3115574"/>
                  <a:pt x="903599" y="2995668"/>
                  <a:pt x="528320" y="2801350"/>
                </a:cubicBezTo>
                <a:lnTo>
                  <a:pt x="374005" y="2714995"/>
                </a:lnTo>
                <a:lnTo>
                  <a:pt x="408377" y="2625590"/>
                </a:lnTo>
                <a:cubicBezTo>
                  <a:pt x="555100" y="2182471"/>
                  <a:pt x="395263" y="1687460"/>
                  <a:pt x="6950" y="1415905"/>
                </a:cubicBezTo>
                <a:lnTo>
                  <a:pt x="0" y="1411552"/>
                </a:lnTo>
                <a:lnTo>
                  <a:pt x="98511" y="1229540"/>
                </a:lnTo>
                <a:cubicBezTo>
                  <a:pt x="271664" y="883262"/>
                  <a:pt x="385964" y="507434"/>
                  <a:pt x="433573" y="117448"/>
                </a:cubicBezTo>
                <a:lnTo>
                  <a:pt x="4444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手繪多邊形 6"/>
          <p:cNvSpPr/>
          <p:nvPr/>
        </p:nvSpPr>
        <p:spPr>
          <a:xfrm rot="3649974">
            <a:off x="2080729" y="3838204"/>
            <a:ext cx="3010875" cy="1817137"/>
          </a:xfrm>
          <a:custGeom>
            <a:avLst/>
            <a:gdLst>
              <a:gd name="connsiteX0" fmla="*/ 419672 w 3160549"/>
              <a:gd name="connsiteY0" fmla="*/ 353823 h 1907470"/>
              <a:gd name="connsiteX1" fmla="*/ 422731 w 3160549"/>
              <a:gd name="connsiteY1" fmla="*/ 348851 h 1907470"/>
              <a:gd name="connsiteX2" fmla="*/ 457136 w 3160549"/>
              <a:gd name="connsiteY2" fmla="*/ 365838 h 1907470"/>
              <a:gd name="connsiteX3" fmla="*/ 1697463 w 3160549"/>
              <a:gd name="connsiteY3" fmla="*/ 72460 h 1907470"/>
              <a:gd name="connsiteX4" fmla="*/ 1752674 w 3160549"/>
              <a:gd name="connsiteY4" fmla="*/ 0 h 1907470"/>
              <a:gd name="connsiteX5" fmla="*/ 1913562 w 3160549"/>
              <a:gd name="connsiteY5" fmla="*/ 90033 h 1907470"/>
              <a:gd name="connsiteX6" fmla="*/ 3020818 w 3160549"/>
              <a:gd name="connsiteY6" fmla="*/ 440742 h 1907470"/>
              <a:gd name="connsiteX7" fmla="*/ 3160549 w 3160549"/>
              <a:gd name="connsiteY7" fmla="*/ 455707 h 1907470"/>
              <a:gd name="connsiteX8" fmla="*/ 3082474 w 3160549"/>
              <a:gd name="connsiteY8" fmla="*/ 613846 h 1907470"/>
              <a:gd name="connsiteX9" fmla="*/ 119277 w 3160549"/>
              <a:gd name="connsiteY9" fmla="*/ 1790174 h 1907470"/>
              <a:gd name="connsiteX10" fmla="*/ 0 w 3160549"/>
              <a:gd name="connsiteY10" fmla="*/ 1745603 h 1907470"/>
              <a:gd name="connsiteX11" fmla="*/ 322 w 3160549"/>
              <a:gd name="connsiteY11" fmla="*/ 1735911 h 1907470"/>
              <a:gd name="connsiteX12" fmla="*/ 419672 w 3160549"/>
              <a:gd name="connsiteY12" fmla="*/ 353823 h 190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0549" h="1907470">
                <a:moveTo>
                  <a:pt x="419672" y="353823"/>
                </a:moveTo>
                <a:lnTo>
                  <a:pt x="422731" y="348851"/>
                </a:lnTo>
                <a:lnTo>
                  <a:pt x="457136" y="365838"/>
                </a:lnTo>
                <a:cubicBezTo>
                  <a:pt x="892113" y="553784"/>
                  <a:pt x="1397339" y="429961"/>
                  <a:pt x="1697463" y="72460"/>
                </a:cubicBezTo>
                <a:lnTo>
                  <a:pt x="1752674" y="0"/>
                </a:lnTo>
                <a:lnTo>
                  <a:pt x="1913562" y="90033"/>
                </a:lnTo>
                <a:cubicBezTo>
                  <a:pt x="2257363" y="268052"/>
                  <a:pt x="2631543" y="387640"/>
                  <a:pt x="3020818" y="440742"/>
                </a:cubicBezTo>
                <a:lnTo>
                  <a:pt x="3160549" y="455707"/>
                </a:lnTo>
                <a:lnTo>
                  <a:pt x="3082474" y="613846"/>
                </a:lnTo>
                <a:cubicBezTo>
                  <a:pt x="2488372" y="1678301"/>
                  <a:pt x="1237648" y="2144992"/>
                  <a:pt x="119277" y="1790174"/>
                </a:cubicBezTo>
                <a:lnTo>
                  <a:pt x="0" y="1745603"/>
                </a:lnTo>
                <a:lnTo>
                  <a:pt x="322" y="1735911"/>
                </a:lnTo>
                <a:cubicBezTo>
                  <a:pt x="32930" y="1244559"/>
                  <a:pt x="178442" y="772449"/>
                  <a:pt x="419672" y="3538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橢圓 7"/>
          <p:cNvSpPr/>
          <p:nvPr/>
        </p:nvSpPr>
        <p:spPr>
          <a:xfrm>
            <a:off x="3757874" y="2643772"/>
            <a:ext cx="1601726" cy="160172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102431" y="1429441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2245245" y="1637415"/>
            <a:ext cx="582284" cy="539052"/>
            <a:chOff x="3465568" y="3017598"/>
            <a:chExt cx="444396" cy="411402"/>
          </a:xfrm>
          <a:solidFill>
            <a:srgbClr val="6D6D6D"/>
          </a:solidFill>
        </p:grpSpPr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" name="橢圓 12"/>
          <p:cNvSpPr/>
          <p:nvPr/>
        </p:nvSpPr>
        <p:spPr>
          <a:xfrm>
            <a:off x="5910610" y="1429441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102431" y="4666584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5910610" y="4666584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6237452" y="1601994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17" name="手繪多邊形 16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1" name="Freeform 66"/>
          <p:cNvSpPr>
            <a:spLocks/>
          </p:cNvSpPr>
          <p:nvPr/>
        </p:nvSpPr>
        <p:spPr bwMode="auto">
          <a:xfrm>
            <a:off x="6141567" y="4887659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2326108" y="4964714"/>
            <a:ext cx="572962" cy="42405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23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 rot="17280000">
            <a:off x="3488873" y="166508"/>
            <a:ext cx="1964348" cy="3071511"/>
          </a:xfrm>
          <a:custGeom>
            <a:avLst/>
            <a:gdLst>
              <a:gd name="connsiteX0" fmla="*/ 928442 w 1827448"/>
              <a:gd name="connsiteY0" fmla="*/ 0 h 2857450"/>
              <a:gd name="connsiteX1" fmla="*/ 1795922 w 1827448"/>
              <a:gd name="connsiteY1" fmla="*/ 2669828 h 2857450"/>
              <a:gd name="connsiteX2" fmla="*/ 1826854 w 1827448"/>
              <a:gd name="connsiteY2" fmla="*/ 2812372 h 2857450"/>
              <a:gd name="connsiteX3" fmla="*/ 1827448 w 1827448"/>
              <a:gd name="connsiteY3" fmla="*/ 2857449 h 2857450"/>
              <a:gd name="connsiteX4" fmla="*/ 0 w 1827448"/>
              <a:gd name="connsiteY4" fmla="*/ 2857450 h 2857450"/>
              <a:gd name="connsiteX5" fmla="*/ 928442 w 1827448"/>
              <a:gd name="connsiteY5" fmla="*/ 0 h 28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448" h="2857450">
                <a:moveTo>
                  <a:pt x="928442" y="0"/>
                </a:moveTo>
                <a:lnTo>
                  <a:pt x="1795922" y="2669828"/>
                </a:lnTo>
                <a:cubicBezTo>
                  <a:pt x="1811284" y="2717107"/>
                  <a:pt x="1821491" y="2764825"/>
                  <a:pt x="1826854" y="2812372"/>
                </a:cubicBezTo>
                <a:lnTo>
                  <a:pt x="1827448" y="2857449"/>
                </a:lnTo>
                <a:lnTo>
                  <a:pt x="0" y="2857450"/>
                </a:lnTo>
                <a:lnTo>
                  <a:pt x="9284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 rot="17280000">
            <a:off x="1636515" y="1684062"/>
            <a:ext cx="2784006" cy="2233841"/>
          </a:xfrm>
          <a:custGeom>
            <a:avLst/>
            <a:gdLst>
              <a:gd name="connsiteX0" fmla="*/ 2589982 w 2589982"/>
              <a:gd name="connsiteY0" fmla="*/ 330227 h 2078159"/>
              <a:gd name="connsiteX1" fmla="*/ 2022044 w 2589982"/>
              <a:gd name="connsiteY1" fmla="*/ 2078159 h 2078159"/>
              <a:gd name="connsiteX2" fmla="*/ 0 w 2589982"/>
              <a:gd name="connsiteY2" fmla="*/ 609057 h 2078159"/>
              <a:gd name="connsiteX3" fmla="*/ 1765413 w 2589982"/>
              <a:gd name="connsiteY3" fmla="*/ 35440 h 2078159"/>
              <a:gd name="connsiteX4" fmla="*/ 2532363 w 2589982"/>
              <a:gd name="connsiteY4" fmla="*/ 248684 h 2078159"/>
              <a:gd name="connsiteX5" fmla="*/ 2589982 w 2589982"/>
              <a:gd name="connsiteY5" fmla="*/ 330227 h 20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9982" h="2078159">
                <a:moveTo>
                  <a:pt x="2589982" y="330227"/>
                </a:moveTo>
                <a:lnTo>
                  <a:pt x="2022044" y="2078159"/>
                </a:lnTo>
                <a:lnTo>
                  <a:pt x="0" y="609057"/>
                </a:lnTo>
                <a:lnTo>
                  <a:pt x="1765413" y="35440"/>
                </a:lnTo>
                <a:cubicBezTo>
                  <a:pt x="2049092" y="-56733"/>
                  <a:pt x="2348528" y="36658"/>
                  <a:pt x="2532363" y="248684"/>
                </a:cubicBezTo>
                <a:lnTo>
                  <a:pt x="2589982" y="3302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 rot="17280000">
            <a:off x="4786492" y="2467966"/>
            <a:ext cx="3475434" cy="1416390"/>
          </a:xfrm>
          <a:custGeom>
            <a:avLst/>
            <a:gdLst>
              <a:gd name="connsiteX0" fmla="*/ 3233222 w 3233222"/>
              <a:gd name="connsiteY0" fmla="*/ 0 h 1317678"/>
              <a:gd name="connsiteX1" fmla="*/ 3218950 w 3233222"/>
              <a:gd name="connsiteY1" fmla="*/ 77062 h 1317678"/>
              <a:gd name="connsiteX2" fmla="*/ 2749161 w 3233222"/>
              <a:gd name="connsiteY2" fmla="*/ 563532 h 1317678"/>
              <a:gd name="connsiteX3" fmla="*/ 428139 w 3233222"/>
              <a:gd name="connsiteY3" fmla="*/ 1317678 h 1317678"/>
              <a:gd name="connsiteX4" fmla="*/ 0 w 3233222"/>
              <a:gd name="connsiteY4" fmla="*/ 0 h 1317678"/>
              <a:gd name="connsiteX5" fmla="*/ 3233222 w 3233222"/>
              <a:gd name="connsiteY5" fmla="*/ 0 h 131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3222" h="1317678">
                <a:moveTo>
                  <a:pt x="3233222" y="0"/>
                </a:moveTo>
                <a:lnTo>
                  <a:pt x="3218950" y="77062"/>
                </a:lnTo>
                <a:cubicBezTo>
                  <a:pt x="3155068" y="299226"/>
                  <a:pt x="2985561" y="486721"/>
                  <a:pt x="2749161" y="563532"/>
                </a:cubicBezTo>
                <a:lnTo>
                  <a:pt x="428139" y="1317678"/>
                </a:lnTo>
                <a:lnTo>
                  <a:pt x="0" y="0"/>
                </a:lnTo>
                <a:lnTo>
                  <a:pt x="32332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 rot="17280000">
            <a:off x="1977302" y="3511241"/>
            <a:ext cx="2497402" cy="2335959"/>
          </a:xfrm>
          <a:custGeom>
            <a:avLst/>
            <a:gdLst>
              <a:gd name="connsiteX0" fmla="*/ 2323352 w 2323352"/>
              <a:gd name="connsiteY0" fmla="*/ 748721 h 2173160"/>
              <a:gd name="connsiteX1" fmla="*/ 362779 w 2323352"/>
              <a:gd name="connsiteY1" fmla="*/ 2173160 h 2173160"/>
              <a:gd name="connsiteX2" fmla="*/ 35439 w 2323352"/>
              <a:gd name="connsiteY2" fmla="*/ 1165713 h 2173160"/>
              <a:gd name="connsiteX3" fmla="*/ 497776 w 2323352"/>
              <a:gd name="connsiteY3" fmla="*/ 258327 h 2173160"/>
              <a:gd name="connsiteX4" fmla="*/ 1292825 w 2323352"/>
              <a:gd name="connsiteY4" fmla="*/ 0 h 2173160"/>
              <a:gd name="connsiteX5" fmla="*/ 2323352 w 2323352"/>
              <a:gd name="connsiteY5" fmla="*/ 748721 h 217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352" h="2173160">
                <a:moveTo>
                  <a:pt x="2323352" y="748721"/>
                </a:moveTo>
                <a:lnTo>
                  <a:pt x="362779" y="2173160"/>
                </a:lnTo>
                <a:lnTo>
                  <a:pt x="35439" y="1165713"/>
                </a:lnTo>
                <a:cubicBezTo>
                  <a:pt x="-87458" y="787474"/>
                  <a:pt x="119537" y="381224"/>
                  <a:pt x="497776" y="258327"/>
                </a:cubicBezTo>
                <a:lnTo>
                  <a:pt x="1292825" y="0"/>
                </a:lnTo>
                <a:lnTo>
                  <a:pt x="2323352" y="7487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rot="17280000">
            <a:off x="4384870" y="3803128"/>
            <a:ext cx="1804580" cy="2864987"/>
          </a:xfrm>
          <a:custGeom>
            <a:avLst/>
            <a:gdLst>
              <a:gd name="connsiteX0" fmla="*/ 852654 w 1678815"/>
              <a:gd name="connsiteY0" fmla="*/ 0 h 2665319"/>
              <a:gd name="connsiteX1" fmla="*/ 1678815 w 1678815"/>
              <a:gd name="connsiteY1" fmla="*/ 2542661 h 2665319"/>
              <a:gd name="connsiteX2" fmla="*/ 1410380 w 1678815"/>
              <a:gd name="connsiteY2" fmla="*/ 2629881 h 2665319"/>
              <a:gd name="connsiteX3" fmla="*/ 502993 w 1678815"/>
              <a:gd name="connsiteY3" fmla="*/ 2167545 h 2665319"/>
              <a:gd name="connsiteX4" fmla="*/ 0 w 1678815"/>
              <a:gd name="connsiteY4" fmla="*/ 619489 h 2665319"/>
              <a:gd name="connsiteX5" fmla="*/ 852654 w 1678815"/>
              <a:gd name="connsiteY5" fmla="*/ 0 h 266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8815" h="2665319">
                <a:moveTo>
                  <a:pt x="852654" y="0"/>
                </a:moveTo>
                <a:lnTo>
                  <a:pt x="1678815" y="2542661"/>
                </a:lnTo>
                <a:lnTo>
                  <a:pt x="1410380" y="2629881"/>
                </a:lnTo>
                <a:cubicBezTo>
                  <a:pt x="1032141" y="2752778"/>
                  <a:pt x="625891" y="2545784"/>
                  <a:pt x="502993" y="2167545"/>
                </a:cubicBezTo>
                <a:lnTo>
                  <a:pt x="0" y="619489"/>
                </a:lnTo>
                <a:lnTo>
                  <a:pt x="8526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3896202" y="1353907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 flipH="1">
            <a:off x="6279782" y="1832307"/>
            <a:ext cx="469038" cy="383505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手繪多邊形 18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0" name="Freeform 201"/>
          <p:cNvSpPr>
            <a:spLocks/>
          </p:cNvSpPr>
          <p:nvPr/>
        </p:nvSpPr>
        <p:spPr bwMode="auto">
          <a:xfrm flipH="1">
            <a:off x="6148941" y="4942277"/>
            <a:ext cx="261682" cy="576304"/>
          </a:xfrm>
          <a:custGeom>
            <a:avLst/>
            <a:gdLst>
              <a:gd name="T0" fmla="*/ 2061 w 5361"/>
              <a:gd name="T1" fmla="*/ 11736 h 11809"/>
              <a:gd name="T2" fmla="*/ 81 w 5361"/>
              <a:gd name="T3" fmla="*/ 9815 h 11809"/>
              <a:gd name="T4" fmla="*/ 17 w 5361"/>
              <a:gd name="T5" fmla="*/ 9604 h 11809"/>
              <a:gd name="T6" fmla="*/ 8 w 5361"/>
              <a:gd name="T7" fmla="*/ 5669 h 11809"/>
              <a:gd name="T8" fmla="*/ 58 w 5361"/>
              <a:gd name="T9" fmla="*/ 1509 h 11809"/>
              <a:gd name="T10" fmla="*/ 666 w 5361"/>
              <a:gd name="T11" fmla="*/ 507 h 11809"/>
              <a:gd name="T12" fmla="*/ 1496 w 5361"/>
              <a:gd name="T13" fmla="*/ 61 h 11809"/>
              <a:gd name="T14" fmla="*/ 2428 w 5361"/>
              <a:gd name="T15" fmla="*/ 61 h 11809"/>
              <a:gd name="T16" fmla="*/ 3784 w 5361"/>
              <a:gd name="T17" fmla="*/ 1236 h 11809"/>
              <a:gd name="T18" fmla="*/ 3952 w 5361"/>
              <a:gd name="T19" fmla="*/ 5266 h 11809"/>
              <a:gd name="T20" fmla="*/ 3791 w 5361"/>
              <a:gd name="T21" fmla="*/ 9148 h 11809"/>
              <a:gd name="T22" fmla="*/ 3057 w 5361"/>
              <a:gd name="T23" fmla="*/ 9777 h 11809"/>
              <a:gd name="T24" fmla="*/ 2276 w 5361"/>
              <a:gd name="T25" fmla="*/ 9777 h 11809"/>
              <a:gd name="T26" fmla="*/ 1757 w 5361"/>
              <a:gd name="T27" fmla="*/ 9439 h 11809"/>
              <a:gd name="T28" fmla="*/ 1458 w 5361"/>
              <a:gd name="T29" fmla="*/ 8926 h 11809"/>
              <a:gd name="T30" fmla="*/ 1419 w 5361"/>
              <a:gd name="T31" fmla="*/ 7007 h 11809"/>
              <a:gd name="T32" fmla="*/ 1426 w 5361"/>
              <a:gd name="T33" fmla="*/ 5230 h 11809"/>
              <a:gd name="T34" fmla="*/ 1821 w 5361"/>
              <a:gd name="T35" fmla="*/ 5230 h 11809"/>
              <a:gd name="T36" fmla="*/ 2216 w 5361"/>
              <a:gd name="T37" fmla="*/ 5230 h 11809"/>
              <a:gd name="T38" fmla="*/ 2230 w 5361"/>
              <a:gd name="T39" fmla="*/ 6951 h 11809"/>
              <a:gd name="T40" fmla="*/ 2301 w 5361"/>
              <a:gd name="T41" fmla="*/ 8769 h 11809"/>
              <a:gd name="T42" fmla="*/ 3013 w 5361"/>
              <a:gd name="T43" fmla="*/ 8803 h 11809"/>
              <a:gd name="T44" fmla="*/ 3077 w 5361"/>
              <a:gd name="T45" fmla="*/ 8707 h 11809"/>
              <a:gd name="T46" fmla="*/ 3076 w 5361"/>
              <a:gd name="T47" fmla="*/ 5247 h 11809"/>
              <a:gd name="T48" fmla="*/ 2905 w 5361"/>
              <a:gd name="T49" fmla="*/ 1374 h 11809"/>
              <a:gd name="T50" fmla="*/ 2410 w 5361"/>
              <a:gd name="T51" fmla="*/ 951 h 11809"/>
              <a:gd name="T52" fmla="*/ 1965 w 5361"/>
              <a:gd name="T53" fmla="*/ 870 h 11809"/>
              <a:gd name="T54" fmla="*/ 1562 w 5361"/>
              <a:gd name="T55" fmla="*/ 928 h 11809"/>
              <a:gd name="T56" fmla="*/ 1038 w 5361"/>
              <a:gd name="T57" fmla="*/ 1355 h 11809"/>
              <a:gd name="T58" fmla="*/ 854 w 5361"/>
              <a:gd name="T59" fmla="*/ 5670 h 11809"/>
              <a:gd name="T60" fmla="*/ 861 w 5361"/>
              <a:gd name="T61" fmla="*/ 9520 h 11809"/>
              <a:gd name="T62" fmla="*/ 928 w 5361"/>
              <a:gd name="T63" fmla="*/ 9703 h 11809"/>
              <a:gd name="T64" fmla="*/ 1996 w 5361"/>
              <a:gd name="T65" fmla="*/ 10832 h 11809"/>
              <a:gd name="T66" fmla="*/ 2668 w 5361"/>
              <a:gd name="T67" fmla="*/ 10973 h 11809"/>
              <a:gd name="T68" fmla="*/ 3665 w 5361"/>
              <a:gd name="T69" fmla="*/ 10661 h 11809"/>
              <a:gd name="T70" fmla="*/ 4440 w 5361"/>
              <a:gd name="T71" fmla="*/ 9596 h 11809"/>
              <a:gd name="T72" fmla="*/ 4486 w 5361"/>
              <a:gd name="T73" fmla="*/ 7855 h 11809"/>
              <a:gd name="T74" fmla="*/ 4502 w 5361"/>
              <a:gd name="T75" fmla="*/ 6218 h 11809"/>
              <a:gd name="T76" fmla="*/ 4918 w 5361"/>
              <a:gd name="T77" fmla="*/ 6210 h 11809"/>
              <a:gd name="T78" fmla="*/ 5350 w 5361"/>
              <a:gd name="T79" fmla="*/ 6268 h 11809"/>
              <a:gd name="T80" fmla="*/ 5355 w 5361"/>
              <a:gd name="T81" fmla="*/ 7842 h 11809"/>
              <a:gd name="T82" fmla="*/ 5298 w 5361"/>
              <a:gd name="T83" fmla="*/ 9576 h 11809"/>
              <a:gd name="T84" fmla="*/ 5061 w 5361"/>
              <a:gd name="T85" fmla="*/ 10309 h 11809"/>
              <a:gd name="T86" fmla="*/ 3218 w 5361"/>
              <a:gd name="T87" fmla="*/ 11748 h 11809"/>
              <a:gd name="T88" fmla="*/ 2061 w 5361"/>
              <a:gd name="T89" fmla="*/ 11736 h 1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1" h="11809">
                <a:moveTo>
                  <a:pt x="2061" y="11736"/>
                </a:moveTo>
                <a:cubicBezTo>
                  <a:pt x="1044" y="11459"/>
                  <a:pt x="388" y="10822"/>
                  <a:pt x="81" y="9815"/>
                </a:cubicBezTo>
                <a:lnTo>
                  <a:pt x="17" y="9604"/>
                </a:lnTo>
                <a:lnTo>
                  <a:pt x="8" y="5669"/>
                </a:lnTo>
                <a:cubicBezTo>
                  <a:pt x="0" y="1770"/>
                  <a:pt x="0" y="1732"/>
                  <a:pt x="58" y="1509"/>
                </a:cubicBezTo>
                <a:cubicBezTo>
                  <a:pt x="163" y="1103"/>
                  <a:pt x="348" y="798"/>
                  <a:pt x="666" y="507"/>
                </a:cubicBezTo>
                <a:cubicBezTo>
                  <a:pt x="873" y="317"/>
                  <a:pt x="1220" y="131"/>
                  <a:pt x="1496" y="61"/>
                </a:cubicBezTo>
                <a:cubicBezTo>
                  <a:pt x="1737" y="0"/>
                  <a:pt x="2188" y="0"/>
                  <a:pt x="2428" y="61"/>
                </a:cubicBezTo>
                <a:cubicBezTo>
                  <a:pt x="3022" y="212"/>
                  <a:pt x="3555" y="674"/>
                  <a:pt x="3784" y="1236"/>
                </a:cubicBezTo>
                <a:cubicBezTo>
                  <a:pt x="3952" y="1648"/>
                  <a:pt x="3952" y="1646"/>
                  <a:pt x="3952" y="5266"/>
                </a:cubicBezTo>
                <a:cubicBezTo>
                  <a:pt x="3952" y="8867"/>
                  <a:pt x="3953" y="8828"/>
                  <a:pt x="3791" y="9148"/>
                </a:cubicBezTo>
                <a:cubicBezTo>
                  <a:pt x="3655" y="9418"/>
                  <a:pt x="3354" y="9676"/>
                  <a:pt x="3057" y="9777"/>
                </a:cubicBezTo>
                <a:cubicBezTo>
                  <a:pt x="2875" y="9839"/>
                  <a:pt x="2459" y="9839"/>
                  <a:pt x="2276" y="9777"/>
                </a:cubicBezTo>
                <a:cubicBezTo>
                  <a:pt x="2069" y="9706"/>
                  <a:pt x="1914" y="9605"/>
                  <a:pt x="1757" y="9439"/>
                </a:cubicBezTo>
                <a:cubicBezTo>
                  <a:pt x="1606" y="9279"/>
                  <a:pt x="1532" y="9153"/>
                  <a:pt x="1458" y="8926"/>
                </a:cubicBezTo>
                <a:cubicBezTo>
                  <a:pt x="1416" y="8799"/>
                  <a:pt x="1412" y="8593"/>
                  <a:pt x="1419" y="7007"/>
                </a:cubicBezTo>
                <a:lnTo>
                  <a:pt x="1426" y="5230"/>
                </a:lnTo>
                <a:lnTo>
                  <a:pt x="1821" y="5230"/>
                </a:lnTo>
                <a:lnTo>
                  <a:pt x="2216" y="5230"/>
                </a:lnTo>
                <a:lnTo>
                  <a:pt x="2230" y="6951"/>
                </a:lnTo>
                <a:cubicBezTo>
                  <a:pt x="2244" y="8609"/>
                  <a:pt x="2246" y="8677"/>
                  <a:pt x="2301" y="8769"/>
                </a:cubicBezTo>
                <a:cubicBezTo>
                  <a:pt x="2467" y="9052"/>
                  <a:pt x="2835" y="9069"/>
                  <a:pt x="3013" y="8803"/>
                </a:cubicBezTo>
                <a:lnTo>
                  <a:pt x="3077" y="8707"/>
                </a:lnTo>
                <a:lnTo>
                  <a:pt x="3076" y="5247"/>
                </a:lnTo>
                <a:cubicBezTo>
                  <a:pt x="3076" y="1448"/>
                  <a:pt x="3085" y="1655"/>
                  <a:pt x="2905" y="1374"/>
                </a:cubicBezTo>
                <a:cubicBezTo>
                  <a:pt x="2785" y="1187"/>
                  <a:pt x="2620" y="1046"/>
                  <a:pt x="2410" y="951"/>
                </a:cubicBezTo>
                <a:cubicBezTo>
                  <a:pt x="2254" y="880"/>
                  <a:pt x="2198" y="870"/>
                  <a:pt x="1965" y="870"/>
                </a:cubicBezTo>
                <a:cubicBezTo>
                  <a:pt x="1758" y="870"/>
                  <a:pt x="1668" y="883"/>
                  <a:pt x="1562" y="928"/>
                </a:cubicBezTo>
                <a:cubicBezTo>
                  <a:pt x="1359" y="1015"/>
                  <a:pt x="1151" y="1185"/>
                  <a:pt x="1038" y="1355"/>
                </a:cubicBezTo>
                <a:cubicBezTo>
                  <a:pt x="833" y="1663"/>
                  <a:pt x="845" y="1384"/>
                  <a:pt x="854" y="5670"/>
                </a:cubicBezTo>
                <a:lnTo>
                  <a:pt x="861" y="9520"/>
                </a:lnTo>
                <a:lnTo>
                  <a:pt x="928" y="9703"/>
                </a:lnTo>
                <a:cubicBezTo>
                  <a:pt x="1115" y="10219"/>
                  <a:pt x="1530" y="10657"/>
                  <a:pt x="1996" y="10832"/>
                </a:cubicBezTo>
                <a:cubicBezTo>
                  <a:pt x="2185" y="10903"/>
                  <a:pt x="2520" y="10973"/>
                  <a:pt x="2668" y="10973"/>
                </a:cubicBezTo>
                <a:cubicBezTo>
                  <a:pt x="2962" y="10973"/>
                  <a:pt x="3406" y="10834"/>
                  <a:pt x="3665" y="10661"/>
                </a:cubicBezTo>
                <a:cubicBezTo>
                  <a:pt x="4026" y="10420"/>
                  <a:pt x="4317" y="10020"/>
                  <a:pt x="4440" y="9596"/>
                </a:cubicBezTo>
                <a:cubicBezTo>
                  <a:pt x="4459" y="9530"/>
                  <a:pt x="4476" y="8887"/>
                  <a:pt x="4486" y="7855"/>
                </a:cubicBezTo>
                <a:lnTo>
                  <a:pt x="4502" y="6218"/>
                </a:lnTo>
                <a:lnTo>
                  <a:pt x="4918" y="6210"/>
                </a:lnTo>
                <a:cubicBezTo>
                  <a:pt x="5333" y="6202"/>
                  <a:pt x="5333" y="6202"/>
                  <a:pt x="5350" y="6268"/>
                </a:cubicBezTo>
                <a:cubicBezTo>
                  <a:pt x="5359" y="6305"/>
                  <a:pt x="5361" y="7013"/>
                  <a:pt x="5355" y="7842"/>
                </a:cubicBezTo>
                <a:cubicBezTo>
                  <a:pt x="5346" y="9090"/>
                  <a:pt x="5336" y="9389"/>
                  <a:pt x="5298" y="9576"/>
                </a:cubicBezTo>
                <a:cubicBezTo>
                  <a:pt x="5231" y="9907"/>
                  <a:pt x="5172" y="10089"/>
                  <a:pt x="5061" y="10309"/>
                </a:cubicBezTo>
                <a:cubicBezTo>
                  <a:pt x="4679" y="11065"/>
                  <a:pt x="4054" y="11553"/>
                  <a:pt x="3218" y="11748"/>
                </a:cubicBezTo>
                <a:cubicBezTo>
                  <a:pt x="2956" y="11809"/>
                  <a:pt x="2303" y="11803"/>
                  <a:pt x="2061" y="1173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Freeform 66"/>
          <p:cNvSpPr>
            <a:spLocks/>
          </p:cNvSpPr>
          <p:nvPr/>
        </p:nvSpPr>
        <p:spPr bwMode="auto">
          <a:xfrm>
            <a:off x="2386440" y="1489438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2579025" y="5090820"/>
            <a:ext cx="475492" cy="566351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23" name="手繪多邊形 22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86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2736512" y="891540"/>
            <a:ext cx="1842429" cy="2522414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 rot="3600000">
            <a:off x="4288442" y="728610"/>
            <a:ext cx="1842430" cy="2522414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 rot="7200000">
            <a:off x="5213768" y="2003931"/>
            <a:ext cx="1842430" cy="2522414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 rot="10800000">
            <a:off x="4580904" y="3444046"/>
            <a:ext cx="1842429" cy="2522414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rot="14400000">
            <a:off x="3017922" y="3616646"/>
            <a:ext cx="1842430" cy="2522414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 rot="18000000">
            <a:off x="2087802" y="2331738"/>
            <a:ext cx="1842430" cy="2522414"/>
          </a:xfrm>
          <a:custGeom>
            <a:avLst/>
            <a:gdLst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666790 w 2196193"/>
              <a:gd name="connsiteY10" fmla="*/ 2097699 h 3006741"/>
              <a:gd name="connsiteX11" fmla="*/ 481341 w 2196193"/>
              <a:gd name="connsiteY11" fmla="*/ 1997041 h 3006741"/>
              <a:gd name="connsiteX12" fmla="*/ 406804 w 2196193"/>
              <a:gd name="connsiteY12" fmla="*/ 1935542 h 3006741"/>
              <a:gd name="connsiteX13" fmla="*/ 329293 w 2196193"/>
              <a:gd name="connsiteY13" fmla="*/ 1889141 h 3006741"/>
              <a:gd name="connsiteX14" fmla="*/ 343206 w 2196193"/>
              <a:gd name="connsiteY14" fmla="*/ 1883069 h 3006741"/>
              <a:gd name="connsiteX15" fmla="*/ 319765 w 2196193"/>
              <a:gd name="connsiteY15" fmla="*/ 1863729 h 3006741"/>
              <a:gd name="connsiteX16" fmla="*/ 0 w 2196193"/>
              <a:gd name="connsiteY16" fmla="*/ 1091747 h 3006741"/>
              <a:gd name="connsiteX17" fmla="*/ 1091747 w 2196193"/>
              <a:gd name="connsiteY17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29293 w 2196193"/>
              <a:gd name="connsiteY12" fmla="*/ 1889141 h 3006741"/>
              <a:gd name="connsiteX13" fmla="*/ 343206 w 2196193"/>
              <a:gd name="connsiteY13" fmla="*/ 1883069 h 3006741"/>
              <a:gd name="connsiteX14" fmla="*/ 319765 w 2196193"/>
              <a:gd name="connsiteY14" fmla="*/ 1863729 h 3006741"/>
              <a:gd name="connsiteX15" fmla="*/ 0 w 2196193"/>
              <a:gd name="connsiteY15" fmla="*/ 1091747 h 3006741"/>
              <a:gd name="connsiteX16" fmla="*/ 1091747 w 2196193"/>
              <a:gd name="connsiteY16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81341 w 2196193"/>
              <a:gd name="connsiteY10" fmla="*/ 1997041 h 3006741"/>
              <a:gd name="connsiteX11" fmla="*/ 406804 w 2196193"/>
              <a:gd name="connsiteY11" fmla="*/ 1935542 h 3006741"/>
              <a:gd name="connsiteX12" fmla="*/ 343206 w 2196193"/>
              <a:gd name="connsiteY12" fmla="*/ 1883069 h 3006741"/>
              <a:gd name="connsiteX13" fmla="*/ 319765 w 2196193"/>
              <a:gd name="connsiteY13" fmla="*/ 1863729 h 3006741"/>
              <a:gd name="connsiteX14" fmla="*/ 0 w 2196193"/>
              <a:gd name="connsiteY14" fmla="*/ 1091747 h 3006741"/>
              <a:gd name="connsiteX15" fmla="*/ 1091747 w 2196193"/>
              <a:gd name="connsiteY15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406804 w 2196193"/>
              <a:gd name="connsiteY10" fmla="*/ 1935542 h 3006741"/>
              <a:gd name="connsiteX11" fmla="*/ 343206 w 2196193"/>
              <a:gd name="connsiteY11" fmla="*/ 1883069 h 3006741"/>
              <a:gd name="connsiteX12" fmla="*/ 319765 w 2196193"/>
              <a:gd name="connsiteY12" fmla="*/ 1863729 h 3006741"/>
              <a:gd name="connsiteX13" fmla="*/ 0 w 2196193"/>
              <a:gd name="connsiteY13" fmla="*/ 1091747 h 3006741"/>
              <a:gd name="connsiteX14" fmla="*/ 1091747 w 2196193"/>
              <a:gd name="connsiteY14" fmla="*/ 0 h 3006741"/>
              <a:gd name="connsiteX0" fmla="*/ 1091747 w 2196193"/>
              <a:gd name="connsiteY0" fmla="*/ 0 h 3006741"/>
              <a:gd name="connsiteX1" fmla="*/ 2161314 w 2196193"/>
              <a:gd name="connsiteY1" fmla="*/ 871722 h 3006741"/>
              <a:gd name="connsiteX2" fmla="*/ 2177143 w 2196193"/>
              <a:gd name="connsiteY2" fmla="*/ 975441 h 3006741"/>
              <a:gd name="connsiteX3" fmla="*/ 2177143 w 2196193"/>
              <a:gd name="connsiteY3" fmla="*/ 942991 h 3006741"/>
              <a:gd name="connsiteX4" fmla="*/ 2177462 w 2196193"/>
              <a:gd name="connsiteY4" fmla="*/ 977530 h 3006741"/>
              <a:gd name="connsiteX5" fmla="*/ 2177858 w 2196193"/>
              <a:gd name="connsiteY5" fmla="*/ 980122 h 3006741"/>
              <a:gd name="connsiteX6" fmla="*/ 2183494 w 2196193"/>
              <a:gd name="connsiteY6" fmla="*/ 1091747 h 3006741"/>
              <a:gd name="connsiteX7" fmla="*/ 2179286 w 2196193"/>
              <a:gd name="connsiteY7" fmla="*/ 1175092 h 3006741"/>
              <a:gd name="connsiteX8" fmla="*/ 2196193 w 2196193"/>
              <a:gd name="connsiteY8" fmla="*/ 3006741 h 3006741"/>
              <a:gd name="connsiteX9" fmla="*/ 694813 w 2196193"/>
              <a:gd name="connsiteY9" fmla="*/ 2107956 h 3006741"/>
              <a:gd name="connsiteX10" fmla="*/ 343206 w 2196193"/>
              <a:gd name="connsiteY10" fmla="*/ 1883069 h 3006741"/>
              <a:gd name="connsiteX11" fmla="*/ 319765 w 2196193"/>
              <a:gd name="connsiteY11" fmla="*/ 1863729 h 3006741"/>
              <a:gd name="connsiteX12" fmla="*/ 0 w 2196193"/>
              <a:gd name="connsiteY12" fmla="*/ 1091747 h 3006741"/>
              <a:gd name="connsiteX13" fmla="*/ 1091747 w 2196193"/>
              <a:gd name="connsiteY13" fmla="*/ 0 h 300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6193" h="3006741">
                <a:moveTo>
                  <a:pt x="1091747" y="0"/>
                </a:moveTo>
                <a:cubicBezTo>
                  <a:pt x="1619333" y="0"/>
                  <a:pt x="2059512" y="374231"/>
                  <a:pt x="2161314" y="871722"/>
                </a:cubicBezTo>
                <a:lnTo>
                  <a:pt x="2177143" y="975441"/>
                </a:lnTo>
                <a:lnTo>
                  <a:pt x="2177143" y="942991"/>
                </a:lnTo>
                <a:cubicBezTo>
                  <a:pt x="2177249" y="954504"/>
                  <a:pt x="2177356" y="966017"/>
                  <a:pt x="2177462" y="977530"/>
                </a:cubicBezTo>
                <a:lnTo>
                  <a:pt x="2177858" y="980122"/>
                </a:lnTo>
                <a:cubicBezTo>
                  <a:pt x="2181585" y="1016824"/>
                  <a:pt x="2183494" y="1054062"/>
                  <a:pt x="2183494" y="1091747"/>
                </a:cubicBezTo>
                <a:lnTo>
                  <a:pt x="2179286" y="1175092"/>
                </a:lnTo>
                <a:lnTo>
                  <a:pt x="2196193" y="3006741"/>
                </a:lnTo>
                <a:lnTo>
                  <a:pt x="694813" y="2107956"/>
                </a:lnTo>
                <a:lnTo>
                  <a:pt x="343206" y="1883069"/>
                </a:lnTo>
                <a:lnTo>
                  <a:pt x="319765" y="1863729"/>
                </a:lnTo>
                <a:cubicBezTo>
                  <a:pt x="122198" y="1666161"/>
                  <a:pt x="0" y="1393225"/>
                  <a:pt x="0" y="1091747"/>
                </a:cubicBezTo>
                <a:cubicBezTo>
                  <a:pt x="0" y="488792"/>
                  <a:pt x="488792" y="0"/>
                  <a:pt x="109174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162185" y="1124509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橢圓 10"/>
          <p:cNvSpPr/>
          <p:nvPr/>
        </p:nvSpPr>
        <p:spPr>
          <a:xfrm>
            <a:off x="1936292" y="2949356"/>
            <a:ext cx="900000" cy="90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橢圓 11"/>
          <p:cNvSpPr/>
          <p:nvPr/>
        </p:nvSpPr>
        <p:spPr>
          <a:xfrm>
            <a:off x="3041470" y="1124509"/>
            <a:ext cx="900000" cy="9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2185527" y="3062358"/>
            <a:ext cx="475492" cy="566351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14" name="手繪多邊形 13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8" name="Freeform 66"/>
          <p:cNvSpPr>
            <a:spLocks/>
          </p:cNvSpPr>
          <p:nvPr/>
        </p:nvSpPr>
        <p:spPr bwMode="auto">
          <a:xfrm>
            <a:off x="3224997" y="1274856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5325067" y="1269285"/>
            <a:ext cx="586200" cy="588328"/>
            <a:chOff x="797010" y="5103333"/>
            <a:chExt cx="477058" cy="478790"/>
          </a:xfrm>
          <a:solidFill>
            <a:schemeClr val="bg1"/>
          </a:solidFill>
        </p:grpSpPr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3" name="橢圓 22"/>
          <p:cNvSpPr/>
          <p:nvPr/>
        </p:nvSpPr>
        <p:spPr>
          <a:xfrm>
            <a:off x="6350024" y="2949356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橢圓 28"/>
          <p:cNvSpPr/>
          <p:nvPr/>
        </p:nvSpPr>
        <p:spPr>
          <a:xfrm>
            <a:off x="5162185" y="4911040"/>
            <a:ext cx="900000" cy="90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橢圓 29"/>
          <p:cNvSpPr/>
          <p:nvPr/>
        </p:nvSpPr>
        <p:spPr>
          <a:xfrm>
            <a:off x="3041470" y="4911040"/>
            <a:ext cx="900000" cy="90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手繪多邊形 35"/>
          <p:cNvSpPr>
            <a:spLocks/>
          </p:cNvSpPr>
          <p:nvPr/>
        </p:nvSpPr>
        <p:spPr bwMode="auto">
          <a:xfrm>
            <a:off x="6640524" y="3173083"/>
            <a:ext cx="390928" cy="39094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5341269" y="5051085"/>
            <a:ext cx="535478" cy="454547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38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2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3271992" y="5198602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32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2205859" y="916217"/>
            <a:ext cx="2294148" cy="2047938"/>
          </a:xfrm>
          <a:custGeom>
            <a:avLst/>
            <a:gdLst>
              <a:gd name="connsiteX0" fmla="*/ 1970887 w 1970887"/>
              <a:gd name="connsiteY0" fmla="*/ 0 h 1759370"/>
              <a:gd name="connsiteX1" fmla="*/ 1970887 w 1970887"/>
              <a:gd name="connsiteY1" fmla="*/ 1060818 h 1759370"/>
              <a:gd name="connsiteX2" fmla="*/ 1920323 w 1970887"/>
              <a:gd name="connsiteY2" fmla="*/ 1063371 h 1759370"/>
              <a:gd name="connsiteX3" fmla="*/ 1019679 w 1970887"/>
              <a:gd name="connsiteY3" fmla="*/ 1729194 h 1759370"/>
              <a:gd name="connsiteX4" fmla="*/ 1008634 w 1970887"/>
              <a:gd name="connsiteY4" fmla="*/ 1759370 h 1759370"/>
              <a:gd name="connsiteX5" fmla="*/ 0 w 1970887"/>
              <a:gd name="connsiteY5" fmla="*/ 1431645 h 1759370"/>
              <a:gd name="connsiteX6" fmla="*/ 42225 w 1970887"/>
              <a:gd name="connsiteY6" fmla="*/ 1316276 h 1759370"/>
              <a:gd name="connsiteX7" fmla="*/ 1811860 w 1970887"/>
              <a:gd name="connsiteY7" fmla="*/ 8030 h 1759370"/>
              <a:gd name="connsiteX8" fmla="*/ 1970887 w 1970887"/>
              <a:gd name="connsiteY8" fmla="*/ 0 h 175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887" h="1759370">
                <a:moveTo>
                  <a:pt x="1970887" y="0"/>
                </a:moveTo>
                <a:lnTo>
                  <a:pt x="1970887" y="1060818"/>
                </a:lnTo>
                <a:lnTo>
                  <a:pt x="1920323" y="1063371"/>
                </a:lnTo>
                <a:cubicBezTo>
                  <a:pt x="1513757" y="1104661"/>
                  <a:pt x="1172677" y="1367467"/>
                  <a:pt x="1019679" y="1729194"/>
                </a:cubicBezTo>
                <a:lnTo>
                  <a:pt x="1008634" y="1759370"/>
                </a:lnTo>
                <a:lnTo>
                  <a:pt x="0" y="1431645"/>
                </a:lnTo>
                <a:lnTo>
                  <a:pt x="42225" y="1316276"/>
                </a:lnTo>
                <a:cubicBezTo>
                  <a:pt x="342844" y="605534"/>
                  <a:pt x="1013017" y="89157"/>
                  <a:pt x="1811860" y="8030"/>
                </a:cubicBezTo>
                <a:lnTo>
                  <a:pt x="1970887" y="0"/>
                </a:lnTo>
                <a:close/>
              </a:path>
            </a:pathLst>
          </a:custGeom>
          <a:gradFill>
            <a:gsLst>
              <a:gs pos="0">
                <a:srgbClr val="A8E0DC">
                  <a:lumMod val="98000"/>
                </a:srgb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4643995" y="916217"/>
            <a:ext cx="2294147" cy="2047941"/>
          </a:xfrm>
          <a:custGeom>
            <a:avLst/>
            <a:gdLst>
              <a:gd name="connsiteX0" fmla="*/ 0 w 1970886"/>
              <a:gd name="connsiteY0" fmla="*/ 0 h 1759372"/>
              <a:gd name="connsiteX1" fmla="*/ 159025 w 1970886"/>
              <a:gd name="connsiteY1" fmla="*/ 8030 h 1759372"/>
              <a:gd name="connsiteX2" fmla="*/ 1928660 w 1970886"/>
              <a:gd name="connsiteY2" fmla="*/ 1316276 h 1759372"/>
              <a:gd name="connsiteX3" fmla="*/ 1970886 w 1970886"/>
              <a:gd name="connsiteY3" fmla="*/ 1431646 h 1759372"/>
              <a:gd name="connsiteX4" fmla="*/ 962251 w 1970886"/>
              <a:gd name="connsiteY4" fmla="*/ 1759372 h 1759372"/>
              <a:gd name="connsiteX5" fmla="*/ 951206 w 1970886"/>
              <a:gd name="connsiteY5" fmla="*/ 1729194 h 1759372"/>
              <a:gd name="connsiteX6" fmla="*/ 50562 w 1970886"/>
              <a:gd name="connsiteY6" fmla="*/ 1063371 h 1759372"/>
              <a:gd name="connsiteX7" fmla="*/ 0 w 1970886"/>
              <a:gd name="connsiteY7" fmla="*/ 1060818 h 1759372"/>
              <a:gd name="connsiteX8" fmla="*/ 0 w 1970886"/>
              <a:gd name="connsiteY8" fmla="*/ 0 h 175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886" h="1759372">
                <a:moveTo>
                  <a:pt x="0" y="0"/>
                </a:moveTo>
                <a:lnTo>
                  <a:pt x="159025" y="8030"/>
                </a:lnTo>
                <a:cubicBezTo>
                  <a:pt x="957868" y="89157"/>
                  <a:pt x="1628041" y="605534"/>
                  <a:pt x="1928660" y="1316276"/>
                </a:cubicBezTo>
                <a:lnTo>
                  <a:pt x="1970886" y="1431646"/>
                </a:lnTo>
                <a:lnTo>
                  <a:pt x="962251" y="1759372"/>
                </a:lnTo>
                <a:lnTo>
                  <a:pt x="951206" y="1729194"/>
                </a:lnTo>
                <a:cubicBezTo>
                  <a:pt x="798209" y="1367467"/>
                  <a:pt x="457129" y="1104661"/>
                  <a:pt x="50562" y="1063371"/>
                </a:cubicBezTo>
                <a:lnTo>
                  <a:pt x="0" y="10608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3518648" y="2296927"/>
            <a:ext cx="981358" cy="1031165"/>
          </a:xfrm>
          <a:custGeom>
            <a:avLst/>
            <a:gdLst>
              <a:gd name="connsiteX0" fmla="*/ 843078 w 843078"/>
              <a:gd name="connsiteY0" fmla="*/ 0 h 885867"/>
              <a:gd name="connsiteX1" fmla="*/ 843078 w 843078"/>
              <a:gd name="connsiteY1" fmla="*/ 885867 h 885867"/>
              <a:gd name="connsiteX2" fmla="*/ 0 w 843078"/>
              <a:gd name="connsiteY2" fmla="*/ 611934 h 885867"/>
              <a:gd name="connsiteX3" fmla="*/ 7360 w 843078"/>
              <a:gd name="connsiteY3" fmla="*/ 591824 h 885867"/>
              <a:gd name="connsiteX4" fmla="*/ 805329 w 843078"/>
              <a:gd name="connsiteY4" fmla="*/ 1906 h 885867"/>
              <a:gd name="connsiteX5" fmla="*/ 843078 w 843078"/>
              <a:gd name="connsiteY5" fmla="*/ 0 h 8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078" h="885867">
                <a:moveTo>
                  <a:pt x="843078" y="0"/>
                </a:moveTo>
                <a:lnTo>
                  <a:pt x="843078" y="885867"/>
                </a:lnTo>
                <a:lnTo>
                  <a:pt x="0" y="611934"/>
                </a:lnTo>
                <a:lnTo>
                  <a:pt x="7360" y="591824"/>
                </a:lnTo>
                <a:cubicBezTo>
                  <a:pt x="142916" y="271334"/>
                  <a:pt x="445112" y="38488"/>
                  <a:pt x="805329" y="1906"/>
                </a:cubicBezTo>
                <a:lnTo>
                  <a:pt x="843078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4643996" y="2296926"/>
            <a:ext cx="981357" cy="1031166"/>
          </a:xfrm>
          <a:custGeom>
            <a:avLst/>
            <a:gdLst>
              <a:gd name="connsiteX0" fmla="*/ 0 w 843077"/>
              <a:gd name="connsiteY0" fmla="*/ 0 h 885868"/>
              <a:gd name="connsiteX1" fmla="*/ 37747 w 843077"/>
              <a:gd name="connsiteY1" fmla="*/ 1906 h 885868"/>
              <a:gd name="connsiteX2" fmla="*/ 835716 w 843077"/>
              <a:gd name="connsiteY2" fmla="*/ 591824 h 885868"/>
              <a:gd name="connsiteX3" fmla="*/ 843077 w 843077"/>
              <a:gd name="connsiteY3" fmla="*/ 611936 h 885868"/>
              <a:gd name="connsiteX4" fmla="*/ 0 w 843077"/>
              <a:gd name="connsiteY4" fmla="*/ 885868 h 885868"/>
              <a:gd name="connsiteX5" fmla="*/ 0 w 843077"/>
              <a:gd name="connsiteY5" fmla="*/ 0 h 88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077" h="885868">
                <a:moveTo>
                  <a:pt x="0" y="0"/>
                </a:moveTo>
                <a:lnTo>
                  <a:pt x="37747" y="1906"/>
                </a:lnTo>
                <a:cubicBezTo>
                  <a:pt x="397964" y="38488"/>
                  <a:pt x="700161" y="271334"/>
                  <a:pt x="835716" y="591824"/>
                </a:cubicBezTo>
                <a:lnTo>
                  <a:pt x="843077" y="611936"/>
                </a:lnTo>
                <a:lnTo>
                  <a:pt x="0" y="88586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2057399" y="2719245"/>
            <a:ext cx="1705447" cy="2697145"/>
          </a:xfrm>
          <a:custGeom>
            <a:avLst/>
            <a:gdLst>
              <a:gd name="connsiteX0" fmla="*/ 88324 w 1465138"/>
              <a:gd name="connsiteY0" fmla="*/ 0 h 2317099"/>
              <a:gd name="connsiteX1" fmla="*/ 1098192 w 1465138"/>
              <a:gd name="connsiteY1" fmla="*/ 328125 h 2317099"/>
              <a:gd name="connsiteX2" fmla="*/ 1083155 w 1465138"/>
              <a:gd name="connsiteY2" fmla="*/ 386605 h 2317099"/>
              <a:gd name="connsiteX3" fmla="*/ 1060818 w 1465138"/>
              <a:gd name="connsiteY3" fmla="*/ 608184 h 2317099"/>
              <a:gd name="connsiteX4" fmla="*/ 1460919 w 1465138"/>
              <a:gd name="connsiteY4" fmla="*/ 1456579 h 2317099"/>
              <a:gd name="connsiteX5" fmla="*/ 1465138 w 1465138"/>
              <a:gd name="connsiteY5" fmla="*/ 1459734 h 2317099"/>
              <a:gd name="connsiteX6" fmla="*/ 842226 w 1465138"/>
              <a:gd name="connsiteY6" fmla="*/ 2317099 h 2317099"/>
              <a:gd name="connsiteX7" fmla="*/ 786140 w 1465138"/>
              <a:gd name="connsiteY7" fmla="*/ 2275158 h 2317099"/>
              <a:gd name="connsiteX8" fmla="*/ 0 w 1465138"/>
              <a:gd name="connsiteY8" fmla="*/ 608184 h 2317099"/>
              <a:gd name="connsiteX9" fmla="*/ 43889 w 1465138"/>
              <a:gd name="connsiteY9" fmla="*/ 172813 h 2317099"/>
              <a:gd name="connsiteX10" fmla="*/ 88324 w 1465138"/>
              <a:gd name="connsiteY10" fmla="*/ 0 h 231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5138" h="2317099">
                <a:moveTo>
                  <a:pt x="88324" y="0"/>
                </a:moveTo>
                <a:lnTo>
                  <a:pt x="1098192" y="328125"/>
                </a:lnTo>
                <a:lnTo>
                  <a:pt x="1083155" y="386605"/>
                </a:lnTo>
                <a:cubicBezTo>
                  <a:pt x="1068509" y="458177"/>
                  <a:pt x="1060818" y="532282"/>
                  <a:pt x="1060818" y="608184"/>
                </a:cubicBezTo>
                <a:cubicBezTo>
                  <a:pt x="1060818" y="949742"/>
                  <a:pt x="1216567" y="1254923"/>
                  <a:pt x="1460919" y="1456579"/>
                </a:cubicBezTo>
                <a:lnTo>
                  <a:pt x="1465138" y="1459734"/>
                </a:lnTo>
                <a:lnTo>
                  <a:pt x="842226" y="2317099"/>
                </a:lnTo>
                <a:lnTo>
                  <a:pt x="786140" y="2275158"/>
                </a:lnTo>
                <a:cubicBezTo>
                  <a:pt x="306025" y="1878932"/>
                  <a:pt x="0" y="1279296"/>
                  <a:pt x="0" y="608184"/>
                </a:cubicBezTo>
                <a:cubicBezTo>
                  <a:pt x="0" y="459048"/>
                  <a:pt x="15112" y="313442"/>
                  <a:pt x="43889" y="172813"/>
                </a:cubicBezTo>
                <a:lnTo>
                  <a:pt x="883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5381155" y="2719246"/>
            <a:ext cx="1705446" cy="2697142"/>
          </a:xfrm>
          <a:custGeom>
            <a:avLst/>
            <a:gdLst>
              <a:gd name="connsiteX0" fmla="*/ 1376813 w 1465137"/>
              <a:gd name="connsiteY0" fmla="*/ 0 h 2317097"/>
              <a:gd name="connsiteX1" fmla="*/ 1421248 w 1465137"/>
              <a:gd name="connsiteY1" fmla="*/ 172812 h 2317097"/>
              <a:gd name="connsiteX2" fmla="*/ 1465137 w 1465137"/>
              <a:gd name="connsiteY2" fmla="*/ 608183 h 2317097"/>
              <a:gd name="connsiteX3" fmla="*/ 678997 w 1465137"/>
              <a:gd name="connsiteY3" fmla="*/ 2275157 h 2317097"/>
              <a:gd name="connsiteX4" fmla="*/ 622912 w 1465137"/>
              <a:gd name="connsiteY4" fmla="*/ 2317097 h 2317097"/>
              <a:gd name="connsiteX5" fmla="*/ 0 w 1465137"/>
              <a:gd name="connsiteY5" fmla="*/ 1459732 h 2317097"/>
              <a:gd name="connsiteX6" fmla="*/ 4218 w 1465137"/>
              <a:gd name="connsiteY6" fmla="*/ 1456578 h 2317097"/>
              <a:gd name="connsiteX7" fmla="*/ 404319 w 1465137"/>
              <a:gd name="connsiteY7" fmla="*/ 608183 h 2317097"/>
              <a:gd name="connsiteX8" fmla="*/ 381982 w 1465137"/>
              <a:gd name="connsiteY8" fmla="*/ 386604 h 2317097"/>
              <a:gd name="connsiteX9" fmla="*/ 366946 w 1465137"/>
              <a:gd name="connsiteY9" fmla="*/ 328125 h 2317097"/>
              <a:gd name="connsiteX10" fmla="*/ 1376813 w 1465137"/>
              <a:gd name="connsiteY10" fmla="*/ 0 h 231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5137" h="2317097">
                <a:moveTo>
                  <a:pt x="1376813" y="0"/>
                </a:moveTo>
                <a:lnTo>
                  <a:pt x="1421248" y="172812"/>
                </a:lnTo>
                <a:cubicBezTo>
                  <a:pt x="1450025" y="313441"/>
                  <a:pt x="1465137" y="459047"/>
                  <a:pt x="1465137" y="608183"/>
                </a:cubicBezTo>
                <a:cubicBezTo>
                  <a:pt x="1465137" y="1279295"/>
                  <a:pt x="1159113" y="1878931"/>
                  <a:pt x="678997" y="2275157"/>
                </a:cubicBezTo>
                <a:lnTo>
                  <a:pt x="622912" y="2317097"/>
                </a:lnTo>
                <a:lnTo>
                  <a:pt x="0" y="1459732"/>
                </a:lnTo>
                <a:lnTo>
                  <a:pt x="4218" y="1456578"/>
                </a:lnTo>
                <a:cubicBezTo>
                  <a:pt x="248570" y="1254922"/>
                  <a:pt x="404319" y="949741"/>
                  <a:pt x="404319" y="608183"/>
                </a:cubicBezTo>
                <a:cubicBezTo>
                  <a:pt x="404319" y="532281"/>
                  <a:pt x="396628" y="458176"/>
                  <a:pt x="381982" y="386604"/>
                </a:cubicBezTo>
                <a:lnTo>
                  <a:pt x="366946" y="328125"/>
                </a:lnTo>
                <a:lnTo>
                  <a:pt x="13768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3438110" y="3146318"/>
            <a:ext cx="1017402" cy="1149844"/>
          </a:xfrm>
          <a:custGeom>
            <a:avLst/>
            <a:gdLst>
              <a:gd name="connsiteX0" fmla="*/ 31354 w 874043"/>
              <a:gd name="connsiteY0" fmla="*/ 0 h 987823"/>
              <a:gd name="connsiteX1" fmla="*/ 874043 w 874043"/>
              <a:gd name="connsiteY1" fmla="*/ 273806 h 987823"/>
              <a:gd name="connsiteX2" fmla="*/ 355279 w 874043"/>
              <a:gd name="connsiteY2" fmla="*/ 987823 h 987823"/>
              <a:gd name="connsiteX3" fmla="*/ 285312 w 874043"/>
              <a:gd name="connsiteY3" fmla="*/ 930095 h 987823"/>
              <a:gd name="connsiteX4" fmla="*/ 0 w 874043"/>
              <a:gd name="connsiteY4" fmla="*/ 241289 h 987823"/>
              <a:gd name="connsiteX5" fmla="*/ 19791 w 874043"/>
              <a:gd name="connsiteY5" fmla="*/ 44970 h 987823"/>
              <a:gd name="connsiteX6" fmla="*/ 31354 w 874043"/>
              <a:gd name="connsiteY6" fmla="*/ 0 h 9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043" h="987823">
                <a:moveTo>
                  <a:pt x="31354" y="0"/>
                </a:moveTo>
                <a:lnTo>
                  <a:pt x="874043" y="273806"/>
                </a:lnTo>
                <a:lnTo>
                  <a:pt x="355279" y="987823"/>
                </a:lnTo>
                <a:lnTo>
                  <a:pt x="285312" y="930095"/>
                </a:lnTo>
                <a:cubicBezTo>
                  <a:pt x="109032" y="753814"/>
                  <a:pt x="0" y="510285"/>
                  <a:pt x="0" y="241289"/>
                </a:cubicBezTo>
                <a:cubicBezTo>
                  <a:pt x="0" y="174040"/>
                  <a:pt x="6815" y="108383"/>
                  <a:pt x="19791" y="44970"/>
                </a:cubicBezTo>
                <a:lnTo>
                  <a:pt x="31354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688492" y="3146319"/>
            <a:ext cx="1017398" cy="1149841"/>
          </a:xfrm>
          <a:custGeom>
            <a:avLst/>
            <a:gdLst>
              <a:gd name="connsiteX0" fmla="*/ 842687 w 874040"/>
              <a:gd name="connsiteY0" fmla="*/ 0 h 987821"/>
              <a:gd name="connsiteX1" fmla="*/ 854249 w 874040"/>
              <a:gd name="connsiteY1" fmla="*/ 44969 h 987821"/>
              <a:gd name="connsiteX2" fmla="*/ 874040 w 874040"/>
              <a:gd name="connsiteY2" fmla="*/ 241288 h 987821"/>
              <a:gd name="connsiteX3" fmla="*/ 588728 w 874040"/>
              <a:gd name="connsiteY3" fmla="*/ 930094 h 987821"/>
              <a:gd name="connsiteX4" fmla="*/ 518762 w 874040"/>
              <a:gd name="connsiteY4" fmla="*/ 987821 h 987821"/>
              <a:gd name="connsiteX5" fmla="*/ 0 w 874040"/>
              <a:gd name="connsiteY5" fmla="*/ 273805 h 987821"/>
              <a:gd name="connsiteX6" fmla="*/ 842687 w 874040"/>
              <a:gd name="connsiteY6" fmla="*/ 0 h 98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040" h="987821">
                <a:moveTo>
                  <a:pt x="842687" y="0"/>
                </a:moveTo>
                <a:lnTo>
                  <a:pt x="854249" y="44969"/>
                </a:lnTo>
                <a:cubicBezTo>
                  <a:pt x="867226" y="108382"/>
                  <a:pt x="874040" y="174039"/>
                  <a:pt x="874040" y="241288"/>
                </a:cubicBezTo>
                <a:cubicBezTo>
                  <a:pt x="874040" y="510284"/>
                  <a:pt x="765008" y="753813"/>
                  <a:pt x="588728" y="930094"/>
                </a:cubicBezTo>
                <a:lnTo>
                  <a:pt x="518762" y="987821"/>
                </a:lnTo>
                <a:lnTo>
                  <a:pt x="0" y="273805"/>
                </a:lnTo>
                <a:lnTo>
                  <a:pt x="842687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3965667" y="3549667"/>
            <a:ext cx="1212667" cy="1011406"/>
          </a:xfrm>
          <a:custGeom>
            <a:avLst/>
            <a:gdLst>
              <a:gd name="connsiteX0" fmla="*/ 520897 w 1041794"/>
              <a:gd name="connsiteY0" fmla="*/ 0 h 868892"/>
              <a:gd name="connsiteX1" fmla="*/ 1041794 w 1041794"/>
              <a:gd name="connsiteY1" fmla="*/ 716952 h 868892"/>
              <a:gd name="connsiteX2" fmla="*/ 985219 w 1041794"/>
              <a:gd name="connsiteY2" fmla="*/ 751321 h 868892"/>
              <a:gd name="connsiteX3" fmla="*/ 520896 w 1041794"/>
              <a:gd name="connsiteY3" fmla="*/ 868892 h 868892"/>
              <a:gd name="connsiteX4" fmla="*/ 56573 w 1041794"/>
              <a:gd name="connsiteY4" fmla="*/ 751321 h 868892"/>
              <a:gd name="connsiteX5" fmla="*/ 0 w 1041794"/>
              <a:gd name="connsiteY5" fmla="*/ 716953 h 868892"/>
              <a:gd name="connsiteX6" fmla="*/ 520897 w 1041794"/>
              <a:gd name="connsiteY6" fmla="*/ 0 h 8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1794" h="868892">
                <a:moveTo>
                  <a:pt x="520897" y="0"/>
                </a:moveTo>
                <a:lnTo>
                  <a:pt x="1041794" y="716952"/>
                </a:lnTo>
                <a:lnTo>
                  <a:pt x="985219" y="751321"/>
                </a:lnTo>
                <a:cubicBezTo>
                  <a:pt x="847193" y="826302"/>
                  <a:pt x="689018" y="868892"/>
                  <a:pt x="520896" y="868892"/>
                </a:cubicBezTo>
                <a:cubicBezTo>
                  <a:pt x="352774" y="868892"/>
                  <a:pt x="194600" y="826302"/>
                  <a:pt x="56573" y="751321"/>
                </a:cubicBezTo>
                <a:lnTo>
                  <a:pt x="0" y="716953"/>
                </a:lnTo>
                <a:lnTo>
                  <a:pt x="520897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3153090" y="4502527"/>
            <a:ext cx="2837820" cy="1439256"/>
          </a:xfrm>
          <a:custGeom>
            <a:avLst/>
            <a:gdLst>
              <a:gd name="connsiteX0" fmla="*/ 1813721 w 2437952"/>
              <a:gd name="connsiteY0" fmla="*/ 0 h 1236455"/>
              <a:gd name="connsiteX1" fmla="*/ 2437952 w 2437952"/>
              <a:gd name="connsiteY1" fmla="*/ 859180 h 1236455"/>
              <a:gd name="connsiteX2" fmla="*/ 2426806 w 2437952"/>
              <a:gd name="connsiteY2" fmla="*/ 867514 h 1236455"/>
              <a:gd name="connsiteX3" fmla="*/ 1218975 w 2437952"/>
              <a:gd name="connsiteY3" fmla="*/ 1236455 h 1236455"/>
              <a:gd name="connsiteX4" fmla="*/ 11144 w 2437952"/>
              <a:gd name="connsiteY4" fmla="*/ 867514 h 1236455"/>
              <a:gd name="connsiteX5" fmla="*/ 0 w 2437952"/>
              <a:gd name="connsiteY5" fmla="*/ 859181 h 1236455"/>
              <a:gd name="connsiteX6" fmla="*/ 624231 w 2437952"/>
              <a:gd name="connsiteY6" fmla="*/ 1 h 1236455"/>
              <a:gd name="connsiteX7" fmla="*/ 694908 w 2437952"/>
              <a:gd name="connsiteY7" fmla="*/ 42938 h 1236455"/>
              <a:gd name="connsiteX8" fmla="*/ 1218975 w 2437952"/>
              <a:gd name="connsiteY8" fmla="*/ 175637 h 1236455"/>
              <a:gd name="connsiteX9" fmla="*/ 1743042 w 2437952"/>
              <a:gd name="connsiteY9" fmla="*/ 42938 h 1236455"/>
              <a:gd name="connsiteX10" fmla="*/ 1813721 w 2437952"/>
              <a:gd name="connsiteY10" fmla="*/ 0 h 12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7952" h="1236455">
                <a:moveTo>
                  <a:pt x="1813721" y="0"/>
                </a:moveTo>
                <a:lnTo>
                  <a:pt x="2437952" y="859180"/>
                </a:lnTo>
                <a:lnTo>
                  <a:pt x="2426806" y="867514"/>
                </a:lnTo>
                <a:cubicBezTo>
                  <a:pt x="2082024" y="1100444"/>
                  <a:pt x="1666383" y="1236455"/>
                  <a:pt x="1218975" y="1236455"/>
                </a:cubicBezTo>
                <a:cubicBezTo>
                  <a:pt x="771568" y="1236455"/>
                  <a:pt x="355927" y="1100444"/>
                  <a:pt x="11144" y="867514"/>
                </a:cubicBezTo>
                <a:lnTo>
                  <a:pt x="0" y="859181"/>
                </a:lnTo>
                <a:lnTo>
                  <a:pt x="624231" y="1"/>
                </a:lnTo>
                <a:lnTo>
                  <a:pt x="694908" y="42938"/>
                </a:lnTo>
                <a:cubicBezTo>
                  <a:pt x="850694" y="127567"/>
                  <a:pt x="1029221" y="175637"/>
                  <a:pt x="1218975" y="175637"/>
                </a:cubicBezTo>
                <a:cubicBezTo>
                  <a:pt x="1408730" y="175637"/>
                  <a:pt x="1587256" y="127567"/>
                  <a:pt x="1743042" y="42938"/>
                </a:cubicBezTo>
                <a:lnTo>
                  <a:pt x="181372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3812686" y="2542983"/>
            <a:ext cx="582284" cy="539052"/>
            <a:chOff x="3465568" y="3017598"/>
            <a:chExt cx="444396" cy="411402"/>
          </a:xfrm>
          <a:solidFill>
            <a:srgbClr val="6D6D6D"/>
          </a:solidFill>
        </p:grpSpPr>
        <p:sp>
          <p:nvSpPr>
            <p:cNvPr id="15" name="手繪多邊形 14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804253" y="2505822"/>
            <a:ext cx="475492" cy="566351"/>
            <a:chOff x="4311490" y="5480067"/>
            <a:chExt cx="475492" cy="566351"/>
          </a:xfrm>
          <a:solidFill>
            <a:schemeClr val="bg1">
              <a:lumMod val="50000"/>
            </a:schemeClr>
          </a:solidFill>
        </p:grpSpPr>
        <p:sp>
          <p:nvSpPr>
            <p:cNvPr id="18" name="手繪多邊形 17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2" name="Freeform 66"/>
          <p:cNvSpPr>
            <a:spLocks/>
          </p:cNvSpPr>
          <p:nvPr/>
        </p:nvSpPr>
        <p:spPr bwMode="auto">
          <a:xfrm>
            <a:off x="5058102" y="3345172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3577776" y="3455738"/>
            <a:ext cx="572962" cy="42405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4257968" y="3855215"/>
            <a:ext cx="586200" cy="588328"/>
            <a:chOff x="797010" y="5103333"/>
            <a:chExt cx="477058" cy="478790"/>
          </a:xfrm>
          <a:solidFill>
            <a:srgbClr val="7F7F7F"/>
          </a:solidFill>
        </p:grpSpPr>
        <p:sp>
          <p:nvSpPr>
            <p:cNvPr id="29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41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橢圓 2"/>
          <p:cNvSpPr/>
          <p:nvPr/>
        </p:nvSpPr>
        <p:spPr>
          <a:xfrm>
            <a:off x="2411724" y="1268724"/>
            <a:ext cx="4320552" cy="4320552"/>
          </a:xfrm>
          <a:prstGeom prst="ellipse">
            <a:avLst/>
          </a:prstGeom>
          <a:noFill/>
          <a:ln>
            <a:solidFill>
              <a:srgbClr val="6F6F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600452" y="2457452"/>
            <a:ext cx="1943098" cy="194309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796394" y="628651"/>
            <a:ext cx="1551214" cy="1551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796394" y="4678137"/>
            <a:ext cx="1551214" cy="1551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 rot="5400000">
            <a:off x="5821136" y="2653395"/>
            <a:ext cx="1551214" cy="15512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 rot="5400000">
            <a:off x="1771650" y="2653395"/>
            <a:ext cx="1551214" cy="15512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772264" y="2629264"/>
            <a:ext cx="1599474" cy="15994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933555" y="765812"/>
            <a:ext cx="1276892" cy="1276892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933555" y="4815298"/>
            <a:ext cx="1276892" cy="1276892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 rot="5400000">
            <a:off x="5958297" y="2790556"/>
            <a:ext cx="1276892" cy="127689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 rot="5400000">
            <a:off x="1908811" y="2790556"/>
            <a:ext cx="1276892" cy="1276890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2369563" y="2879574"/>
            <a:ext cx="355389" cy="35540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 flipH="1">
            <a:off x="4392049" y="865563"/>
            <a:ext cx="359905" cy="294270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手繪多邊形 18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354832" y="4878705"/>
            <a:ext cx="434338" cy="368694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21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352523" y="2732400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6420006" y="2900578"/>
            <a:ext cx="353475" cy="353309"/>
            <a:chOff x="5138299" y="5143045"/>
            <a:chExt cx="388822" cy="388640"/>
          </a:xfrm>
          <a:solidFill>
            <a:schemeClr val="bg1"/>
          </a:solidFill>
        </p:grpSpPr>
        <p:sp>
          <p:nvSpPr>
            <p:cNvPr id="32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1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4650189" y="788671"/>
            <a:ext cx="2562969" cy="2588467"/>
          </a:xfrm>
          <a:custGeom>
            <a:avLst/>
            <a:gdLst>
              <a:gd name="connsiteX0" fmla="*/ 0 w 2027403"/>
              <a:gd name="connsiteY0" fmla="*/ 0 h 2047573"/>
              <a:gd name="connsiteX1" fmla="*/ 2027403 w 2027403"/>
              <a:gd name="connsiteY1" fmla="*/ 2047573 h 2047573"/>
              <a:gd name="connsiteX2" fmla="*/ 996934 w 2027403"/>
              <a:gd name="connsiteY2" fmla="*/ 2047573 h 2047573"/>
              <a:gd name="connsiteX3" fmla="*/ 0 w 2027403"/>
              <a:gd name="connsiteY3" fmla="*/ 1040721 h 2047573"/>
              <a:gd name="connsiteX4" fmla="*/ 0 w 2027403"/>
              <a:gd name="connsiteY4" fmla="*/ 0 h 204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403" h="2047573">
                <a:moveTo>
                  <a:pt x="0" y="0"/>
                </a:moveTo>
                <a:lnTo>
                  <a:pt x="2027403" y="2047573"/>
                </a:lnTo>
                <a:lnTo>
                  <a:pt x="996934" y="2047573"/>
                </a:lnTo>
                <a:lnTo>
                  <a:pt x="0" y="104072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1930844" y="788674"/>
            <a:ext cx="2562968" cy="2588465"/>
          </a:xfrm>
          <a:custGeom>
            <a:avLst/>
            <a:gdLst>
              <a:gd name="connsiteX0" fmla="*/ 2027402 w 2027402"/>
              <a:gd name="connsiteY0" fmla="*/ 0 h 2047571"/>
              <a:gd name="connsiteX1" fmla="*/ 2027402 w 2027402"/>
              <a:gd name="connsiteY1" fmla="*/ 1040721 h 2047571"/>
              <a:gd name="connsiteX2" fmla="*/ 1030470 w 2027402"/>
              <a:gd name="connsiteY2" fmla="*/ 2047571 h 2047571"/>
              <a:gd name="connsiteX3" fmla="*/ 0 w 2027402"/>
              <a:gd name="connsiteY3" fmla="*/ 2047571 h 2047571"/>
              <a:gd name="connsiteX4" fmla="*/ 2027402 w 2027402"/>
              <a:gd name="connsiteY4" fmla="*/ 0 h 204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402" h="2047571">
                <a:moveTo>
                  <a:pt x="2027402" y="0"/>
                </a:moveTo>
                <a:lnTo>
                  <a:pt x="2027402" y="1040721"/>
                </a:lnTo>
                <a:lnTo>
                  <a:pt x="1030470" y="2047571"/>
                </a:lnTo>
                <a:lnTo>
                  <a:pt x="0" y="2047571"/>
                </a:lnTo>
                <a:lnTo>
                  <a:pt x="202740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4650189" y="2322828"/>
            <a:ext cx="1043926" cy="1054311"/>
          </a:xfrm>
          <a:custGeom>
            <a:avLst/>
            <a:gdLst>
              <a:gd name="connsiteX0" fmla="*/ 0 w 825784"/>
              <a:gd name="connsiteY0" fmla="*/ 0 h 833999"/>
              <a:gd name="connsiteX1" fmla="*/ 825784 w 825784"/>
              <a:gd name="connsiteY1" fmla="*/ 833999 h 833999"/>
              <a:gd name="connsiteX2" fmla="*/ 0 w 825784"/>
              <a:gd name="connsiteY2" fmla="*/ 833999 h 833999"/>
              <a:gd name="connsiteX3" fmla="*/ 0 w 825784"/>
              <a:gd name="connsiteY3" fmla="*/ 0 h 83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784" h="833999">
                <a:moveTo>
                  <a:pt x="0" y="0"/>
                </a:moveTo>
                <a:lnTo>
                  <a:pt x="825784" y="833999"/>
                </a:lnTo>
                <a:lnTo>
                  <a:pt x="0" y="833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3449888" y="2322831"/>
            <a:ext cx="1043924" cy="1054309"/>
          </a:xfrm>
          <a:custGeom>
            <a:avLst/>
            <a:gdLst>
              <a:gd name="connsiteX0" fmla="*/ 825782 w 825782"/>
              <a:gd name="connsiteY0" fmla="*/ 0 h 833997"/>
              <a:gd name="connsiteX1" fmla="*/ 825782 w 825782"/>
              <a:gd name="connsiteY1" fmla="*/ 833997 h 833997"/>
              <a:gd name="connsiteX2" fmla="*/ 0 w 825782"/>
              <a:gd name="connsiteY2" fmla="*/ 833997 h 833997"/>
              <a:gd name="connsiteX3" fmla="*/ 825782 w 825782"/>
              <a:gd name="connsiteY3" fmla="*/ 0 h 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782" h="833997">
                <a:moveTo>
                  <a:pt x="825782" y="0"/>
                </a:moveTo>
                <a:lnTo>
                  <a:pt x="825782" y="833997"/>
                </a:lnTo>
                <a:lnTo>
                  <a:pt x="0" y="833997"/>
                </a:lnTo>
                <a:lnTo>
                  <a:pt x="8257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1982976" y="3533515"/>
            <a:ext cx="2510836" cy="2535813"/>
          </a:xfrm>
          <a:custGeom>
            <a:avLst/>
            <a:gdLst>
              <a:gd name="connsiteX0" fmla="*/ 0 w 1986164"/>
              <a:gd name="connsiteY0" fmla="*/ 0 h 2005922"/>
              <a:gd name="connsiteX1" fmla="*/ 1030470 w 1986164"/>
              <a:gd name="connsiteY1" fmla="*/ 0 h 2005922"/>
              <a:gd name="connsiteX2" fmla="*/ 1986164 w 1986164"/>
              <a:gd name="connsiteY2" fmla="*/ 965202 h 2005922"/>
              <a:gd name="connsiteX3" fmla="*/ 1986164 w 1986164"/>
              <a:gd name="connsiteY3" fmla="*/ 2005922 h 2005922"/>
              <a:gd name="connsiteX4" fmla="*/ 0 w 1986164"/>
              <a:gd name="connsiteY4" fmla="*/ 0 h 200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164" h="2005922">
                <a:moveTo>
                  <a:pt x="0" y="0"/>
                </a:moveTo>
                <a:lnTo>
                  <a:pt x="1030470" y="0"/>
                </a:lnTo>
                <a:lnTo>
                  <a:pt x="1986164" y="965202"/>
                </a:lnTo>
                <a:lnTo>
                  <a:pt x="1986164" y="200592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3502020" y="3533516"/>
            <a:ext cx="991792" cy="1001659"/>
          </a:xfrm>
          <a:custGeom>
            <a:avLst/>
            <a:gdLst>
              <a:gd name="connsiteX0" fmla="*/ 0 w 784544"/>
              <a:gd name="connsiteY0" fmla="*/ 0 h 792349"/>
              <a:gd name="connsiteX1" fmla="*/ 784544 w 784544"/>
              <a:gd name="connsiteY1" fmla="*/ 0 h 792349"/>
              <a:gd name="connsiteX2" fmla="*/ 784544 w 784544"/>
              <a:gd name="connsiteY2" fmla="*/ 792349 h 792349"/>
              <a:gd name="connsiteX3" fmla="*/ 0 w 784544"/>
              <a:gd name="connsiteY3" fmla="*/ 0 h 79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544" h="792349">
                <a:moveTo>
                  <a:pt x="0" y="0"/>
                </a:moveTo>
                <a:lnTo>
                  <a:pt x="784544" y="0"/>
                </a:lnTo>
                <a:lnTo>
                  <a:pt x="784544" y="7923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4650190" y="3533516"/>
            <a:ext cx="991796" cy="1001661"/>
          </a:xfrm>
          <a:custGeom>
            <a:avLst/>
            <a:gdLst>
              <a:gd name="connsiteX0" fmla="*/ 0 w 784547"/>
              <a:gd name="connsiteY0" fmla="*/ 0 h 792351"/>
              <a:gd name="connsiteX1" fmla="*/ 784547 w 784547"/>
              <a:gd name="connsiteY1" fmla="*/ 0 h 792351"/>
              <a:gd name="connsiteX2" fmla="*/ 0 w 784547"/>
              <a:gd name="connsiteY2" fmla="*/ 792351 h 792351"/>
              <a:gd name="connsiteX3" fmla="*/ 0 w 784547"/>
              <a:gd name="connsiteY3" fmla="*/ 0 h 79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547" h="792351">
                <a:moveTo>
                  <a:pt x="0" y="0"/>
                </a:moveTo>
                <a:lnTo>
                  <a:pt x="784547" y="0"/>
                </a:lnTo>
                <a:lnTo>
                  <a:pt x="0" y="7923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650189" y="3533515"/>
            <a:ext cx="2510839" cy="2535816"/>
          </a:xfrm>
          <a:custGeom>
            <a:avLst/>
            <a:gdLst>
              <a:gd name="connsiteX0" fmla="*/ 955697 w 1986166"/>
              <a:gd name="connsiteY0" fmla="*/ 0 h 2005924"/>
              <a:gd name="connsiteX1" fmla="*/ 1986166 w 1986166"/>
              <a:gd name="connsiteY1" fmla="*/ 0 h 2005924"/>
              <a:gd name="connsiteX2" fmla="*/ 0 w 1986166"/>
              <a:gd name="connsiteY2" fmla="*/ 2005924 h 2005924"/>
              <a:gd name="connsiteX3" fmla="*/ 0 w 1986166"/>
              <a:gd name="connsiteY3" fmla="*/ 965204 h 2005924"/>
              <a:gd name="connsiteX4" fmla="*/ 955697 w 1986166"/>
              <a:gd name="connsiteY4" fmla="*/ 0 h 200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166" h="2005924">
                <a:moveTo>
                  <a:pt x="955697" y="0"/>
                </a:moveTo>
                <a:lnTo>
                  <a:pt x="1986166" y="0"/>
                </a:lnTo>
                <a:lnTo>
                  <a:pt x="0" y="2005924"/>
                </a:lnTo>
                <a:lnTo>
                  <a:pt x="0" y="965204"/>
                </a:lnTo>
                <a:lnTo>
                  <a:pt x="955697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15583" y="2810994"/>
            <a:ext cx="355389" cy="35540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 flipH="1">
            <a:off x="3991999" y="2934393"/>
            <a:ext cx="359905" cy="294270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14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手繪多邊形 14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720592" y="3598545"/>
            <a:ext cx="434338" cy="368694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17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031136" y="3586378"/>
            <a:ext cx="353475" cy="353309"/>
            <a:chOff x="5138299" y="5143045"/>
            <a:chExt cx="388822" cy="388640"/>
          </a:xfrm>
          <a:solidFill>
            <a:schemeClr val="bg1"/>
          </a:solidFill>
        </p:grpSpPr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28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手繪多邊形 27"/>
          <p:cNvSpPr/>
          <p:nvPr/>
        </p:nvSpPr>
        <p:spPr>
          <a:xfrm>
            <a:off x="2835315" y="1729753"/>
            <a:ext cx="1604098" cy="1627149"/>
          </a:xfrm>
          <a:custGeom>
            <a:avLst/>
            <a:gdLst>
              <a:gd name="connsiteX0" fmla="*/ 1376078 w 1376078"/>
              <a:gd name="connsiteY0" fmla="*/ 0 h 1395852"/>
              <a:gd name="connsiteX1" fmla="*/ 1376078 w 1376078"/>
              <a:gd name="connsiteY1" fmla="*/ 720000 h 1395852"/>
              <a:gd name="connsiteX2" fmla="*/ 1364312 w 1376078"/>
              <a:gd name="connsiteY2" fmla="*/ 720594 h 1395852"/>
              <a:gd name="connsiteX3" fmla="*/ 721645 w 1376078"/>
              <a:gd name="connsiteY3" fmla="*/ 1363261 h 1395852"/>
              <a:gd name="connsiteX4" fmla="*/ 720000 w 1376078"/>
              <a:gd name="connsiteY4" fmla="*/ 1395852 h 1395852"/>
              <a:gd name="connsiteX5" fmla="*/ 0 w 1376078"/>
              <a:gd name="connsiteY5" fmla="*/ 1395852 h 1395852"/>
              <a:gd name="connsiteX6" fmla="*/ 5363 w 1376078"/>
              <a:gd name="connsiteY6" fmla="*/ 1289645 h 1395852"/>
              <a:gd name="connsiteX7" fmla="*/ 1290696 w 1376078"/>
              <a:gd name="connsiteY7" fmla="*/ 4312 h 1395852"/>
              <a:gd name="connsiteX8" fmla="*/ 1376078 w 1376078"/>
              <a:gd name="connsiteY8" fmla="*/ 0 h 13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078" h="1395852">
                <a:moveTo>
                  <a:pt x="1376078" y="0"/>
                </a:moveTo>
                <a:lnTo>
                  <a:pt x="1376078" y="720000"/>
                </a:lnTo>
                <a:lnTo>
                  <a:pt x="1364312" y="720594"/>
                </a:lnTo>
                <a:cubicBezTo>
                  <a:pt x="1025452" y="755008"/>
                  <a:pt x="756059" y="1024401"/>
                  <a:pt x="721645" y="1363261"/>
                </a:cubicBezTo>
                <a:lnTo>
                  <a:pt x="720000" y="1395852"/>
                </a:lnTo>
                <a:lnTo>
                  <a:pt x="0" y="1395852"/>
                </a:lnTo>
                <a:lnTo>
                  <a:pt x="5363" y="1289645"/>
                </a:lnTo>
                <a:cubicBezTo>
                  <a:pt x="74189" y="611925"/>
                  <a:pt x="612976" y="73138"/>
                  <a:pt x="1290696" y="4312"/>
                </a:cubicBezTo>
                <a:lnTo>
                  <a:pt x="13760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2895804" y="1729753"/>
            <a:ext cx="1604098" cy="1627149"/>
          </a:xfrm>
          <a:custGeom>
            <a:avLst/>
            <a:gdLst>
              <a:gd name="connsiteX0" fmla="*/ 1376078 w 1376078"/>
              <a:gd name="connsiteY0" fmla="*/ 0 h 1395852"/>
              <a:gd name="connsiteX1" fmla="*/ 1376078 w 1376078"/>
              <a:gd name="connsiteY1" fmla="*/ 720000 h 1395852"/>
              <a:gd name="connsiteX2" fmla="*/ 1364312 w 1376078"/>
              <a:gd name="connsiteY2" fmla="*/ 720594 h 1395852"/>
              <a:gd name="connsiteX3" fmla="*/ 721645 w 1376078"/>
              <a:gd name="connsiteY3" fmla="*/ 1363261 h 1395852"/>
              <a:gd name="connsiteX4" fmla="*/ 720000 w 1376078"/>
              <a:gd name="connsiteY4" fmla="*/ 1395852 h 1395852"/>
              <a:gd name="connsiteX5" fmla="*/ 0 w 1376078"/>
              <a:gd name="connsiteY5" fmla="*/ 1395852 h 1395852"/>
              <a:gd name="connsiteX6" fmla="*/ 5363 w 1376078"/>
              <a:gd name="connsiteY6" fmla="*/ 1289645 h 1395852"/>
              <a:gd name="connsiteX7" fmla="*/ 1290696 w 1376078"/>
              <a:gd name="connsiteY7" fmla="*/ 4312 h 1395852"/>
              <a:gd name="connsiteX8" fmla="*/ 1376078 w 1376078"/>
              <a:gd name="connsiteY8" fmla="*/ 0 h 13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078" h="1395852">
                <a:moveTo>
                  <a:pt x="1376078" y="0"/>
                </a:moveTo>
                <a:lnTo>
                  <a:pt x="1376078" y="720000"/>
                </a:lnTo>
                <a:lnTo>
                  <a:pt x="1364312" y="720594"/>
                </a:lnTo>
                <a:cubicBezTo>
                  <a:pt x="1025452" y="755008"/>
                  <a:pt x="756059" y="1024401"/>
                  <a:pt x="721645" y="1363261"/>
                </a:cubicBezTo>
                <a:lnTo>
                  <a:pt x="720000" y="1395852"/>
                </a:lnTo>
                <a:lnTo>
                  <a:pt x="0" y="1395852"/>
                </a:lnTo>
                <a:lnTo>
                  <a:pt x="5363" y="1289645"/>
                </a:lnTo>
                <a:cubicBezTo>
                  <a:pt x="74189" y="611925"/>
                  <a:pt x="612976" y="73138"/>
                  <a:pt x="1290696" y="4312"/>
                </a:cubicBezTo>
                <a:lnTo>
                  <a:pt x="13760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4644101" y="1729753"/>
            <a:ext cx="1604100" cy="1627149"/>
          </a:xfrm>
          <a:custGeom>
            <a:avLst/>
            <a:gdLst>
              <a:gd name="connsiteX0" fmla="*/ 0 w 1376079"/>
              <a:gd name="connsiteY0" fmla="*/ 0 h 1395852"/>
              <a:gd name="connsiteX1" fmla="*/ 85382 w 1376079"/>
              <a:gd name="connsiteY1" fmla="*/ 4312 h 1395852"/>
              <a:gd name="connsiteX2" fmla="*/ 1370715 w 1376079"/>
              <a:gd name="connsiteY2" fmla="*/ 1289645 h 1395852"/>
              <a:gd name="connsiteX3" fmla="*/ 1376079 w 1376079"/>
              <a:gd name="connsiteY3" fmla="*/ 1395852 h 1395852"/>
              <a:gd name="connsiteX4" fmla="*/ 656079 w 1376079"/>
              <a:gd name="connsiteY4" fmla="*/ 1395852 h 1395852"/>
              <a:gd name="connsiteX5" fmla="*/ 654433 w 1376079"/>
              <a:gd name="connsiteY5" fmla="*/ 1363261 h 1395852"/>
              <a:gd name="connsiteX6" fmla="*/ 11766 w 1376079"/>
              <a:gd name="connsiteY6" fmla="*/ 720594 h 1395852"/>
              <a:gd name="connsiteX7" fmla="*/ 0 w 1376079"/>
              <a:gd name="connsiteY7" fmla="*/ 720000 h 1395852"/>
              <a:gd name="connsiteX8" fmla="*/ 0 w 1376079"/>
              <a:gd name="connsiteY8" fmla="*/ 0 h 13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6079" h="1395852">
                <a:moveTo>
                  <a:pt x="0" y="0"/>
                </a:moveTo>
                <a:lnTo>
                  <a:pt x="85382" y="4312"/>
                </a:lnTo>
                <a:cubicBezTo>
                  <a:pt x="763102" y="73138"/>
                  <a:pt x="1301889" y="611925"/>
                  <a:pt x="1370715" y="1289645"/>
                </a:cubicBezTo>
                <a:lnTo>
                  <a:pt x="1376079" y="1395852"/>
                </a:lnTo>
                <a:lnTo>
                  <a:pt x="656079" y="1395852"/>
                </a:lnTo>
                <a:lnTo>
                  <a:pt x="654433" y="1363261"/>
                </a:lnTo>
                <a:cubicBezTo>
                  <a:pt x="620020" y="1024401"/>
                  <a:pt x="350626" y="755008"/>
                  <a:pt x="11766" y="720594"/>
                </a:cubicBez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2898257" y="3501100"/>
            <a:ext cx="1601647" cy="1578598"/>
          </a:xfrm>
          <a:custGeom>
            <a:avLst/>
            <a:gdLst>
              <a:gd name="connsiteX0" fmla="*/ 0 w 1373975"/>
              <a:gd name="connsiteY0" fmla="*/ 0 h 1354202"/>
              <a:gd name="connsiteX1" fmla="*/ 720925 w 1373975"/>
              <a:gd name="connsiteY1" fmla="*/ 0 h 1354202"/>
              <a:gd name="connsiteX2" fmla="*/ 730453 w 1373975"/>
              <a:gd name="connsiteY2" fmla="*/ 62430 h 1354202"/>
              <a:gd name="connsiteX3" fmla="*/ 1362209 w 1373975"/>
              <a:gd name="connsiteY3" fmla="*/ 633608 h 1354202"/>
              <a:gd name="connsiteX4" fmla="*/ 1373975 w 1373975"/>
              <a:gd name="connsiteY4" fmla="*/ 634202 h 1354202"/>
              <a:gd name="connsiteX5" fmla="*/ 1373975 w 1373975"/>
              <a:gd name="connsiteY5" fmla="*/ 1354202 h 1354202"/>
              <a:gd name="connsiteX6" fmla="*/ 1288593 w 1373975"/>
              <a:gd name="connsiteY6" fmla="*/ 1349890 h 1354202"/>
              <a:gd name="connsiteX7" fmla="*/ 3260 w 1373975"/>
              <a:gd name="connsiteY7" fmla="*/ 64557 h 1354202"/>
              <a:gd name="connsiteX8" fmla="*/ 0 w 1373975"/>
              <a:gd name="connsiteY8" fmla="*/ 0 h 135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3975" h="1354202">
                <a:moveTo>
                  <a:pt x="0" y="0"/>
                </a:moveTo>
                <a:lnTo>
                  <a:pt x="720925" y="0"/>
                </a:lnTo>
                <a:lnTo>
                  <a:pt x="730453" y="62430"/>
                </a:lnTo>
                <a:cubicBezTo>
                  <a:pt x="792795" y="367087"/>
                  <a:pt x="1047554" y="601653"/>
                  <a:pt x="1362209" y="633608"/>
                </a:cubicBezTo>
                <a:lnTo>
                  <a:pt x="1373975" y="634202"/>
                </a:lnTo>
                <a:lnTo>
                  <a:pt x="1373975" y="1354202"/>
                </a:lnTo>
                <a:lnTo>
                  <a:pt x="1288593" y="1349890"/>
                </a:lnTo>
                <a:cubicBezTo>
                  <a:pt x="610873" y="1281064"/>
                  <a:pt x="72086" y="742277"/>
                  <a:pt x="3260" y="6455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4644101" y="3501100"/>
            <a:ext cx="1601647" cy="1578598"/>
          </a:xfrm>
          <a:custGeom>
            <a:avLst/>
            <a:gdLst>
              <a:gd name="connsiteX0" fmla="*/ 653051 w 1373975"/>
              <a:gd name="connsiteY0" fmla="*/ 0 h 1354202"/>
              <a:gd name="connsiteX1" fmla="*/ 1373975 w 1373975"/>
              <a:gd name="connsiteY1" fmla="*/ 0 h 1354202"/>
              <a:gd name="connsiteX2" fmla="*/ 1370715 w 1373975"/>
              <a:gd name="connsiteY2" fmla="*/ 64557 h 1354202"/>
              <a:gd name="connsiteX3" fmla="*/ 85382 w 1373975"/>
              <a:gd name="connsiteY3" fmla="*/ 1349890 h 1354202"/>
              <a:gd name="connsiteX4" fmla="*/ 0 w 1373975"/>
              <a:gd name="connsiteY4" fmla="*/ 1354202 h 1354202"/>
              <a:gd name="connsiteX5" fmla="*/ 0 w 1373975"/>
              <a:gd name="connsiteY5" fmla="*/ 634202 h 1354202"/>
              <a:gd name="connsiteX6" fmla="*/ 11766 w 1373975"/>
              <a:gd name="connsiteY6" fmla="*/ 633608 h 1354202"/>
              <a:gd name="connsiteX7" fmla="*/ 643522 w 1373975"/>
              <a:gd name="connsiteY7" fmla="*/ 62430 h 1354202"/>
              <a:gd name="connsiteX8" fmla="*/ 653051 w 1373975"/>
              <a:gd name="connsiteY8" fmla="*/ 0 h 135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3975" h="1354202">
                <a:moveTo>
                  <a:pt x="653051" y="0"/>
                </a:moveTo>
                <a:lnTo>
                  <a:pt x="1373975" y="0"/>
                </a:lnTo>
                <a:lnTo>
                  <a:pt x="1370715" y="64557"/>
                </a:lnTo>
                <a:cubicBezTo>
                  <a:pt x="1301889" y="742277"/>
                  <a:pt x="763102" y="1281064"/>
                  <a:pt x="85382" y="1349890"/>
                </a:cubicBezTo>
                <a:lnTo>
                  <a:pt x="0" y="1354202"/>
                </a:lnTo>
                <a:lnTo>
                  <a:pt x="0" y="634202"/>
                </a:lnTo>
                <a:lnTo>
                  <a:pt x="11766" y="633608"/>
                </a:lnTo>
                <a:cubicBezTo>
                  <a:pt x="326422" y="601653"/>
                  <a:pt x="581181" y="367087"/>
                  <a:pt x="643522" y="62430"/>
                </a:cubicBezTo>
                <a:lnTo>
                  <a:pt x="6530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2057400" y="914400"/>
            <a:ext cx="2442502" cy="2442502"/>
          </a:xfrm>
          <a:custGeom>
            <a:avLst/>
            <a:gdLst>
              <a:gd name="connsiteX0" fmla="*/ 2095304 w 2095304"/>
              <a:gd name="connsiteY0" fmla="*/ 0 h 2095304"/>
              <a:gd name="connsiteX1" fmla="*/ 2095304 w 2095304"/>
              <a:gd name="connsiteY1" fmla="*/ 699452 h 2095304"/>
              <a:gd name="connsiteX2" fmla="*/ 2009922 w 2095304"/>
              <a:gd name="connsiteY2" fmla="*/ 703764 h 2095304"/>
              <a:gd name="connsiteX3" fmla="*/ 724589 w 2095304"/>
              <a:gd name="connsiteY3" fmla="*/ 1989097 h 2095304"/>
              <a:gd name="connsiteX4" fmla="*/ 719226 w 2095304"/>
              <a:gd name="connsiteY4" fmla="*/ 2095304 h 2095304"/>
              <a:gd name="connsiteX5" fmla="*/ 0 w 2095304"/>
              <a:gd name="connsiteY5" fmla="*/ 2095304 h 2095304"/>
              <a:gd name="connsiteX6" fmla="*/ 8030 w 2095304"/>
              <a:gd name="connsiteY6" fmla="*/ 1936277 h 2095304"/>
              <a:gd name="connsiteX7" fmla="*/ 1936277 w 2095304"/>
              <a:gd name="connsiteY7" fmla="*/ 8030 h 2095304"/>
              <a:gd name="connsiteX8" fmla="*/ 2095304 w 2095304"/>
              <a:gd name="connsiteY8" fmla="*/ 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4" h="2095304">
                <a:moveTo>
                  <a:pt x="2095304" y="0"/>
                </a:moveTo>
                <a:lnTo>
                  <a:pt x="2095304" y="699452"/>
                </a:lnTo>
                <a:lnTo>
                  <a:pt x="2009922" y="703764"/>
                </a:lnTo>
                <a:cubicBezTo>
                  <a:pt x="1332202" y="772590"/>
                  <a:pt x="793415" y="1311377"/>
                  <a:pt x="724589" y="1989097"/>
                </a:cubicBezTo>
                <a:lnTo>
                  <a:pt x="719226" y="2095304"/>
                </a:lnTo>
                <a:lnTo>
                  <a:pt x="0" y="2095304"/>
                </a:lnTo>
                <a:lnTo>
                  <a:pt x="8030" y="1936277"/>
                </a:lnTo>
                <a:cubicBezTo>
                  <a:pt x="111283" y="919567"/>
                  <a:pt x="919567" y="111283"/>
                  <a:pt x="1936277" y="8030"/>
                </a:cubicBezTo>
                <a:lnTo>
                  <a:pt x="2095304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4644100" y="914400"/>
            <a:ext cx="2442500" cy="2442502"/>
          </a:xfrm>
          <a:custGeom>
            <a:avLst/>
            <a:gdLst>
              <a:gd name="connsiteX0" fmla="*/ 0 w 2095302"/>
              <a:gd name="connsiteY0" fmla="*/ 0 h 2095304"/>
              <a:gd name="connsiteX1" fmla="*/ 159025 w 2095302"/>
              <a:gd name="connsiteY1" fmla="*/ 8030 h 2095304"/>
              <a:gd name="connsiteX2" fmla="*/ 2087272 w 2095302"/>
              <a:gd name="connsiteY2" fmla="*/ 1936277 h 2095304"/>
              <a:gd name="connsiteX3" fmla="*/ 2095302 w 2095302"/>
              <a:gd name="connsiteY3" fmla="*/ 2095304 h 2095304"/>
              <a:gd name="connsiteX4" fmla="*/ 1376079 w 2095302"/>
              <a:gd name="connsiteY4" fmla="*/ 2095304 h 2095304"/>
              <a:gd name="connsiteX5" fmla="*/ 1370715 w 2095302"/>
              <a:gd name="connsiteY5" fmla="*/ 1989097 h 2095304"/>
              <a:gd name="connsiteX6" fmla="*/ 85382 w 2095302"/>
              <a:gd name="connsiteY6" fmla="*/ 703764 h 2095304"/>
              <a:gd name="connsiteX7" fmla="*/ 0 w 2095302"/>
              <a:gd name="connsiteY7" fmla="*/ 699452 h 2095304"/>
              <a:gd name="connsiteX8" fmla="*/ 0 w 2095302"/>
              <a:gd name="connsiteY8" fmla="*/ 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2" h="2095304">
                <a:moveTo>
                  <a:pt x="0" y="0"/>
                </a:moveTo>
                <a:lnTo>
                  <a:pt x="159025" y="8030"/>
                </a:lnTo>
                <a:cubicBezTo>
                  <a:pt x="1175735" y="111283"/>
                  <a:pt x="1984019" y="919567"/>
                  <a:pt x="2087272" y="1936277"/>
                </a:cubicBezTo>
                <a:lnTo>
                  <a:pt x="2095302" y="2095304"/>
                </a:lnTo>
                <a:lnTo>
                  <a:pt x="1376079" y="2095304"/>
                </a:lnTo>
                <a:lnTo>
                  <a:pt x="1370715" y="1989097"/>
                </a:lnTo>
                <a:cubicBezTo>
                  <a:pt x="1301889" y="1311377"/>
                  <a:pt x="763102" y="772590"/>
                  <a:pt x="85382" y="703764"/>
                </a:cubicBezTo>
                <a:lnTo>
                  <a:pt x="0" y="69945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2057400" y="3501100"/>
            <a:ext cx="2442502" cy="2442500"/>
          </a:xfrm>
          <a:custGeom>
            <a:avLst/>
            <a:gdLst>
              <a:gd name="connsiteX0" fmla="*/ 0 w 2095304"/>
              <a:gd name="connsiteY0" fmla="*/ 0 h 2095302"/>
              <a:gd name="connsiteX1" fmla="*/ 721329 w 2095304"/>
              <a:gd name="connsiteY1" fmla="*/ 0 h 2095302"/>
              <a:gd name="connsiteX2" fmla="*/ 724589 w 2095304"/>
              <a:gd name="connsiteY2" fmla="*/ 64557 h 2095302"/>
              <a:gd name="connsiteX3" fmla="*/ 2009922 w 2095304"/>
              <a:gd name="connsiteY3" fmla="*/ 1349890 h 2095302"/>
              <a:gd name="connsiteX4" fmla="*/ 2095304 w 2095304"/>
              <a:gd name="connsiteY4" fmla="*/ 1354202 h 2095302"/>
              <a:gd name="connsiteX5" fmla="*/ 2095304 w 2095304"/>
              <a:gd name="connsiteY5" fmla="*/ 2095302 h 2095302"/>
              <a:gd name="connsiteX6" fmla="*/ 1936277 w 2095304"/>
              <a:gd name="connsiteY6" fmla="*/ 2087272 h 2095302"/>
              <a:gd name="connsiteX7" fmla="*/ 8030 w 2095304"/>
              <a:gd name="connsiteY7" fmla="*/ 159025 h 2095302"/>
              <a:gd name="connsiteX8" fmla="*/ 0 w 2095304"/>
              <a:gd name="connsiteY8" fmla="*/ 0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4" h="2095302">
                <a:moveTo>
                  <a:pt x="0" y="0"/>
                </a:moveTo>
                <a:lnTo>
                  <a:pt x="721329" y="0"/>
                </a:lnTo>
                <a:lnTo>
                  <a:pt x="724589" y="64557"/>
                </a:lnTo>
                <a:cubicBezTo>
                  <a:pt x="793415" y="742277"/>
                  <a:pt x="1332202" y="1281064"/>
                  <a:pt x="2009922" y="1349890"/>
                </a:cubicBezTo>
                <a:lnTo>
                  <a:pt x="2095304" y="1354202"/>
                </a:lnTo>
                <a:lnTo>
                  <a:pt x="2095304" y="2095302"/>
                </a:lnTo>
                <a:lnTo>
                  <a:pt x="1936277" y="2087272"/>
                </a:lnTo>
                <a:cubicBezTo>
                  <a:pt x="919567" y="1984019"/>
                  <a:pt x="111283" y="1175735"/>
                  <a:pt x="8030" y="15902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644100" y="3501100"/>
            <a:ext cx="2442500" cy="2442500"/>
          </a:xfrm>
          <a:custGeom>
            <a:avLst/>
            <a:gdLst>
              <a:gd name="connsiteX0" fmla="*/ 1373975 w 2095302"/>
              <a:gd name="connsiteY0" fmla="*/ 0 h 2095302"/>
              <a:gd name="connsiteX1" fmla="*/ 2095302 w 2095302"/>
              <a:gd name="connsiteY1" fmla="*/ 0 h 2095302"/>
              <a:gd name="connsiteX2" fmla="*/ 2087272 w 2095302"/>
              <a:gd name="connsiteY2" fmla="*/ 159025 h 2095302"/>
              <a:gd name="connsiteX3" fmla="*/ 159025 w 2095302"/>
              <a:gd name="connsiteY3" fmla="*/ 2087272 h 2095302"/>
              <a:gd name="connsiteX4" fmla="*/ 0 w 2095302"/>
              <a:gd name="connsiteY4" fmla="*/ 2095302 h 2095302"/>
              <a:gd name="connsiteX5" fmla="*/ 0 w 2095302"/>
              <a:gd name="connsiteY5" fmla="*/ 1354202 h 2095302"/>
              <a:gd name="connsiteX6" fmla="*/ 85382 w 2095302"/>
              <a:gd name="connsiteY6" fmla="*/ 1349890 h 2095302"/>
              <a:gd name="connsiteX7" fmla="*/ 1370715 w 2095302"/>
              <a:gd name="connsiteY7" fmla="*/ 64557 h 2095302"/>
              <a:gd name="connsiteX8" fmla="*/ 1373975 w 2095302"/>
              <a:gd name="connsiteY8" fmla="*/ 0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302" h="2095302">
                <a:moveTo>
                  <a:pt x="1373975" y="0"/>
                </a:moveTo>
                <a:lnTo>
                  <a:pt x="2095302" y="0"/>
                </a:lnTo>
                <a:lnTo>
                  <a:pt x="2087272" y="159025"/>
                </a:lnTo>
                <a:cubicBezTo>
                  <a:pt x="1984019" y="1175735"/>
                  <a:pt x="1175735" y="1984019"/>
                  <a:pt x="159025" y="2087272"/>
                </a:cubicBezTo>
                <a:lnTo>
                  <a:pt x="0" y="2095302"/>
                </a:lnTo>
                <a:lnTo>
                  <a:pt x="0" y="1354202"/>
                </a:lnTo>
                <a:lnTo>
                  <a:pt x="85382" y="1349890"/>
                </a:lnTo>
                <a:cubicBezTo>
                  <a:pt x="763102" y="1281064"/>
                  <a:pt x="1301889" y="742277"/>
                  <a:pt x="1370715" y="64557"/>
                </a:cubicBezTo>
                <a:lnTo>
                  <a:pt x="1373975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3732695" y="2565419"/>
            <a:ext cx="1678613" cy="1678613"/>
          </a:xfrm>
          <a:prstGeom prst="ellipse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2236164" y="2791878"/>
            <a:ext cx="444396" cy="411402"/>
            <a:chOff x="3465568" y="3017598"/>
            <a:chExt cx="444396" cy="411402"/>
          </a:xfrm>
          <a:solidFill>
            <a:srgbClr val="6D6D6D"/>
          </a:solidFill>
        </p:grpSpPr>
        <p:sp>
          <p:nvSpPr>
            <p:cNvPr id="14" name="手繪多邊形 13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808359" y="1041155"/>
            <a:ext cx="475492" cy="566351"/>
            <a:chOff x="4311490" y="5480067"/>
            <a:chExt cx="475492" cy="566351"/>
          </a:xfrm>
          <a:solidFill>
            <a:srgbClr val="6D6D6D"/>
          </a:solidFill>
        </p:grpSpPr>
        <p:sp>
          <p:nvSpPr>
            <p:cNvPr id="17" name="手繪多邊形 16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335107" y="3648990"/>
            <a:ext cx="539418" cy="457888"/>
            <a:chOff x="27859538" y="12880453"/>
            <a:chExt cx="3007014" cy="2552546"/>
          </a:xfrm>
          <a:solidFill>
            <a:srgbClr val="6D6D6D"/>
          </a:solidFill>
        </p:grpSpPr>
        <p:sp>
          <p:nvSpPr>
            <p:cNvPr id="22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7" name="Freeform 66"/>
          <p:cNvSpPr>
            <a:spLocks/>
          </p:cNvSpPr>
          <p:nvPr/>
        </p:nvSpPr>
        <p:spPr bwMode="auto">
          <a:xfrm>
            <a:off x="3811547" y="5153138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rgbClr val="6D6D6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9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2114550" y="971550"/>
            <a:ext cx="2386991" cy="2386991"/>
          </a:xfrm>
          <a:custGeom>
            <a:avLst/>
            <a:gdLst>
              <a:gd name="connsiteX0" fmla="*/ 2095304 w 2095304"/>
              <a:gd name="connsiteY0" fmla="*/ 0 h 2095304"/>
              <a:gd name="connsiteX1" fmla="*/ 2095304 w 2095304"/>
              <a:gd name="connsiteY1" fmla="*/ 648110 h 2095304"/>
              <a:gd name="connsiteX2" fmla="*/ 2004674 w 2095304"/>
              <a:gd name="connsiteY2" fmla="*/ 652687 h 2095304"/>
              <a:gd name="connsiteX3" fmla="*/ 1194782 w 2095304"/>
              <a:gd name="connsiteY3" fmla="*/ 997016 h 2095304"/>
              <a:gd name="connsiteX4" fmla="*/ 1166280 w 2095304"/>
              <a:gd name="connsiteY4" fmla="*/ 1023233 h 2095304"/>
              <a:gd name="connsiteX5" fmla="*/ 1207483 w 2095304"/>
              <a:gd name="connsiteY5" fmla="*/ 1064437 h 2095304"/>
              <a:gd name="connsiteX6" fmla="*/ 1295535 w 2095304"/>
              <a:gd name="connsiteY6" fmla="*/ 976385 h 2095304"/>
              <a:gd name="connsiteX7" fmla="*/ 1383093 w 2095304"/>
              <a:gd name="connsiteY7" fmla="*/ 1362269 h 2095304"/>
              <a:gd name="connsiteX8" fmla="*/ 997210 w 2095304"/>
              <a:gd name="connsiteY8" fmla="*/ 1274710 h 2095304"/>
              <a:gd name="connsiteX9" fmla="*/ 1085262 w 2095304"/>
              <a:gd name="connsiteY9" fmla="*/ 1186658 h 2095304"/>
              <a:gd name="connsiteX10" fmla="*/ 1044059 w 2095304"/>
              <a:gd name="connsiteY10" fmla="*/ 1145454 h 2095304"/>
              <a:gd name="connsiteX11" fmla="*/ 1017841 w 2095304"/>
              <a:gd name="connsiteY11" fmla="*/ 1173957 h 2095304"/>
              <a:gd name="connsiteX12" fmla="*/ 673512 w 2095304"/>
              <a:gd name="connsiteY12" fmla="*/ 1983849 h 2095304"/>
              <a:gd name="connsiteX13" fmla="*/ 667884 w 2095304"/>
              <a:gd name="connsiteY13" fmla="*/ 2095304 h 2095304"/>
              <a:gd name="connsiteX14" fmla="*/ 0 w 2095304"/>
              <a:gd name="connsiteY14" fmla="*/ 2095304 h 2095304"/>
              <a:gd name="connsiteX15" fmla="*/ 8030 w 2095304"/>
              <a:gd name="connsiteY15" fmla="*/ 1936277 h 2095304"/>
              <a:gd name="connsiteX16" fmla="*/ 1936277 w 2095304"/>
              <a:gd name="connsiteY16" fmla="*/ 803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4" h="2095304">
                <a:moveTo>
                  <a:pt x="2095304" y="0"/>
                </a:moveTo>
                <a:lnTo>
                  <a:pt x="2095304" y="648110"/>
                </a:lnTo>
                <a:lnTo>
                  <a:pt x="2004674" y="652687"/>
                </a:lnTo>
                <a:cubicBezTo>
                  <a:pt x="1697600" y="683872"/>
                  <a:pt x="1418066" y="808218"/>
                  <a:pt x="1194782" y="997016"/>
                </a:cubicBezTo>
                <a:lnTo>
                  <a:pt x="1166280" y="1023233"/>
                </a:lnTo>
                <a:lnTo>
                  <a:pt x="1207483" y="1064437"/>
                </a:lnTo>
                <a:lnTo>
                  <a:pt x="1295535" y="976385"/>
                </a:lnTo>
                <a:lnTo>
                  <a:pt x="1383093" y="1362269"/>
                </a:lnTo>
                <a:lnTo>
                  <a:pt x="997210" y="1274710"/>
                </a:lnTo>
                <a:lnTo>
                  <a:pt x="1085262" y="1186658"/>
                </a:lnTo>
                <a:lnTo>
                  <a:pt x="1044059" y="1145454"/>
                </a:lnTo>
                <a:lnTo>
                  <a:pt x="1017841" y="1173957"/>
                </a:lnTo>
                <a:cubicBezTo>
                  <a:pt x="829043" y="1397241"/>
                  <a:pt x="704697" y="1676775"/>
                  <a:pt x="673512" y="1983849"/>
                </a:cubicBezTo>
                <a:lnTo>
                  <a:pt x="667884" y="2095304"/>
                </a:lnTo>
                <a:lnTo>
                  <a:pt x="0" y="2095304"/>
                </a:lnTo>
                <a:lnTo>
                  <a:pt x="8030" y="1936277"/>
                </a:lnTo>
                <a:cubicBezTo>
                  <a:pt x="111283" y="919567"/>
                  <a:pt x="919567" y="111283"/>
                  <a:pt x="1936277" y="803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2974619" y="1809093"/>
            <a:ext cx="1526922" cy="1549448"/>
          </a:xfrm>
          <a:custGeom>
            <a:avLst/>
            <a:gdLst>
              <a:gd name="connsiteX0" fmla="*/ 1340334 w 1340334"/>
              <a:gd name="connsiteY0" fmla="*/ 0 h 1360108"/>
              <a:gd name="connsiteX1" fmla="*/ 1340334 w 1340334"/>
              <a:gd name="connsiteY1" fmla="*/ 684256 h 1360108"/>
              <a:gd name="connsiteX2" fmla="*/ 1328568 w 1340334"/>
              <a:gd name="connsiteY2" fmla="*/ 684850 h 1360108"/>
              <a:gd name="connsiteX3" fmla="*/ 685901 w 1340334"/>
              <a:gd name="connsiteY3" fmla="*/ 1327517 h 1360108"/>
              <a:gd name="connsiteX4" fmla="*/ 684256 w 1340334"/>
              <a:gd name="connsiteY4" fmla="*/ 1360108 h 1360108"/>
              <a:gd name="connsiteX5" fmla="*/ 0 w 1340334"/>
              <a:gd name="connsiteY5" fmla="*/ 1360108 h 1360108"/>
              <a:gd name="connsiteX6" fmla="*/ 5178 w 1340334"/>
              <a:gd name="connsiteY6" fmla="*/ 1257557 h 1360108"/>
              <a:gd name="connsiteX7" fmla="*/ 192516 w 1340334"/>
              <a:gd name="connsiteY7" fmla="*/ 687509 h 1360108"/>
              <a:gd name="connsiteX8" fmla="*/ 255536 w 1340334"/>
              <a:gd name="connsiteY8" fmla="*/ 590491 h 1360108"/>
              <a:gd name="connsiteX9" fmla="*/ 708508 w 1340334"/>
              <a:gd name="connsiteY9" fmla="*/ 707457 h 1360108"/>
              <a:gd name="connsiteX10" fmla="*/ 591542 w 1340334"/>
              <a:gd name="connsiteY10" fmla="*/ 254485 h 1360108"/>
              <a:gd name="connsiteX11" fmla="*/ 688560 w 1340334"/>
              <a:gd name="connsiteY11" fmla="*/ 191465 h 1360108"/>
              <a:gd name="connsiteX12" fmla="*/ 1258608 w 1340334"/>
              <a:gd name="connsiteY12" fmla="*/ 4127 h 13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0334" h="1360108">
                <a:moveTo>
                  <a:pt x="1340334" y="0"/>
                </a:moveTo>
                <a:lnTo>
                  <a:pt x="1340334" y="684256"/>
                </a:lnTo>
                <a:lnTo>
                  <a:pt x="1328568" y="684850"/>
                </a:lnTo>
                <a:cubicBezTo>
                  <a:pt x="989708" y="719264"/>
                  <a:pt x="720315" y="988657"/>
                  <a:pt x="685901" y="1327517"/>
                </a:cubicBezTo>
                <a:lnTo>
                  <a:pt x="684256" y="1360108"/>
                </a:lnTo>
                <a:lnTo>
                  <a:pt x="0" y="1360108"/>
                </a:lnTo>
                <a:lnTo>
                  <a:pt x="5178" y="1257557"/>
                </a:lnTo>
                <a:cubicBezTo>
                  <a:pt x="26153" y="1051026"/>
                  <a:pt x="91882" y="857726"/>
                  <a:pt x="192516" y="687509"/>
                </a:cubicBezTo>
                <a:lnTo>
                  <a:pt x="255536" y="590491"/>
                </a:lnTo>
                <a:lnTo>
                  <a:pt x="708508" y="707457"/>
                </a:lnTo>
                <a:lnTo>
                  <a:pt x="591542" y="254485"/>
                </a:lnTo>
                <a:lnTo>
                  <a:pt x="688560" y="191465"/>
                </a:lnTo>
                <a:cubicBezTo>
                  <a:pt x="858777" y="90831"/>
                  <a:pt x="1052077" y="25101"/>
                  <a:pt x="1258608" y="4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3852737" y="2686013"/>
            <a:ext cx="1438528" cy="1438528"/>
          </a:xfrm>
          <a:custGeom>
            <a:avLst/>
            <a:gdLst>
              <a:gd name="connsiteX0" fmla="*/ 631371 w 1262742"/>
              <a:gd name="connsiteY0" fmla="*/ 0 h 1262742"/>
              <a:gd name="connsiteX1" fmla="*/ 1262742 w 1262742"/>
              <a:gd name="connsiteY1" fmla="*/ 631371 h 1262742"/>
              <a:gd name="connsiteX2" fmla="*/ 631371 w 1262742"/>
              <a:gd name="connsiteY2" fmla="*/ 1262742 h 1262742"/>
              <a:gd name="connsiteX3" fmla="*/ 0 w 1262742"/>
              <a:gd name="connsiteY3" fmla="*/ 631371 h 1262742"/>
              <a:gd name="connsiteX4" fmla="*/ 631371 w 1262742"/>
              <a:gd name="connsiteY4" fmla="*/ 0 h 126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742" h="1262742">
                <a:moveTo>
                  <a:pt x="631371" y="0"/>
                </a:moveTo>
                <a:cubicBezTo>
                  <a:pt x="980068" y="0"/>
                  <a:pt x="1262742" y="282674"/>
                  <a:pt x="1262742" y="631371"/>
                </a:cubicBezTo>
                <a:cubicBezTo>
                  <a:pt x="1262742" y="980068"/>
                  <a:pt x="980068" y="1262742"/>
                  <a:pt x="631371" y="1262742"/>
                </a:cubicBezTo>
                <a:cubicBezTo>
                  <a:pt x="282674" y="1262742"/>
                  <a:pt x="0" y="980068"/>
                  <a:pt x="0" y="631371"/>
                </a:cubicBezTo>
                <a:cubicBezTo>
                  <a:pt x="0" y="282674"/>
                  <a:pt x="282674" y="0"/>
                  <a:pt x="6313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2977015" y="3499461"/>
            <a:ext cx="1524527" cy="1502003"/>
          </a:xfrm>
          <a:custGeom>
            <a:avLst/>
            <a:gdLst>
              <a:gd name="connsiteX0" fmla="*/ 0 w 1338232"/>
              <a:gd name="connsiteY0" fmla="*/ 0 h 1318460"/>
              <a:gd name="connsiteX1" fmla="*/ 685182 w 1338232"/>
              <a:gd name="connsiteY1" fmla="*/ 0 h 1318460"/>
              <a:gd name="connsiteX2" fmla="*/ 694710 w 1338232"/>
              <a:gd name="connsiteY2" fmla="*/ 62430 h 1318460"/>
              <a:gd name="connsiteX3" fmla="*/ 1326466 w 1338232"/>
              <a:gd name="connsiteY3" fmla="*/ 633608 h 1318460"/>
              <a:gd name="connsiteX4" fmla="*/ 1338232 w 1338232"/>
              <a:gd name="connsiteY4" fmla="*/ 634202 h 1318460"/>
              <a:gd name="connsiteX5" fmla="*/ 1338232 w 1338232"/>
              <a:gd name="connsiteY5" fmla="*/ 1318460 h 1318460"/>
              <a:gd name="connsiteX6" fmla="*/ 1256505 w 1338232"/>
              <a:gd name="connsiteY6" fmla="*/ 1314333 h 1318460"/>
              <a:gd name="connsiteX7" fmla="*/ 686457 w 1338232"/>
              <a:gd name="connsiteY7" fmla="*/ 1126995 h 1318460"/>
              <a:gd name="connsiteX8" fmla="*/ 589439 w 1338232"/>
              <a:gd name="connsiteY8" fmla="*/ 1063976 h 1318460"/>
              <a:gd name="connsiteX9" fmla="*/ 706405 w 1338232"/>
              <a:gd name="connsiteY9" fmla="*/ 611002 h 1318460"/>
              <a:gd name="connsiteX10" fmla="*/ 253432 w 1338232"/>
              <a:gd name="connsiteY10" fmla="*/ 727969 h 1318460"/>
              <a:gd name="connsiteX11" fmla="*/ 190413 w 1338232"/>
              <a:gd name="connsiteY11" fmla="*/ 630951 h 1318460"/>
              <a:gd name="connsiteX12" fmla="*/ 3075 w 1338232"/>
              <a:gd name="connsiteY12" fmla="*/ 60903 h 131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232" h="1318460">
                <a:moveTo>
                  <a:pt x="0" y="0"/>
                </a:moveTo>
                <a:lnTo>
                  <a:pt x="685182" y="0"/>
                </a:lnTo>
                <a:lnTo>
                  <a:pt x="694710" y="62430"/>
                </a:lnTo>
                <a:cubicBezTo>
                  <a:pt x="757052" y="367087"/>
                  <a:pt x="1011811" y="601653"/>
                  <a:pt x="1326466" y="633608"/>
                </a:cubicBezTo>
                <a:lnTo>
                  <a:pt x="1338232" y="634202"/>
                </a:lnTo>
                <a:lnTo>
                  <a:pt x="1338232" y="1318460"/>
                </a:lnTo>
                <a:lnTo>
                  <a:pt x="1256505" y="1314333"/>
                </a:lnTo>
                <a:cubicBezTo>
                  <a:pt x="1049974" y="1293359"/>
                  <a:pt x="856674" y="1227629"/>
                  <a:pt x="686457" y="1126995"/>
                </a:cubicBezTo>
                <a:lnTo>
                  <a:pt x="589439" y="1063976"/>
                </a:lnTo>
                <a:lnTo>
                  <a:pt x="706405" y="611002"/>
                </a:lnTo>
                <a:lnTo>
                  <a:pt x="253432" y="727969"/>
                </a:lnTo>
                <a:lnTo>
                  <a:pt x="190413" y="630951"/>
                </a:lnTo>
                <a:cubicBezTo>
                  <a:pt x="89779" y="460734"/>
                  <a:pt x="24050" y="267434"/>
                  <a:pt x="3075" y="60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642462" y="3499461"/>
            <a:ext cx="1524528" cy="1502003"/>
          </a:xfrm>
          <a:custGeom>
            <a:avLst/>
            <a:gdLst>
              <a:gd name="connsiteX0" fmla="*/ 653051 w 1338233"/>
              <a:gd name="connsiteY0" fmla="*/ 0 h 1318460"/>
              <a:gd name="connsiteX1" fmla="*/ 1338233 w 1338233"/>
              <a:gd name="connsiteY1" fmla="*/ 0 h 1318460"/>
              <a:gd name="connsiteX2" fmla="*/ 1335157 w 1338233"/>
              <a:gd name="connsiteY2" fmla="*/ 60903 h 1318460"/>
              <a:gd name="connsiteX3" fmla="*/ 1147819 w 1338233"/>
              <a:gd name="connsiteY3" fmla="*/ 630951 h 1318460"/>
              <a:gd name="connsiteX4" fmla="*/ 1084800 w 1338233"/>
              <a:gd name="connsiteY4" fmla="*/ 727969 h 1318460"/>
              <a:gd name="connsiteX5" fmla="*/ 631825 w 1338233"/>
              <a:gd name="connsiteY5" fmla="*/ 611002 h 1318460"/>
              <a:gd name="connsiteX6" fmla="*/ 748792 w 1338233"/>
              <a:gd name="connsiteY6" fmla="*/ 1063977 h 1318460"/>
              <a:gd name="connsiteX7" fmla="*/ 651776 w 1338233"/>
              <a:gd name="connsiteY7" fmla="*/ 1126995 h 1318460"/>
              <a:gd name="connsiteX8" fmla="*/ 81727 w 1338233"/>
              <a:gd name="connsiteY8" fmla="*/ 1314333 h 1318460"/>
              <a:gd name="connsiteX9" fmla="*/ 0 w 1338233"/>
              <a:gd name="connsiteY9" fmla="*/ 1318460 h 1318460"/>
              <a:gd name="connsiteX10" fmla="*/ 0 w 1338233"/>
              <a:gd name="connsiteY10" fmla="*/ 634202 h 1318460"/>
              <a:gd name="connsiteX11" fmla="*/ 11766 w 1338233"/>
              <a:gd name="connsiteY11" fmla="*/ 633608 h 1318460"/>
              <a:gd name="connsiteX12" fmla="*/ 643522 w 1338233"/>
              <a:gd name="connsiteY12" fmla="*/ 62430 h 131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233" h="1318460">
                <a:moveTo>
                  <a:pt x="653051" y="0"/>
                </a:moveTo>
                <a:lnTo>
                  <a:pt x="1338233" y="0"/>
                </a:lnTo>
                <a:lnTo>
                  <a:pt x="1335157" y="60903"/>
                </a:lnTo>
                <a:cubicBezTo>
                  <a:pt x="1314183" y="267434"/>
                  <a:pt x="1248453" y="460734"/>
                  <a:pt x="1147819" y="630951"/>
                </a:cubicBezTo>
                <a:lnTo>
                  <a:pt x="1084800" y="727969"/>
                </a:lnTo>
                <a:lnTo>
                  <a:pt x="631825" y="611002"/>
                </a:lnTo>
                <a:lnTo>
                  <a:pt x="748792" y="1063977"/>
                </a:lnTo>
                <a:lnTo>
                  <a:pt x="651776" y="1126995"/>
                </a:lnTo>
                <a:cubicBezTo>
                  <a:pt x="481558" y="1227629"/>
                  <a:pt x="288258" y="1293359"/>
                  <a:pt x="81727" y="1314333"/>
                </a:cubicBezTo>
                <a:lnTo>
                  <a:pt x="0" y="1318460"/>
                </a:lnTo>
                <a:lnTo>
                  <a:pt x="0" y="634202"/>
                </a:lnTo>
                <a:lnTo>
                  <a:pt x="11766" y="633608"/>
                </a:lnTo>
                <a:cubicBezTo>
                  <a:pt x="326422" y="601653"/>
                  <a:pt x="581181" y="367087"/>
                  <a:pt x="643522" y="624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4642461" y="3499461"/>
            <a:ext cx="2386989" cy="2386989"/>
          </a:xfrm>
          <a:custGeom>
            <a:avLst/>
            <a:gdLst>
              <a:gd name="connsiteX0" fmla="*/ 1425319 w 2095302"/>
              <a:gd name="connsiteY0" fmla="*/ 0 h 2095302"/>
              <a:gd name="connsiteX1" fmla="*/ 2095302 w 2095302"/>
              <a:gd name="connsiteY1" fmla="*/ 0 h 2095302"/>
              <a:gd name="connsiteX2" fmla="*/ 2087272 w 2095302"/>
              <a:gd name="connsiteY2" fmla="*/ 159025 h 2095302"/>
              <a:gd name="connsiteX3" fmla="*/ 159025 w 2095302"/>
              <a:gd name="connsiteY3" fmla="*/ 2087272 h 2095302"/>
              <a:gd name="connsiteX4" fmla="*/ 0 w 2095302"/>
              <a:gd name="connsiteY4" fmla="*/ 2095302 h 2095302"/>
              <a:gd name="connsiteX5" fmla="*/ 0 w 2095302"/>
              <a:gd name="connsiteY5" fmla="*/ 1405546 h 2095302"/>
              <a:gd name="connsiteX6" fmla="*/ 90632 w 2095302"/>
              <a:gd name="connsiteY6" fmla="*/ 1400969 h 2095302"/>
              <a:gd name="connsiteX7" fmla="*/ 900525 w 2095302"/>
              <a:gd name="connsiteY7" fmla="*/ 1056641 h 2095302"/>
              <a:gd name="connsiteX8" fmla="*/ 929027 w 2095302"/>
              <a:gd name="connsiteY8" fmla="*/ 1030423 h 2095302"/>
              <a:gd name="connsiteX9" fmla="*/ 887822 w 2095302"/>
              <a:gd name="connsiteY9" fmla="*/ 989218 h 2095302"/>
              <a:gd name="connsiteX10" fmla="*/ 799770 w 2095302"/>
              <a:gd name="connsiteY10" fmla="*/ 1077270 h 2095302"/>
              <a:gd name="connsiteX11" fmla="*/ 712212 w 2095302"/>
              <a:gd name="connsiteY11" fmla="*/ 691386 h 2095302"/>
              <a:gd name="connsiteX12" fmla="*/ 1098095 w 2095302"/>
              <a:gd name="connsiteY12" fmla="*/ 778945 h 2095302"/>
              <a:gd name="connsiteX13" fmla="*/ 1010043 w 2095302"/>
              <a:gd name="connsiteY13" fmla="*/ 866996 h 2095302"/>
              <a:gd name="connsiteX14" fmla="*/ 1051249 w 2095302"/>
              <a:gd name="connsiteY14" fmla="*/ 908202 h 2095302"/>
              <a:gd name="connsiteX15" fmla="*/ 1077466 w 2095302"/>
              <a:gd name="connsiteY15" fmla="*/ 879700 h 2095302"/>
              <a:gd name="connsiteX16" fmla="*/ 1421794 w 2095302"/>
              <a:gd name="connsiteY16" fmla="*/ 69807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2" h="2095302">
                <a:moveTo>
                  <a:pt x="1425319" y="0"/>
                </a:moveTo>
                <a:lnTo>
                  <a:pt x="2095302" y="0"/>
                </a:lnTo>
                <a:lnTo>
                  <a:pt x="2087272" y="159025"/>
                </a:lnTo>
                <a:cubicBezTo>
                  <a:pt x="1984019" y="1175735"/>
                  <a:pt x="1175735" y="1984019"/>
                  <a:pt x="159025" y="2087272"/>
                </a:cubicBezTo>
                <a:lnTo>
                  <a:pt x="0" y="2095302"/>
                </a:lnTo>
                <a:lnTo>
                  <a:pt x="0" y="1405546"/>
                </a:lnTo>
                <a:lnTo>
                  <a:pt x="90632" y="1400969"/>
                </a:lnTo>
                <a:cubicBezTo>
                  <a:pt x="397707" y="1369784"/>
                  <a:pt x="677241" y="1245439"/>
                  <a:pt x="900525" y="1056641"/>
                </a:cubicBezTo>
                <a:lnTo>
                  <a:pt x="929027" y="1030423"/>
                </a:lnTo>
                <a:lnTo>
                  <a:pt x="887822" y="989218"/>
                </a:lnTo>
                <a:lnTo>
                  <a:pt x="799770" y="1077270"/>
                </a:lnTo>
                <a:lnTo>
                  <a:pt x="712212" y="691386"/>
                </a:lnTo>
                <a:lnTo>
                  <a:pt x="1098095" y="778945"/>
                </a:lnTo>
                <a:lnTo>
                  <a:pt x="1010043" y="866996"/>
                </a:lnTo>
                <a:lnTo>
                  <a:pt x="1051249" y="908202"/>
                </a:lnTo>
                <a:lnTo>
                  <a:pt x="1077466" y="879700"/>
                </a:lnTo>
                <a:cubicBezTo>
                  <a:pt x="1266264" y="656415"/>
                  <a:pt x="1390609" y="376882"/>
                  <a:pt x="1421794" y="6980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114550" y="3499461"/>
            <a:ext cx="2386991" cy="2386989"/>
          </a:xfrm>
          <a:custGeom>
            <a:avLst/>
            <a:gdLst>
              <a:gd name="connsiteX0" fmla="*/ 0 w 2095304"/>
              <a:gd name="connsiteY0" fmla="*/ 0 h 2095302"/>
              <a:gd name="connsiteX1" fmla="*/ 669987 w 2095304"/>
              <a:gd name="connsiteY1" fmla="*/ 0 h 2095302"/>
              <a:gd name="connsiteX2" fmla="*/ 673512 w 2095304"/>
              <a:gd name="connsiteY2" fmla="*/ 69807 h 2095302"/>
              <a:gd name="connsiteX3" fmla="*/ 1017841 w 2095304"/>
              <a:gd name="connsiteY3" fmla="*/ 879700 h 2095302"/>
              <a:gd name="connsiteX4" fmla="*/ 1044057 w 2095304"/>
              <a:gd name="connsiteY4" fmla="*/ 908201 h 2095302"/>
              <a:gd name="connsiteX5" fmla="*/ 1085262 w 2095304"/>
              <a:gd name="connsiteY5" fmla="*/ 866996 h 2095302"/>
              <a:gd name="connsiteX6" fmla="*/ 997210 w 2095304"/>
              <a:gd name="connsiteY6" fmla="*/ 778945 h 2095302"/>
              <a:gd name="connsiteX7" fmla="*/ 1383094 w 2095304"/>
              <a:gd name="connsiteY7" fmla="*/ 691386 h 2095302"/>
              <a:gd name="connsiteX8" fmla="*/ 1295535 w 2095304"/>
              <a:gd name="connsiteY8" fmla="*/ 1077270 h 2095302"/>
              <a:gd name="connsiteX9" fmla="*/ 1207483 w 2095304"/>
              <a:gd name="connsiteY9" fmla="*/ 989218 h 2095302"/>
              <a:gd name="connsiteX10" fmla="*/ 1166279 w 2095304"/>
              <a:gd name="connsiteY10" fmla="*/ 1030423 h 2095302"/>
              <a:gd name="connsiteX11" fmla="*/ 1194782 w 2095304"/>
              <a:gd name="connsiteY11" fmla="*/ 1056641 h 2095302"/>
              <a:gd name="connsiteX12" fmla="*/ 2004674 w 2095304"/>
              <a:gd name="connsiteY12" fmla="*/ 1400969 h 2095302"/>
              <a:gd name="connsiteX13" fmla="*/ 2095304 w 2095304"/>
              <a:gd name="connsiteY13" fmla="*/ 1405546 h 2095302"/>
              <a:gd name="connsiteX14" fmla="*/ 2095304 w 2095304"/>
              <a:gd name="connsiteY14" fmla="*/ 2095302 h 2095302"/>
              <a:gd name="connsiteX15" fmla="*/ 1936277 w 2095304"/>
              <a:gd name="connsiteY15" fmla="*/ 2087272 h 2095302"/>
              <a:gd name="connsiteX16" fmla="*/ 8030 w 2095304"/>
              <a:gd name="connsiteY16" fmla="*/ 159025 h 20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4" h="2095302">
                <a:moveTo>
                  <a:pt x="0" y="0"/>
                </a:moveTo>
                <a:lnTo>
                  <a:pt x="669987" y="0"/>
                </a:lnTo>
                <a:lnTo>
                  <a:pt x="673512" y="69807"/>
                </a:lnTo>
                <a:cubicBezTo>
                  <a:pt x="704697" y="376882"/>
                  <a:pt x="829043" y="656415"/>
                  <a:pt x="1017841" y="879700"/>
                </a:cubicBezTo>
                <a:lnTo>
                  <a:pt x="1044057" y="908201"/>
                </a:lnTo>
                <a:lnTo>
                  <a:pt x="1085262" y="866996"/>
                </a:lnTo>
                <a:lnTo>
                  <a:pt x="997210" y="778945"/>
                </a:lnTo>
                <a:lnTo>
                  <a:pt x="1383094" y="691386"/>
                </a:lnTo>
                <a:lnTo>
                  <a:pt x="1295535" y="1077270"/>
                </a:lnTo>
                <a:lnTo>
                  <a:pt x="1207483" y="989218"/>
                </a:lnTo>
                <a:lnTo>
                  <a:pt x="1166279" y="1030423"/>
                </a:lnTo>
                <a:lnTo>
                  <a:pt x="1194782" y="1056641"/>
                </a:lnTo>
                <a:cubicBezTo>
                  <a:pt x="1418066" y="1245439"/>
                  <a:pt x="1697600" y="1369784"/>
                  <a:pt x="2004674" y="1400969"/>
                </a:cubicBezTo>
                <a:lnTo>
                  <a:pt x="2095304" y="1405546"/>
                </a:lnTo>
                <a:lnTo>
                  <a:pt x="2095304" y="2095302"/>
                </a:lnTo>
                <a:lnTo>
                  <a:pt x="1936277" y="2087272"/>
                </a:lnTo>
                <a:cubicBezTo>
                  <a:pt x="919567" y="1984019"/>
                  <a:pt x="111283" y="1175735"/>
                  <a:pt x="8030" y="159025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4642461" y="971550"/>
            <a:ext cx="2386989" cy="2386991"/>
          </a:xfrm>
          <a:custGeom>
            <a:avLst/>
            <a:gdLst>
              <a:gd name="connsiteX0" fmla="*/ 0 w 2095302"/>
              <a:gd name="connsiteY0" fmla="*/ 0 h 2095304"/>
              <a:gd name="connsiteX1" fmla="*/ 159025 w 2095302"/>
              <a:gd name="connsiteY1" fmla="*/ 8030 h 2095304"/>
              <a:gd name="connsiteX2" fmla="*/ 2087272 w 2095302"/>
              <a:gd name="connsiteY2" fmla="*/ 1936277 h 2095304"/>
              <a:gd name="connsiteX3" fmla="*/ 2095302 w 2095302"/>
              <a:gd name="connsiteY3" fmla="*/ 2095304 h 2095304"/>
              <a:gd name="connsiteX4" fmla="*/ 1427423 w 2095302"/>
              <a:gd name="connsiteY4" fmla="*/ 2095304 h 2095304"/>
              <a:gd name="connsiteX5" fmla="*/ 1421794 w 2095302"/>
              <a:gd name="connsiteY5" fmla="*/ 1983849 h 2095304"/>
              <a:gd name="connsiteX6" fmla="*/ 1077466 w 2095302"/>
              <a:gd name="connsiteY6" fmla="*/ 1173957 h 2095304"/>
              <a:gd name="connsiteX7" fmla="*/ 1051248 w 2095302"/>
              <a:gd name="connsiteY7" fmla="*/ 1145454 h 2095304"/>
              <a:gd name="connsiteX8" fmla="*/ 1010043 w 2095302"/>
              <a:gd name="connsiteY8" fmla="*/ 1186658 h 2095304"/>
              <a:gd name="connsiteX9" fmla="*/ 1098095 w 2095302"/>
              <a:gd name="connsiteY9" fmla="*/ 1274710 h 2095304"/>
              <a:gd name="connsiteX10" fmla="*/ 712211 w 2095302"/>
              <a:gd name="connsiteY10" fmla="*/ 1362268 h 2095304"/>
              <a:gd name="connsiteX11" fmla="*/ 799770 w 2095302"/>
              <a:gd name="connsiteY11" fmla="*/ 976385 h 2095304"/>
              <a:gd name="connsiteX12" fmla="*/ 887822 w 2095302"/>
              <a:gd name="connsiteY12" fmla="*/ 1064437 h 2095304"/>
              <a:gd name="connsiteX13" fmla="*/ 929026 w 2095302"/>
              <a:gd name="connsiteY13" fmla="*/ 1023232 h 2095304"/>
              <a:gd name="connsiteX14" fmla="*/ 900525 w 2095302"/>
              <a:gd name="connsiteY14" fmla="*/ 997016 h 2095304"/>
              <a:gd name="connsiteX15" fmla="*/ 90632 w 2095302"/>
              <a:gd name="connsiteY15" fmla="*/ 652687 h 2095304"/>
              <a:gd name="connsiteX16" fmla="*/ 0 w 2095302"/>
              <a:gd name="connsiteY16" fmla="*/ 648110 h 20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95302" h="2095304">
                <a:moveTo>
                  <a:pt x="0" y="0"/>
                </a:moveTo>
                <a:lnTo>
                  <a:pt x="159025" y="8030"/>
                </a:lnTo>
                <a:cubicBezTo>
                  <a:pt x="1175735" y="111283"/>
                  <a:pt x="1984019" y="919567"/>
                  <a:pt x="2087272" y="1936277"/>
                </a:cubicBezTo>
                <a:lnTo>
                  <a:pt x="2095302" y="2095304"/>
                </a:lnTo>
                <a:lnTo>
                  <a:pt x="1427423" y="2095304"/>
                </a:lnTo>
                <a:lnTo>
                  <a:pt x="1421794" y="1983849"/>
                </a:lnTo>
                <a:cubicBezTo>
                  <a:pt x="1390609" y="1676775"/>
                  <a:pt x="1266264" y="1397241"/>
                  <a:pt x="1077466" y="1173957"/>
                </a:cubicBezTo>
                <a:lnTo>
                  <a:pt x="1051248" y="1145454"/>
                </a:lnTo>
                <a:lnTo>
                  <a:pt x="1010043" y="1186658"/>
                </a:lnTo>
                <a:lnTo>
                  <a:pt x="1098095" y="1274710"/>
                </a:lnTo>
                <a:lnTo>
                  <a:pt x="712211" y="1362268"/>
                </a:lnTo>
                <a:lnTo>
                  <a:pt x="799770" y="976385"/>
                </a:lnTo>
                <a:lnTo>
                  <a:pt x="887822" y="1064437"/>
                </a:lnTo>
                <a:lnTo>
                  <a:pt x="929026" y="1023232"/>
                </a:lnTo>
                <a:lnTo>
                  <a:pt x="900525" y="997016"/>
                </a:lnTo>
                <a:cubicBezTo>
                  <a:pt x="677241" y="808218"/>
                  <a:pt x="397707" y="683872"/>
                  <a:pt x="90632" y="652687"/>
                </a:cubicBezTo>
                <a:lnTo>
                  <a:pt x="0" y="64811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4642462" y="1809093"/>
            <a:ext cx="1526924" cy="1549448"/>
          </a:xfrm>
          <a:custGeom>
            <a:avLst/>
            <a:gdLst>
              <a:gd name="connsiteX0" fmla="*/ 0 w 1340336"/>
              <a:gd name="connsiteY0" fmla="*/ 0 h 1360108"/>
              <a:gd name="connsiteX1" fmla="*/ 81727 w 1340336"/>
              <a:gd name="connsiteY1" fmla="*/ 4127 h 1360108"/>
              <a:gd name="connsiteX2" fmla="*/ 651776 w 1340336"/>
              <a:gd name="connsiteY2" fmla="*/ 191465 h 1360108"/>
              <a:gd name="connsiteX3" fmla="*/ 748792 w 1340336"/>
              <a:gd name="connsiteY3" fmla="*/ 254483 h 1360108"/>
              <a:gd name="connsiteX4" fmla="*/ 631825 w 1340336"/>
              <a:gd name="connsiteY4" fmla="*/ 707457 h 1360108"/>
              <a:gd name="connsiteX5" fmla="*/ 1084800 w 1340336"/>
              <a:gd name="connsiteY5" fmla="*/ 590490 h 1360108"/>
              <a:gd name="connsiteX6" fmla="*/ 1147819 w 1340336"/>
              <a:gd name="connsiteY6" fmla="*/ 687509 h 1360108"/>
              <a:gd name="connsiteX7" fmla="*/ 1335157 w 1340336"/>
              <a:gd name="connsiteY7" fmla="*/ 1257557 h 1360108"/>
              <a:gd name="connsiteX8" fmla="*/ 1340336 w 1340336"/>
              <a:gd name="connsiteY8" fmla="*/ 1360108 h 1360108"/>
              <a:gd name="connsiteX9" fmla="*/ 656079 w 1340336"/>
              <a:gd name="connsiteY9" fmla="*/ 1360108 h 1360108"/>
              <a:gd name="connsiteX10" fmla="*/ 654433 w 1340336"/>
              <a:gd name="connsiteY10" fmla="*/ 1327517 h 1360108"/>
              <a:gd name="connsiteX11" fmla="*/ 11766 w 1340336"/>
              <a:gd name="connsiteY11" fmla="*/ 684850 h 1360108"/>
              <a:gd name="connsiteX12" fmla="*/ 0 w 1340336"/>
              <a:gd name="connsiteY12" fmla="*/ 684256 h 13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0336" h="1360108">
                <a:moveTo>
                  <a:pt x="0" y="0"/>
                </a:moveTo>
                <a:lnTo>
                  <a:pt x="81727" y="4127"/>
                </a:lnTo>
                <a:cubicBezTo>
                  <a:pt x="288258" y="25101"/>
                  <a:pt x="481558" y="90831"/>
                  <a:pt x="651776" y="191465"/>
                </a:cubicBezTo>
                <a:lnTo>
                  <a:pt x="748792" y="254483"/>
                </a:lnTo>
                <a:lnTo>
                  <a:pt x="631825" y="707457"/>
                </a:lnTo>
                <a:lnTo>
                  <a:pt x="1084800" y="590490"/>
                </a:lnTo>
                <a:lnTo>
                  <a:pt x="1147819" y="687509"/>
                </a:lnTo>
                <a:cubicBezTo>
                  <a:pt x="1248453" y="857726"/>
                  <a:pt x="1314183" y="1051026"/>
                  <a:pt x="1335157" y="1257557"/>
                </a:cubicBezTo>
                <a:lnTo>
                  <a:pt x="1340336" y="1360108"/>
                </a:lnTo>
                <a:lnTo>
                  <a:pt x="656079" y="1360108"/>
                </a:lnTo>
                <a:lnTo>
                  <a:pt x="654433" y="1327517"/>
                </a:lnTo>
                <a:cubicBezTo>
                  <a:pt x="620020" y="988657"/>
                  <a:pt x="350626" y="719264"/>
                  <a:pt x="11766" y="684850"/>
                </a:cubicBezTo>
                <a:lnTo>
                  <a:pt x="0" y="6842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5432185" y="2811898"/>
            <a:ext cx="444396" cy="411402"/>
            <a:chOff x="3465568" y="3017598"/>
            <a:chExt cx="444396" cy="411402"/>
          </a:xfrm>
          <a:solidFill>
            <a:schemeClr val="bg1"/>
          </a:solidFill>
        </p:grpSpPr>
        <p:sp>
          <p:nvSpPr>
            <p:cNvPr id="14" name="手繪多邊形 13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908677" y="1964378"/>
            <a:ext cx="475492" cy="566351"/>
            <a:chOff x="4311490" y="5480067"/>
            <a:chExt cx="475492" cy="566351"/>
          </a:xfrm>
          <a:solidFill>
            <a:schemeClr val="bg1"/>
          </a:solidFill>
        </p:grpSpPr>
        <p:sp>
          <p:nvSpPr>
            <p:cNvPr id="17" name="手繪多邊形 16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4751847" y="4235067"/>
            <a:ext cx="539418" cy="457888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22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7" name="Freeform 66"/>
          <p:cNvSpPr>
            <a:spLocks/>
          </p:cNvSpPr>
          <p:nvPr/>
        </p:nvSpPr>
        <p:spPr bwMode="auto">
          <a:xfrm>
            <a:off x="3179678" y="3561130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3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2338307" y="685799"/>
            <a:ext cx="2762493" cy="2085286"/>
          </a:xfrm>
          <a:custGeom>
            <a:avLst/>
            <a:gdLst>
              <a:gd name="connsiteX0" fmla="*/ 1196567 w 1604909"/>
              <a:gd name="connsiteY0" fmla="*/ 0 h 1211476"/>
              <a:gd name="connsiteX1" fmla="*/ 1604909 w 1604909"/>
              <a:gd name="connsiteY1" fmla="*/ 450059 h 1211476"/>
              <a:gd name="connsiteX2" fmla="*/ 1196567 w 1604909"/>
              <a:gd name="connsiteY2" fmla="*/ 900116 h 1211476"/>
              <a:gd name="connsiteX3" fmla="*/ 1196567 w 1604909"/>
              <a:gd name="connsiteY3" fmla="*/ 655793 h 1211476"/>
              <a:gd name="connsiteX4" fmla="*/ 1109884 w 1604909"/>
              <a:gd name="connsiteY4" fmla="*/ 670131 h 1211476"/>
              <a:gd name="connsiteX5" fmla="*/ 417357 w 1604909"/>
              <a:gd name="connsiteY5" fmla="*/ 1197616 h 1211476"/>
              <a:gd name="connsiteX6" fmla="*/ 410680 w 1604909"/>
              <a:gd name="connsiteY6" fmla="*/ 1211476 h 1211476"/>
              <a:gd name="connsiteX7" fmla="*/ 269485 w 1604909"/>
              <a:gd name="connsiteY7" fmla="*/ 964757 h 1211476"/>
              <a:gd name="connsiteX8" fmla="*/ 0 w 1604909"/>
              <a:gd name="connsiteY8" fmla="*/ 1085969 h 1211476"/>
              <a:gd name="connsiteX9" fmla="*/ 43773 w 1604909"/>
              <a:gd name="connsiteY9" fmla="*/ 995102 h 1211476"/>
              <a:gd name="connsiteX10" fmla="*/ 1013936 w 1604909"/>
              <a:gd name="connsiteY10" fmla="*/ 256149 h 1211476"/>
              <a:gd name="connsiteX11" fmla="*/ 1196567 w 1604909"/>
              <a:gd name="connsiteY11" fmla="*/ 225939 h 121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4909" h="1211476">
                <a:moveTo>
                  <a:pt x="1196567" y="0"/>
                </a:moveTo>
                <a:lnTo>
                  <a:pt x="1604909" y="450059"/>
                </a:lnTo>
                <a:lnTo>
                  <a:pt x="1196567" y="900116"/>
                </a:lnTo>
                <a:lnTo>
                  <a:pt x="1196567" y="655793"/>
                </a:lnTo>
                <a:lnTo>
                  <a:pt x="1109884" y="670131"/>
                </a:lnTo>
                <a:cubicBezTo>
                  <a:pt x="810778" y="739177"/>
                  <a:pt x="560110" y="934832"/>
                  <a:pt x="417357" y="1197616"/>
                </a:cubicBezTo>
                <a:lnTo>
                  <a:pt x="410680" y="1211476"/>
                </a:lnTo>
                <a:lnTo>
                  <a:pt x="269485" y="964757"/>
                </a:lnTo>
                <a:lnTo>
                  <a:pt x="0" y="1085969"/>
                </a:lnTo>
                <a:lnTo>
                  <a:pt x="43773" y="995102"/>
                </a:lnTo>
                <a:cubicBezTo>
                  <a:pt x="243756" y="626967"/>
                  <a:pt x="594918" y="352876"/>
                  <a:pt x="1013936" y="256149"/>
                </a:cubicBezTo>
                <a:lnTo>
                  <a:pt x="1196567" y="2259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4928863" y="1075510"/>
            <a:ext cx="2421733" cy="2297323"/>
          </a:xfrm>
          <a:custGeom>
            <a:avLst/>
            <a:gdLst>
              <a:gd name="connsiteX0" fmla="*/ 0 w 1406940"/>
              <a:gd name="connsiteY0" fmla="*/ 0 h 1334662"/>
              <a:gd name="connsiteX1" fmla="*/ 143407 w 1406940"/>
              <a:gd name="connsiteY1" fmla="*/ 21887 h 1334662"/>
              <a:gd name="connsiteX2" fmla="*/ 1132139 w 1406940"/>
              <a:gd name="connsiteY2" fmla="*/ 737372 h 1334662"/>
              <a:gd name="connsiteX3" fmla="*/ 1200209 w 1406940"/>
              <a:gd name="connsiteY3" fmla="*/ 874402 h 1334662"/>
              <a:gd name="connsiteX4" fmla="*/ 1406940 w 1406940"/>
              <a:gd name="connsiteY4" fmla="*/ 807231 h 1334662"/>
              <a:gd name="connsiteX5" fmla="*/ 1105094 w 1406940"/>
              <a:gd name="connsiteY5" fmla="*/ 1334662 h 1334662"/>
              <a:gd name="connsiteX6" fmla="*/ 550880 w 1406940"/>
              <a:gd name="connsiteY6" fmla="*/ 1085381 h 1334662"/>
              <a:gd name="connsiteX7" fmla="*/ 792404 w 1406940"/>
              <a:gd name="connsiteY7" fmla="*/ 1006905 h 1334662"/>
              <a:gd name="connsiteX8" fmla="*/ 763565 w 1406940"/>
              <a:gd name="connsiteY8" fmla="*/ 948849 h 1334662"/>
              <a:gd name="connsiteX9" fmla="*/ 57781 w 1406940"/>
              <a:gd name="connsiteY9" fmla="*/ 438117 h 1334662"/>
              <a:gd name="connsiteX10" fmla="*/ 14346 w 1406940"/>
              <a:gd name="connsiteY10" fmla="*/ 431488 h 1334662"/>
              <a:gd name="connsiteX11" fmla="*/ 202920 w 1406940"/>
              <a:gd name="connsiteY11" fmla="*/ 223650 h 133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940" h="1334662">
                <a:moveTo>
                  <a:pt x="0" y="0"/>
                </a:moveTo>
                <a:lnTo>
                  <a:pt x="143407" y="21887"/>
                </a:lnTo>
                <a:cubicBezTo>
                  <a:pt x="566234" y="108410"/>
                  <a:pt x="923586" y="374679"/>
                  <a:pt x="1132139" y="737372"/>
                </a:cubicBezTo>
                <a:lnTo>
                  <a:pt x="1200209" y="874402"/>
                </a:lnTo>
                <a:lnTo>
                  <a:pt x="1406940" y="807231"/>
                </a:lnTo>
                <a:lnTo>
                  <a:pt x="1105094" y="1334662"/>
                </a:lnTo>
                <a:lnTo>
                  <a:pt x="550880" y="1085381"/>
                </a:lnTo>
                <a:lnTo>
                  <a:pt x="792404" y="1006905"/>
                </a:lnTo>
                <a:lnTo>
                  <a:pt x="763565" y="948849"/>
                </a:lnTo>
                <a:cubicBezTo>
                  <a:pt x="614694" y="689950"/>
                  <a:pt x="359606" y="499879"/>
                  <a:pt x="57781" y="438117"/>
                </a:cubicBezTo>
                <a:lnTo>
                  <a:pt x="14346" y="431488"/>
                </a:lnTo>
                <a:lnTo>
                  <a:pt x="202920" y="2236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1793404" y="2515080"/>
            <a:ext cx="1551367" cy="2984107"/>
          </a:xfrm>
          <a:custGeom>
            <a:avLst/>
            <a:gdLst>
              <a:gd name="connsiteX0" fmla="*/ 554215 w 901288"/>
              <a:gd name="connsiteY0" fmla="*/ 0 h 1733659"/>
              <a:gd name="connsiteX1" fmla="*/ 856060 w 901288"/>
              <a:gd name="connsiteY1" fmla="*/ 527432 h 1733659"/>
              <a:gd name="connsiteX2" fmla="*/ 623659 w 901288"/>
              <a:gd name="connsiteY2" fmla="*/ 451920 h 1733659"/>
              <a:gd name="connsiteX3" fmla="*/ 611489 w 901288"/>
              <a:gd name="connsiteY3" fmla="*/ 531665 h 1733659"/>
              <a:gd name="connsiteX4" fmla="*/ 606017 w 901288"/>
              <a:gd name="connsiteY4" fmla="*/ 640020 h 1733659"/>
              <a:gd name="connsiteX5" fmla="*/ 848017 w 901288"/>
              <a:gd name="connsiteY5" fmla="*/ 1314133 h 1733659"/>
              <a:gd name="connsiteX6" fmla="*/ 901288 w 901288"/>
              <a:gd name="connsiteY6" fmla="*/ 1372746 h 1733659"/>
              <a:gd name="connsiteX7" fmla="*/ 631055 w 901288"/>
              <a:gd name="connsiteY7" fmla="*/ 1429113 h 1733659"/>
              <a:gd name="connsiteX8" fmla="*/ 664234 w 901288"/>
              <a:gd name="connsiteY8" fmla="*/ 1733659 h 1733659"/>
              <a:gd name="connsiteX9" fmla="*/ 615995 w 901288"/>
              <a:gd name="connsiteY9" fmla="*/ 1689816 h 1733659"/>
              <a:gd name="connsiteX10" fmla="*/ 181155 w 901288"/>
              <a:gd name="connsiteY10" fmla="*/ 640021 h 1733659"/>
              <a:gd name="connsiteX11" fmla="*/ 211318 w 901288"/>
              <a:gd name="connsiteY11" fmla="*/ 340815 h 1733659"/>
              <a:gd name="connsiteX12" fmla="*/ 216746 w 901288"/>
              <a:gd name="connsiteY12" fmla="*/ 319706 h 1733659"/>
              <a:gd name="connsiteX13" fmla="*/ 0 w 901288"/>
              <a:gd name="connsiteY13" fmla="*/ 249281 h 173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1288" h="1733659">
                <a:moveTo>
                  <a:pt x="554215" y="0"/>
                </a:moveTo>
                <a:lnTo>
                  <a:pt x="856060" y="527432"/>
                </a:lnTo>
                <a:lnTo>
                  <a:pt x="623659" y="451920"/>
                </a:lnTo>
                <a:lnTo>
                  <a:pt x="611489" y="531665"/>
                </a:lnTo>
                <a:cubicBezTo>
                  <a:pt x="607871" y="567291"/>
                  <a:pt x="606017" y="603439"/>
                  <a:pt x="606017" y="640020"/>
                </a:cubicBezTo>
                <a:cubicBezTo>
                  <a:pt x="606017" y="896087"/>
                  <a:pt x="696835" y="1130942"/>
                  <a:pt x="848017" y="1314133"/>
                </a:cubicBezTo>
                <a:lnTo>
                  <a:pt x="901288" y="1372746"/>
                </a:lnTo>
                <a:lnTo>
                  <a:pt x="631055" y="1429113"/>
                </a:lnTo>
                <a:lnTo>
                  <a:pt x="664234" y="1733659"/>
                </a:lnTo>
                <a:lnTo>
                  <a:pt x="615995" y="1689816"/>
                </a:lnTo>
                <a:cubicBezTo>
                  <a:pt x="347329" y="1421150"/>
                  <a:pt x="181155" y="1049992"/>
                  <a:pt x="181155" y="640021"/>
                </a:cubicBezTo>
                <a:cubicBezTo>
                  <a:pt x="181155" y="537529"/>
                  <a:pt x="191541" y="437462"/>
                  <a:pt x="211318" y="340815"/>
                </a:cubicBezTo>
                <a:lnTo>
                  <a:pt x="216746" y="319706"/>
                </a:lnTo>
                <a:lnTo>
                  <a:pt x="0" y="2492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5546949" y="3069512"/>
            <a:ext cx="1669208" cy="2753421"/>
          </a:xfrm>
          <a:custGeom>
            <a:avLst/>
            <a:gdLst>
              <a:gd name="connsiteX0" fmla="*/ 934776 w 969750"/>
              <a:gd name="connsiteY0" fmla="*/ 0 h 1599638"/>
              <a:gd name="connsiteX1" fmla="*/ 939587 w 969750"/>
              <a:gd name="connsiteY1" fmla="*/ 18710 h 1599638"/>
              <a:gd name="connsiteX2" fmla="*/ 969750 w 969750"/>
              <a:gd name="connsiteY2" fmla="*/ 317916 h 1599638"/>
              <a:gd name="connsiteX3" fmla="*/ 547429 w 969750"/>
              <a:gd name="connsiteY3" fmla="*/ 1355043 h 1599638"/>
              <a:gd name="connsiteX4" fmla="*/ 469358 w 969750"/>
              <a:gd name="connsiteY4" fmla="*/ 1426853 h 1599638"/>
              <a:gd name="connsiteX5" fmla="*/ 594894 w 969750"/>
              <a:gd name="connsiteY5" fmla="*/ 1599638 h 1599638"/>
              <a:gd name="connsiteX6" fmla="*/ 0 w 969750"/>
              <a:gd name="connsiteY6" fmla="*/ 1475551 h 1599638"/>
              <a:gd name="connsiteX7" fmla="*/ 65819 w 969750"/>
              <a:gd name="connsiteY7" fmla="*/ 871429 h 1599638"/>
              <a:gd name="connsiteX8" fmla="*/ 218322 w 969750"/>
              <a:gd name="connsiteY8" fmla="*/ 1081331 h 1599638"/>
              <a:gd name="connsiteX9" fmla="*/ 243422 w 969750"/>
              <a:gd name="connsiteY9" fmla="*/ 1058244 h 1599638"/>
              <a:gd name="connsiteX10" fmla="*/ 544886 w 969750"/>
              <a:gd name="connsiteY10" fmla="*/ 317915 h 1599638"/>
              <a:gd name="connsiteX11" fmla="*/ 539415 w 969750"/>
              <a:gd name="connsiteY11" fmla="*/ 209559 h 1599638"/>
              <a:gd name="connsiteX12" fmla="*/ 532435 w 969750"/>
              <a:gd name="connsiteY12" fmla="*/ 163823 h 1599638"/>
              <a:gd name="connsiteX13" fmla="*/ 777848 w 969750"/>
              <a:gd name="connsiteY13" fmla="*/ 274208 h 159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9750" h="1599638">
                <a:moveTo>
                  <a:pt x="934776" y="0"/>
                </a:moveTo>
                <a:lnTo>
                  <a:pt x="939587" y="18710"/>
                </a:lnTo>
                <a:cubicBezTo>
                  <a:pt x="959364" y="115357"/>
                  <a:pt x="969750" y="215424"/>
                  <a:pt x="969750" y="317916"/>
                </a:cubicBezTo>
                <a:cubicBezTo>
                  <a:pt x="969750" y="721481"/>
                  <a:pt x="808729" y="1087438"/>
                  <a:pt x="547429" y="1355043"/>
                </a:cubicBezTo>
                <a:lnTo>
                  <a:pt x="469358" y="1426853"/>
                </a:lnTo>
                <a:lnTo>
                  <a:pt x="594894" y="1599638"/>
                </a:lnTo>
                <a:lnTo>
                  <a:pt x="0" y="1475551"/>
                </a:lnTo>
                <a:lnTo>
                  <a:pt x="65819" y="871429"/>
                </a:lnTo>
                <a:lnTo>
                  <a:pt x="218322" y="1081331"/>
                </a:lnTo>
                <a:lnTo>
                  <a:pt x="243422" y="1058244"/>
                </a:lnTo>
                <a:cubicBezTo>
                  <a:pt x="429945" y="867220"/>
                  <a:pt x="544886" y="605991"/>
                  <a:pt x="544886" y="317915"/>
                </a:cubicBezTo>
                <a:cubicBezTo>
                  <a:pt x="544886" y="281334"/>
                  <a:pt x="543033" y="245186"/>
                  <a:pt x="539415" y="209559"/>
                </a:cubicBezTo>
                <a:lnTo>
                  <a:pt x="532435" y="163823"/>
                </a:lnTo>
                <a:lnTo>
                  <a:pt x="777848" y="2742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3023099" y="4865631"/>
            <a:ext cx="2918224" cy="1306570"/>
          </a:xfrm>
          <a:custGeom>
            <a:avLst/>
            <a:gdLst>
              <a:gd name="connsiteX0" fmla="*/ 594893 w 1695383"/>
              <a:gd name="connsiteY0" fmla="*/ 0 h 759070"/>
              <a:gd name="connsiteX1" fmla="*/ 446835 w 1695383"/>
              <a:gd name="connsiteY1" fmla="*/ 203785 h 759070"/>
              <a:gd name="connsiteX2" fmla="*/ 491925 w 1695383"/>
              <a:gd name="connsiteY2" fmla="*/ 229701 h 759070"/>
              <a:gd name="connsiteX3" fmla="*/ 951380 w 1695383"/>
              <a:gd name="connsiteY3" fmla="*/ 334206 h 759070"/>
              <a:gd name="connsiteX4" fmla="*/ 1363891 w 1695383"/>
              <a:gd name="connsiteY4" fmla="*/ 250924 h 759070"/>
              <a:gd name="connsiteX5" fmla="*/ 1411759 w 1695383"/>
              <a:gd name="connsiteY5" fmla="*/ 227865 h 759070"/>
              <a:gd name="connsiteX6" fmla="*/ 1382912 w 1695383"/>
              <a:gd name="connsiteY6" fmla="*/ 492630 h 759070"/>
              <a:gd name="connsiteX7" fmla="*/ 1695383 w 1695383"/>
              <a:gd name="connsiteY7" fmla="*/ 557808 h 759070"/>
              <a:gd name="connsiteX8" fmla="*/ 1659046 w 1695383"/>
              <a:gd name="connsiteY8" fmla="*/ 579883 h 759070"/>
              <a:gd name="connsiteX9" fmla="*/ 951381 w 1695383"/>
              <a:gd name="connsiteY9" fmla="*/ 759070 h 759070"/>
              <a:gd name="connsiteX10" fmla="*/ 307731 w 1695383"/>
              <a:gd name="connsiteY10" fmla="*/ 612670 h 759070"/>
              <a:gd name="connsiteX11" fmla="*/ 196297 w 1695383"/>
              <a:gd name="connsiteY11" fmla="*/ 548620 h 759070"/>
              <a:gd name="connsiteX12" fmla="*/ 65818 w 1695383"/>
              <a:gd name="connsiteY12" fmla="*/ 728209 h 759070"/>
              <a:gd name="connsiteX13" fmla="*/ 0 w 1695383"/>
              <a:gd name="connsiteY13" fmla="*/ 124087 h 75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5383" h="759070">
                <a:moveTo>
                  <a:pt x="594893" y="0"/>
                </a:moveTo>
                <a:lnTo>
                  <a:pt x="446835" y="203785"/>
                </a:lnTo>
                <a:lnTo>
                  <a:pt x="491925" y="229701"/>
                </a:lnTo>
                <a:cubicBezTo>
                  <a:pt x="630917" y="296675"/>
                  <a:pt x="786766" y="334206"/>
                  <a:pt x="951380" y="334206"/>
                </a:cubicBezTo>
                <a:cubicBezTo>
                  <a:pt x="1097704" y="334206"/>
                  <a:pt x="1237102" y="304551"/>
                  <a:pt x="1363891" y="250924"/>
                </a:cubicBezTo>
                <a:lnTo>
                  <a:pt x="1411759" y="227865"/>
                </a:lnTo>
                <a:lnTo>
                  <a:pt x="1382912" y="492630"/>
                </a:lnTo>
                <a:lnTo>
                  <a:pt x="1695383" y="557808"/>
                </a:lnTo>
                <a:lnTo>
                  <a:pt x="1659046" y="579883"/>
                </a:lnTo>
                <a:cubicBezTo>
                  <a:pt x="1448683" y="694159"/>
                  <a:pt x="1207613" y="759070"/>
                  <a:pt x="951381" y="759070"/>
                </a:cubicBezTo>
                <a:cubicBezTo>
                  <a:pt x="720773" y="759070"/>
                  <a:pt x="502445" y="706492"/>
                  <a:pt x="307731" y="612670"/>
                </a:cubicBezTo>
                <a:lnTo>
                  <a:pt x="196297" y="548620"/>
                </a:lnTo>
                <a:lnTo>
                  <a:pt x="65818" y="728209"/>
                </a:lnTo>
                <a:lnTo>
                  <a:pt x="0" y="1240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031919" y="1193003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3174733" y="1400977"/>
            <a:ext cx="582284" cy="539052"/>
            <a:chOff x="3465568" y="3017598"/>
            <a:chExt cx="444396" cy="411402"/>
          </a:xfrm>
          <a:solidFill>
            <a:srgbClr val="6D6D6D"/>
          </a:solidFill>
        </p:grpSpPr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3465568" y="3017598"/>
              <a:ext cx="444396" cy="411402"/>
            </a:xfrm>
            <a:custGeom>
              <a:avLst/>
              <a:gdLst>
                <a:gd name="connsiteX0" fmla="*/ 3279604 w 4024562"/>
                <a:gd name="connsiteY0" fmla="*/ 782553 h 3725753"/>
                <a:gd name="connsiteX1" fmla="*/ 2726828 w 4024562"/>
                <a:gd name="connsiteY1" fmla="*/ 1290975 h 3725753"/>
                <a:gd name="connsiteX2" fmla="*/ 2165310 w 4024562"/>
                <a:gd name="connsiteY2" fmla="*/ 1834013 h 3725753"/>
                <a:gd name="connsiteX3" fmla="*/ 1420580 w 4024562"/>
                <a:gd name="connsiteY3" fmla="*/ 2564667 h 3725753"/>
                <a:gd name="connsiteX4" fmla="*/ 1489690 w 4024562"/>
                <a:gd name="connsiteY4" fmla="*/ 2809899 h 3725753"/>
                <a:gd name="connsiteX5" fmla="*/ 1602712 w 4024562"/>
                <a:gd name="connsiteY5" fmla="*/ 3140116 h 3725753"/>
                <a:gd name="connsiteX6" fmla="*/ 1642306 w 4024562"/>
                <a:gd name="connsiteY6" fmla="*/ 3259310 h 3725753"/>
                <a:gd name="connsiteX7" fmla="*/ 1681182 w 4024562"/>
                <a:gd name="connsiteY7" fmla="*/ 3254269 h 3725753"/>
                <a:gd name="connsiteX8" fmla="*/ 1758930 w 4024562"/>
                <a:gd name="connsiteY8" fmla="*/ 2901366 h 3725753"/>
                <a:gd name="connsiteX9" fmla="*/ 1833440 w 4024562"/>
                <a:gd name="connsiteY9" fmla="*/ 2691064 h 3725753"/>
                <a:gd name="connsiteX10" fmla="*/ 2073884 w 4024562"/>
                <a:gd name="connsiteY10" fmla="*/ 2377772 h 3725753"/>
                <a:gd name="connsiteX11" fmla="*/ 2893484 w 4024562"/>
                <a:gd name="connsiteY11" fmla="*/ 1310780 h 3725753"/>
                <a:gd name="connsiteX12" fmla="*/ 3119532 w 4024562"/>
                <a:gd name="connsiteY12" fmla="*/ 1015854 h 3725753"/>
                <a:gd name="connsiteX13" fmla="*/ 3282948 w 4024562"/>
                <a:gd name="connsiteY13" fmla="*/ 791148 h 3725753"/>
                <a:gd name="connsiteX14" fmla="*/ 3279604 w 4024562"/>
                <a:gd name="connsiteY14" fmla="*/ 782553 h 3725753"/>
                <a:gd name="connsiteX15" fmla="*/ 3262868 w 4024562"/>
                <a:gd name="connsiteY15" fmla="*/ 546013 h 3725753"/>
                <a:gd name="connsiteX16" fmla="*/ 3194708 w 4024562"/>
                <a:gd name="connsiteY16" fmla="*/ 575324 h 3725753"/>
                <a:gd name="connsiteX17" fmla="*/ 2891446 w 4024562"/>
                <a:gd name="connsiteY17" fmla="*/ 736691 h 3725753"/>
                <a:gd name="connsiteX18" fmla="*/ 2586384 w 4024562"/>
                <a:gd name="connsiteY18" fmla="*/ 899138 h 3725753"/>
                <a:gd name="connsiteX19" fmla="*/ 2271596 w 4024562"/>
                <a:gd name="connsiteY19" fmla="*/ 1066989 h 3725753"/>
                <a:gd name="connsiteX20" fmla="*/ 1803738 w 4024562"/>
                <a:gd name="connsiteY20" fmla="*/ 1316603 h 3725753"/>
                <a:gd name="connsiteX21" fmla="*/ 1509122 w 4024562"/>
                <a:gd name="connsiteY21" fmla="*/ 1474008 h 3725753"/>
                <a:gd name="connsiteX22" fmla="*/ 1193974 w 4024562"/>
                <a:gd name="connsiteY22" fmla="*/ 1642219 h 3725753"/>
                <a:gd name="connsiteX23" fmla="*/ 347220 w 4024562"/>
                <a:gd name="connsiteY23" fmla="*/ 2107590 h 3725753"/>
                <a:gd name="connsiteX24" fmla="*/ 553596 w 4024562"/>
                <a:gd name="connsiteY24" fmla="*/ 2201240 h 3725753"/>
                <a:gd name="connsiteX25" fmla="*/ 985438 w 4024562"/>
                <a:gd name="connsiteY25" fmla="*/ 2348920 h 3725753"/>
                <a:gd name="connsiteX26" fmla="*/ 1265288 w 4024562"/>
                <a:gd name="connsiteY26" fmla="*/ 2438608 h 3725753"/>
                <a:gd name="connsiteX27" fmla="*/ 1499758 w 4024562"/>
                <a:gd name="connsiteY27" fmla="*/ 2238340 h 3725753"/>
                <a:gd name="connsiteX28" fmla="*/ 2023080 w 4024562"/>
                <a:gd name="connsiteY28" fmla="*/ 1748476 h 3725753"/>
                <a:gd name="connsiteX29" fmla="*/ 2418906 w 4024562"/>
                <a:gd name="connsiteY29" fmla="*/ 1376756 h 3725753"/>
                <a:gd name="connsiteX30" fmla="*/ 2678226 w 4024562"/>
                <a:gd name="connsiteY30" fmla="*/ 1132544 h 3725753"/>
                <a:gd name="connsiteX31" fmla="*/ 3282948 w 4024562"/>
                <a:gd name="connsiteY31" fmla="*/ 558034 h 3725753"/>
                <a:gd name="connsiteX32" fmla="*/ 3262868 w 4024562"/>
                <a:gd name="connsiteY32" fmla="*/ 546013 h 3725753"/>
                <a:gd name="connsiteX33" fmla="*/ 3764628 w 4024562"/>
                <a:gd name="connsiteY33" fmla="*/ 462317 h 3725753"/>
                <a:gd name="connsiteX34" fmla="*/ 3408840 w 4024562"/>
                <a:gd name="connsiteY34" fmla="*/ 900426 h 3725753"/>
                <a:gd name="connsiteX35" fmla="*/ 2375372 w 4024562"/>
                <a:gd name="connsiteY35" fmla="*/ 2269350 h 3725753"/>
                <a:gd name="connsiteX36" fmla="*/ 2065548 w 4024562"/>
                <a:gd name="connsiteY36" fmla="*/ 2700220 h 3725753"/>
                <a:gd name="connsiteX37" fmla="*/ 2429348 w 4024562"/>
                <a:gd name="connsiteY37" fmla="*/ 2840964 h 3725753"/>
                <a:gd name="connsiteX38" fmla="*/ 3160548 w 4024562"/>
                <a:gd name="connsiteY38" fmla="*/ 3093296 h 3725753"/>
                <a:gd name="connsiteX39" fmla="*/ 3330392 w 4024562"/>
                <a:gd name="connsiteY39" fmla="*/ 3149449 h 3725753"/>
                <a:gd name="connsiteX40" fmla="*/ 3351984 w 4024562"/>
                <a:gd name="connsiteY40" fmla="*/ 3132531 h 3725753"/>
                <a:gd name="connsiteX41" fmla="*/ 3404880 w 4024562"/>
                <a:gd name="connsiteY41" fmla="*/ 2830166 h 3725753"/>
                <a:gd name="connsiteX42" fmla="*/ 3434388 w 4024562"/>
                <a:gd name="connsiteY42" fmla="*/ 2642267 h 3725753"/>
                <a:gd name="connsiteX43" fmla="*/ 3464976 w 4024562"/>
                <a:gd name="connsiteY43" fmla="*/ 2449329 h 3725753"/>
                <a:gd name="connsiteX44" fmla="*/ 3505996 w 4024562"/>
                <a:gd name="connsiteY44" fmla="*/ 2190159 h 3725753"/>
                <a:gd name="connsiteX45" fmla="*/ 3567528 w 4024562"/>
                <a:gd name="connsiteY45" fmla="*/ 1793844 h 3725753"/>
                <a:gd name="connsiteX46" fmla="*/ 3592720 w 4024562"/>
                <a:gd name="connsiteY46" fmla="*/ 1636542 h 3725753"/>
                <a:gd name="connsiteX47" fmla="*/ 3627984 w 4024562"/>
                <a:gd name="connsiteY47" fmla="*/ 1418047 h 3725753"/>
                <a:gd name="connsiteX48" fmla="*/ 3654252 w 4024562"/>
                <a:gd name="connsiteY48" fmla="*/ 1255705 h 3725753"/>
                <a:gd name="connsiteX49" fmla="*/ 3668284 w 4024562"/>
                <a:gd name="connsiteY49" fmla="*/ 1158876 h 3725753"/>
                <a:gd name="connsiteX50" fmla="*/ 3697792 w 4024562"/>
                <a:gd name="connsiteY50" fmla="*/ 965938 h 3725753"/>
                <a:gd name="connsiteX51" fmla="*/ 3772280 w 4024562"/>
                <a:gd name="connsiteY51" fmla="*/ 488993 h 3725753"/>
                <a:gd name="connsiteX52" fmla="*/ 3764628 w 4024562"/>
                <a:gd name="connsiteY52" fmla="*/ 462317 h 3725753"/>
                <a:gd name="connsiteX53" fmla="*/ 3932356 w 4024562"/>
                <a:gd name="connsiteY53" fmla="*/ 899 h 3725753"/>
                <a:gd name="connsiteX54" fmla="*/ 3993360 w 4024562"/>
                <a:gd name="connsiteY54" fmla="*/ 27902 h 3725753"/>
                <a:gd name="connsiteX55" fmla="*/ 4014604 w 4024562"/>
                <a:gd name="connsiteY55" fmla="*/ 174855 h 3725753"/>
                <a:gd name="connsiteX56" fmla="*/ 3952668 w 4024562"/>
                <a:gd name="connsiteY56" fmla="*/ 548360 h 3725753"/>
                <a:gd name="connsiteX57" fmla="*/ 3922784 w 4024562"/>
                <a:gd name="connsiteY57" fmla="*/ 736373 h 3725753"/>
                <a:gd name="connsiteX58" fmla="*/ 3908380 w 4024562"/>
                <a:gd name="connsiteY58" fmla="*/ 827859 h 3725753"/>
                <a:gd name="connsiteX59" fmla="*/ 3883172 w 4024562"/>
                <a:gd name="connsiteY59" fmla="*/ 995702 h 3725753"/>
                <a:gd name="connsiteX60" fmla="*/ 3820880 w 4024562"/>
                <a:gd name="connsiteY60" fmla="*/ 1381814 h 3725753"/>
                <a:gd name="connsiteX61" fmla="*/ 3791352 w 4024562"/>
                <a:gd name="connsiteY61" fmla="*/ 1569827 h 3725753"/>
                <a:gd name="connsiteX62" fmla="*/ 3760384 w 4024562"/>
                <a:gd name="connsiteY62" fmla="*/ 1768286 h 3725753"/>
                <a:gd name="connsiteX63" fmla="*/ 3740580 w 4024562"/>
                <a:gd name="connsiteY63" fmla="*/ 1895429 h 3725753"/>
                <a:gd name="connsiteX64" fmla="*/ 3719332 w 4024562"/>
                <a:gd name="connsiteY64" fmla="*/ 2022212 h 3725753"/>
                <a:gd name="connsiteX65" fmla="*/ 3688728 w 4024562"/>
                <a:gd name="connsiteY65" fmla="*/ 2215628 h 3725753"/>
                <a:gd name="connsiteX66" fmla="*/ 3658120 w 4024562"/>
                <a:gd name="connsiteY66" fmla="*/ 2408684 h 3725753"/>
                <a:gd name="connsiteX67" fmla="*/ 3571336 w 4024562"/>
                <a:gd name="connsiteY67" fmla="*/ 2957596 h 3725753"/>
                <a:gd name="connsiteX68" fmla="*/ 3546492 w 4024562"/>
                <a:gd name="connsiteY68" fmla="*/ 3114995 h 3725753"/>
                <a:gd name="connsiteX69" fmla="*/ 3494640 w 4024562"/>
                <a:gd name="connsiteY69" fmla="*/ 3337946 h 3725753"/>
                <a:gd name="connsiteX70" fmla="*/ 3372212 w 4024562"/>
                <a:gd name="connsiteY70" fmla="*/ 3360276 h 3725753"/>
                <a:gd name="connsiteX71" fmla="*/ 3089184 w 4024562"/>
                <a:gd name="connsiteY71" fmla="*/ 3262308 h 3725753"/>
                <a:gd name="connsiteX72" fmla="*/ 2794632 w 4024562"/>
                <a:gd name="connsiteY72" fmla="*/ 3160738 h 3725753"/>
                <a:gd name="connsiteX73" fmla="*/ 2587940 w 4024562"/>
                <a:gd name="connsiteY73" fmla="*/ 3089782 h 3725753"/>
                <a:gd name="connsiteX74" fmla="*/ 2423380 w 4024562"/>
                <a:gd name="connsiteY74" fmla="*/ 3040798 h 3725753"/>
                <a:gd name="connsiteX75" fmla="*/ 2064016 w 4024562"/>
                <a:gd name="connsiteY75" fmla="*/ 3381888 h 3725753"/>
                <a:gd name="connsiteX76" fmla="*/ 1708608 w 4024562"/>
                <a:gd name="connsiteY76" fmla="*/ 3719736 h 3725753"/>
                <a:gd name="connsiteX77" fmla="*/ 1685204 w 4024562"/>
                <a:gd name="connsiteY77" fmla="*/ 3725138 h 3725753"/>
                <a:gd name="connsiteX78" fmla="*/ 1636592 w 4024562"/>
                <a:gd name="connsiteY78" fmla="*/ 3712172 h 3725753"/>
                <a:gd name="connsiteX79" fmla="*/ 1331600 w 4024562"/>
                <a:gd name="connsiteY79" fmla="*/ 2881239 h 3725753"/>
                <a:gd name="connsiteX80" fmla="*/ 1253100 w 4024562"/>
                <a:gd name="connsiteY80" fmla="*/ 2656127 h 3725753"/>
                <a:gd name="connsiteX81" fmla="*/ 1077020 w 4024562"/>
                <a:gd name="connsiteY81" fmla="*/ 2562840 h 3725753"/>
                <a:gd name="connsiteX82" fmla="*/ 787508 w 4024562"/>
                <a:gd name="connsiteY82" fmla="*/ 2464512 h 3725753"/>
                <a:gd name="connsiteX83" fmla="*/ 84980 w 4024562"/>
                <a:gd name="connsiteY83" fmla="*/ 2224632 h 3725753"/>
                <a:gd name="connsiteX84" fmla="*/ 0 w 4024562"/>
                <a:gd name="connsiteY84" fmla="*/ 2135308 h 3725753"/>
                <a:gd name="connsiteX85" fmla="*/ 177880 w 4024562"/>
                <a:gd name="connsiteY85" fmla="*/ 1981872 h 3725753"/>
                <a:gd name="connsiteX86" fmla="*/ 360804 w 4024562"/>
                <a:gd name="connsiteY86" fmla="*/ 1884984 h 3725753"/>
                <a:gd name="connsiteX87" fmla="*/ 996000 w 4024562"/>
                <a:gd name="connsiteY87" fmla="*/ 1547136 h 3725753"/>
                <a:gd name="connsiteX88" fmla="*/ 2565976 w 4024562"/>
                <a:gd name="connsiteY88" fmla="*/ 711161 h 3725753"/>
                <a:gd name="connsiteX89" fmla="*/ 3048852 w 4024562"/>
                <a:gd name="connsiteY89" fmla="*/ 453993 h 3725753"/>
                <a:gd name="connsiteX90" fmla="*/ 3521284 w 4024562"/>
                <a:gd name="connsiteY90" fmla="*/ 202588 h 3725753"/>
                <a:gd name="connsiteX91" fmla="*/ 3932356 w 4024562"/>
                <a:gd name="connsiteY91" fmla="*/ 899 h 372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024562" h="3725753">
                  <a:moveTo>
                    <a:pt x="3279604" y="782553"/>
                  </a:moveTo>
                  <a:cubicBezTo>
                    <a:pt x="3262212" y="774932"/>
                    <a:pt x="3165244" y="865600"/>
                    <a:pt x="2726828" y="1290975"/>
                  </a:cubicBezTo>
                  <a:cubicBezTo>
                    <a:pt x="2504742" y="1506318"/>
                    <a:pt x="2252058" y="1750829"/>
                    <a:pt x="2165310" y="1834013"/>
                  </a:cubicBezTo>
                  <a:cubicBezTo>
                    <a:pt x="1591554" y="2385695"/>
                    <a:pt x="1427778" y="2545942"/>
                    <a:pt x="1420580" y="2564667"/>
                  </a:cubicBezTo>
                  <a:cubicBezTo>
                    <a:pt x="1414460" y="2580512"/>
                    <a:pt x="1433178" y="2646411"/>
                    <a:pt x="1489690" y="2809899"/>
                  </a:cubicBezTo>
                  <a:cubicBezTo>
                    <a:pt x="1532522" y="2932695"/>
                    <a:pt x="1583276" y="3081418"/>
                    <a:pt x="1602712" y="3140116"/>
                  </a:cubicBezTo>
                  <a:cubicBezTo>
                    <a:pt x="1622150" y="3198813"/>
                    <a:pt x="1640148" y="3252468"/>
                    <a:pt x="1642306" y="3259310"/>
                  </a:cubicBezTo>
                  <a:cubicBezTo>
                    <a:pt x="1648786" y="3278396"/>
                    <a:pt x="1675782" y="3274795"/>
                    <a:pt x="1681182" y="3254269"/>
                  </a:cubicBezTo>
                  <a:cubicBezTo>
                    <a:pt x="1693780" y="3205655"/>
                    <a:pt x="1735174" y="3018760"/>
                    <a:pt x="1758930" y="2901366"/>
                  </a:cubicBezTo>
                  <a:cubicBezTo>
                    <a:pt x="1783406" y="2782531"/>
                    <a:pt x="1800324" y="2734277"/>
                    <a:pt x="1833440" y="2691064"/>
                  </a:cubicBezTo>
                  <a:cubicBezTo>
                    <a:pt x="1851796" y="2666937"/>
                    <a:pt x="1960140" y="2525776"/>
                    <a:pt x="2073884" y="2377772"/>
                  </a:cubicBezTo>
                  <a:cubicBezTo>
                    <a:pt x="2332686" y="2041074"/>
                    <a:pt x="2654840" y="1621551"/>
                    <a:pt x="2893484" y="1310780"/>
                  </a:cubicBezTo>
                  <a:cubicBezTo>
                    <a:pt x="2994270" y="1179342"/>
                    <a:pt x="3095776" y="1046823"/>
                    <a:pt x="3119532" y="1015854"/>
                  </a:cubicBezTo>
                  <a:cubicBezTo>
                    <a:pt x="3230756" y="871092"/>
                    <a:pt x="3282948" y="799431"/>
                    <a:pt x="3282948" y="791148"/>
                  </a:cubicBezTo>
                  <a:cubicBezTo>
                    <a:pt x="3282948" y="786737"/>
                    <a:pt x="3282088" y="783642"/>
                    <a:pt x="3279604" y="782553"/>
                  </a:cubicBezTo>
                  <a:close/>
                  <a:moveTo>
                    <a:pt x="3262868" y="546013"/>
                  </a:moveTo>
                  <a:cubicBezTo>
                    <a:pt x="3248822" y="548760"/>
                    <a:pt x="3226762" y="558395"/>
                    <a:pt x="3194708" y="575324"/>
                  </a:cubicBezTo>
                  <a:cubicBezTo>
                    <a:pt x="3105386" y="622509"/>
                    <a:pt x="2969242" y="695268"/>
                    <a:pt x="2891446" y="736691"/>
                  </a:cubicBezTo>
                  <a:cubicBezTo>
                    <a:pt x="2857950" y="754700"/>
                    <a:pt x="2720726" y="827820"/>
                    <a:pt x="2586384" y="899138"/>
                  </a:cubicBezTo>
                  <a:cubicBezTo>
                    <a:pt x="2452400" y="970457"/>
                    <a:pt x="2310494" y="1046098"/>
                    <a:pt x="2271596" y="1066989"/>
                  </a:cubicBezTo>
                  <a:cubicBezTo>
                    <a:pt x="2205326" y="1102288"/>
                    <a:pt x="1995348" y="1214308"/>
                    <a:pt x="1803738" y="1316603"/>
                  </a:cubicBezTo>
                  <a:cubicBezTo>
                    <a:pt x="1759078" y="1340376"/>
                    <a:pt x="1626536" y="1411334"/>
                    <a:pt x="1509122" y="1474008"/>
                  </a:cubicBezTo>
                  <a:cubicBezTo>
                    <a:pt x="1391706" y="1536682"/>
                    <a:pt x="1249800" y="1612683"/>
                    <a:pt x="1193974" y="1642219"/>
                  </a:cubicBezTo>
                  <a:cubicBezTo>
                    <a:pt x="518660" y="2002053"/>
                    <a:pt x="349742" y="2094623"/>
                    <a:pt x="347220" y="2107590"/>
                  </a:cubicBezTo>
                  <a:cubicBezTo>
                    <a:pt x="342898" y="2128121"/>
                    <a:pt x="353704" y="2133163"/>
                    <a:pt x="553596" y="2201240"/>
                  </a:cubicBezTo>
                  <a:cubicBezTo>
                    <a:pt x="648680" y="2233658"/>
                    <a:pt x="843172" y="2300294"/>
                    <a:pt x="985438" y="2348920"/>
                  </a:cubicBezTo>
                  <a:cubicBezTo>
                    <a:pt x="1128064" y="2397906"/>
                    <a:pt x="1254122" y="2438248"/>
                    <a:pt x="1265288" y="2438608"/>
                  </a:cubicBezTo>
                  <a:cubicBezTo>
                    <a:pt x="1277894" y="2438608"/>
                    <a:pt x="1365774" y="2363688"/>
                    <a:pt x="1499758" y="2238340"/>
                  </a:cubicBezTo>
                  <a:cubicBezTo>
                    <a:pt x="1617532" y="2128121"/>
                    <a:pt x="1853082" y="1907682"/>
                    <a:pt x="2023080" y="1748476"/>
                  </a:cubicBezTo>
                  <a:cubicBezTo>
                    <a:pt x="2193080" y="1589270"/>
                    <a:pt x="2371364" y="1421780"/>
                    <a:pt x="2418906" y="1376756"/>
                  </a:cubicBezTo>
                  <a:cubicBezTo>
                    <a:pt x="2466448" y="1331371"/>
                    <a:pt x="2583142" y="1221512"/>
                    <a:pt x="2678226" y="1132544"/>
                  </a:cubicBezTo>
                  <a:cubicBezTo>
                    <a:pt x="3190744" y="653486"/>
                    <a:pt x="3282948" y="565599"/>
                    <a:pt x="3282948" y="558034"/>
                  </a:cubicBezTo>
                  <a:cubicBezTo>
                    <a:pt x="3282948" y="547409"/>
                    <a:pt x="3276914" y="543267"/>
                    <a:pt x="3262868" y="546013"/>
                  </a:cubicBezTo>
                  <a:close/>
                  <a:moveTo>
                    <a:pt x="3764628" y="462317"/>
                  </a:moveTo>
                  <a:cubicBezTo>
                    <a:pt x="3740052" y="466518"/>
                    <a:pt x="3653892" y="575653"/>
                    <a:pt x="3408840" y="900426"/>
                  </a:cubicBezTo>
                  <a:cubicBezTo>
                    <a:pt x="3076704" y="1340296"/>
                    <a:pt x="2977388" y="1472041"/>
                    <a:pt x="2375372" y="2269350"/>
                  </a:cubicBezTo>
                  <a:cubicBezTo>
                    <a:pt x="2199048" y="2502603"/>
                    <a:pt x="2063748" y="2690862"/>
                    <a:pt x="2065548" y="2700220"/>
                  </a:cubicBezTo>
                  <a:cubicBezTo>
                    <a:pt x="2069148" y="2717858"/>
                    <a:pt x="2080300" y="2722178"/>
                    <a:pt x="2429348" y="2840964"/>
                  </a:cubicBezTo>
                  <a:cubicBezTo>
                    <a:pt x="2710024" y="2936354"/>
                    <a:pt x="2962636" y="3023464"/>
                    <a:pt x="3160548" y="3093296"/>
                  </a:cubicBezTo>
                  <a:cubicBezTo>
                    <a:pt x="3247272" y="3123892"/>
                    <a:pt x="3323556" y="3149449"/>
                    <a:pt x="3330392" y="3149449"/>
                  </a:cubicBezTo>
                  <a:cubicBezTo>
                    <a:pt x="3337232" y="3149809"/>
                    <a:pt x="3346948" y="3142250"/>
                    <a:pt x="3351984" y="3132531"/>
                  </a:cubicBezTo>
                  <a:cubicBezTo>
                    <a:pt x="3360980" y="3115973"/>
                    <a:pt x="3385448" y="2976309"/>
                    <a:pt x="3404880" y="2830166"/>
                  </a:cubicBezTo>
                  <a:cubicBezTo>
                    <a:pt x="3409560" y="2796689"/>
                    <a:pt x="3422512" y="2712099"/>
                    <a:pt x="3434388" y="2642267"/>
                  </a:cubicBezTo>
                  <a:cubicBezTo>
                    <a:pt x="3445904" y="2572435"/>
                    <a:pt x="3459576" y="2485685"/>
                    <a:pt x="3464976" y="2449329"/>
                  </a:cubicBezTo>
                  <a:cubicBezTo>
                    <a:pt x="3478648" y="2353940"/>
                    <a:pt x="3495200" y="2248832"/>
                    <a:pt x="3505996" y="2190159"/>
                  </a:cubicBezTo>
                  <a:cubicBezTo>
                    <a:pt x="3513912" y="2145164"/>
                    <a:pt x="3523628" y="2083971"/>
                    <a:pt x="3567528" y="1793844"/>
                  </a:cubicBezTo>
                  <a:cubicBezTo>
                    <a:pt x="3573288" y="1754968"/>
                    <a:pt x="3584804" y="1684056"/>
                    <a:pt x="3592720" y="1636542"/>
                  </a:cubicBezTo>
                  <a:cubicBezTo>
                    <a:pt x="3600996" y="1589027"/>
                    <a:pt x="3616828" y="1490758"/>
                    <a:pt x="3627984" y="1418047"/>
                  </a:cubicBezTo>
                  <a:cubicBezTo>
                    <a:pt x="3639140" y="1345335"/>
                    <a:pt x="3651012" y="1272263"/>
                    <a:pt x="3654252" y="1255705"/>
                  </a:cubicBezTo>
                  <a:cubicBezTo>
                    <a:pt x="3657492" y="1238787"/>
                    <a:pt x="3663968" y="1195232"/>
                    <a:pt x="3668284" y="1158876"/>
                  </a:cubicBezTo>
                  <a:cubicBezTo>
                    <a:pt x="3672964" y="1122880"/>
                    <a:pt x="3686276" y="1035770"/>
                    <a:pt x="3697792" y="965938"/>
                  </a:cubicBezTo>
                  <a:cubicBezTo>
                    <a:pt x="3743852" y="690930"/>
                    <a:pt x="3766524" y="543707"/>
                    <a:pt x="3772280" y="488993"/>
                  </a:cubicBezTo>
                  <a:cubicBezTo>
                    <a:pt x="3774172" y="471175"/>
                    <a:pt x="3772820" y="460916"/>
                    <a:pt x="3764628" y="462317"/>
                  </a:cubicBezTo>
                  <a:close/>
                  <a:moveTo>
                    <a:pt x="3932356" y="899"/>
                  </a:moveTo>
                  <a:cubicBezTo>
                    <a:pt x="3962032" y="-3484"/>
                    <a:pt x="3974048" y="8587"/>
                    <a:pt x="3993360" y="27902"/>
                  </a:cubicBezTo>
                  <a:cubicBezTo>
                    <a:pt x="4027208" y="61758"/>
                    <a:pt x="4032248" y="95975"/>
                    <a:pt x="4014604" y="174855"/>
                  </a:cubicBezTo>
                  <a:cubicBezTo>
                    <a:pt x="4002720" y="228881"/>
                    <a:pt x="3979316" y="369711"/>
                    <a:pt x="3952668" y="548360"/>
                  </a:cubicBezTo>
                  <a:cubicBezTo>
                    <a:pt x="3941508" y="623998"/>
                    <a:pt x="3928184" y="708640"/>
                    <a:pt x="3922784" y="736373"/>
                  </a:cubicBezTo>
                  <a:cubicBezTo>
                    <a:pt x="3917380" y="764467"/>
                    <a:pt x="3910900" y="805528"/>
                    <a:pt x="3908380" y="827859"/>
                  </a:cubicBezTo>
                  <a:cubicBezTo>
                    <a:pt x="3906220" y="850190"/>
                    <a:pt x="3894696" y="925828"/>
                    <a:pt x="3883172" y="995702"/>
                  </a:cubicBezTo>
                  <a:cubicBezTo>
                    <a:pt x="3848604" y="1201004"/>
                    <a:pt x="3829160" y="1322384"/>
                    <a:pt x="3820880" y="1381814"/>
                  </a:cubicBezTo>
                  <a:cubicBezTo>
                    <a:pt x="3816556" y="1412789"/>
                    <a:pt x="3803232" y="1497431"/>
                    <a:pt x="3791352" y="1569827"/>
                  </a:cubicBezTo>
                  <a:cubicBezTo>
                    <a:pt x="3779108" y="1642584"/>
                    <a:pt x="3765424" y="1731908"/>
                    <a:pt x="3760384" y="1768286"/>
                  </a:cubicBezTo>
                  <a:cubicBezTo>
                    <a:pt x="3755344" y="1804664"/>
                    <a:pt x="3746700" y="1861572"/>
                    <a:pt x="3740580" y="1895429"/>
                  </a:cubicBezTo>
                  <a:cubicBezTo>
                    <a:pt x="3734456" y="1928926"/>
                    <a:pt x="3725096" y="1985834"/>
                    <a:pt x="3719332" y="2022212"/>
                  </a:cubicBezTo>
                  <a:cubicBezTo>
                    <a:pt x="3713572" y="2058590"/>
                    <a:pt x="3699888" y="2145753"/>
                    <a:pt x="3688728" y="2215628"/>
                  </a:cubicBezTo>
                  <a:cubicBezTo>
                    <a:pt x="3677564" y="2285503"/>
                    <a:pt x="3663880" y="2372306"/>
                    <a:pt x="3658120" y="2408684"/>
                  </a:cubicBezTo>
                  <a:cubicBezTo>
                    <a:pt x="3647676" y="2477838"/>
                    <a:pt x="3597984" y="2792274"/>
                    <a:pt x="3571336" y="2957596"/>
                  </a:cubicBezTo>
                  <a:cubicBezTo>
                    <a:pt x="3563056" y="3010543"/>
                    <a:pt x="3551892" y="3081498"/>
                    <a:pt x="3546492" y="3114995"/>
                  </a:cubicBezTo>
                  <a:cubicBezTo>
                    <a:pt x="3518764" y="3289321"/>
                    <a:pt x="3512644" y="3315254"/>
                    <a:pt x="3494640" y="3337946"/>
                  </a:cubicBezTo>
                  <a:cubicBezTo>
                    <a:pt x="3468712" y="3371082"/>
                    <a:pt x="3425864" y="3379006"/>
                    <a:pt x="3372212" y="3360276"/>
                  </a:cubicBezTo>
                  <a:cubicBezTo>
                    <a:pt x="3348084" y="3351992"/>
                    <a:pt x="3220612" y="3308050"/>
                    <a:pt x="3089184" y="3262308"/>
                  </a:cubicBezTo>
                  <a:cubicBezTo>
                    <a:pt x="2958112" y="3216925"/>
                    <a:pt x="2825240" y="3171183"/>
                    <a:pt x="2794632" y="3160738"/>
                  </a:cubicBezTo>
                  <a:cubicBezTo>
                    <a:pt x="2764024" y="3150652"/>
                    <a:pt x="2670760" y="3118596"/>
                    <a:pt x="2587940" y="3089782"/>
                  </a:cubicBezTo>
                  <a:cubicBezTo>
                    <a:pt x="2505120" y="3061328"/>
                    <a:pt x="2430944" y="3038997"/>
                    <a:pt x="2423380" y="3040798"/>
                  </a:cubicBezTo>
                  <a:cubicBezTo>
                    <a:pt x="2415820" y="3042599"/>
                    <a:pt x="2254140" y="3196035"/>
                    <a:pt x="2064016" y="3381888"/>
                  </a:cubicBezTo>
                  <a:cubicBezTo>
                    <a:pt x="1873888" y="3567740"/>
                    <a:pt x="1714012" y="3719736"/>
                    <a:pt x="1708608" y="3719736"/>
                  </a:cubicBezTo>
                  <a:cubicBezTo>
                    <a:pt x="1703208" y="3719736"/>
                    <a:pt x="1692768" y="3722256"/>
                    <a:pt x="1685204" y="3725138"/>
                  </a:cubicBezTo>
                  <a:cubicBezTo>
                    <a:pt x="1677644" y="3727660"/>
                    <a:pt x="1656036" y="3722256"/>
                    <a:pt x="1636592" y="3712172"/>
                  </a:cubicBezTo>
                  <a:cubicBezTo>
                    <a:pt x="1598784" y="3693082"/>
                    <a:pt x="1599144" y="3693802"/>
                    <a:pt x="1331600" y="2881239"/>
                  </a:cubicBezTo>
                  <a:cubicBezTo>
                    <a:pt x="1296672" y="2774986"/>
                    <a:pt x="1261384" y="2673776"/>
                    <a:pt x="1253100" y="2656127"/>
                  </a:cubicBezTo>
                  <a:cubicBezTo>
                    <a:pt x="1237256" y="2621550"/>
                    <a:pt x="1197648" y="2600659"/>
                    <a:pt x="1077020" y="2562840"/>
                  </a:cubicBezTo>
                  <a:cubicBezTo>
                    <a:pt x="1041008" y="2551315"/>
                    <a:pt x="910660" y="2507013"/>
                    <a:pt x="787508" y="2464512"/>
                  </a:cubicBezTo>
                  <a:cubicBezTo>
                    <a:pt x="470992" y="2354657"/>
                    <a:pt x="122428" y="2235798"/>
                    <a:pt x="84980" y="2224632"/>
                  </a:cubicBezTo>
                  <a:cubicBezTo>
                    <a:pt x="28444" y="2207704"/>
                    <a:pt x="0" y="2177809"/>
                    <a:pt x="0" y="2135308"/>
                  </a:cubicBezTo>
                  <a:cubicBezTo>
                    <a:pt x="0" y="2084163"/>
                    <a:pt x="26644" y="2061111"/>
                    <a:pt x="177880" y="1981872"/>
                  </a:cubicBezTo>
                  <a:cubicBezTo>
                    <a:pt x="244856" y="1946574"/>
                    <a:pt x="327316" y="1902993"/>
                    <a:pt x="360804" y="1884984"/>
                  </a:cubicBezTo>
                  <a:cubicBezTo>
                    <a:pt x="433904" y="1845724"/>
                    <a:pt x="480356" y="1821232"/>
                    <a:pt x="996000" y="1547136"/>
                  </a:cubicBezTo>
                  <a:cubicBezTo>
                    <a:pt x="1734176" y="1154541"/>
                    <a:pt x="2493960" y="749700"/>
                    <a:pt x="2565976" y="711161"/>
                  </a:cubicBezTo>
                  <a:cubicBezTo>
                    <a:pt x="2644836" y="669020"/>
                    <a:pt x="2898696" y="533593"/>
                    <a:pt x="3048852" y="453993"/>
                  </a:cubicBezTo>
                  <a:cubicBezTo>
                    <a:pt x="3192528" y="377995"/>
                    <a:pt x="3440628" y="245810"/>
                    <a:pt x="3521284" y="202588"/>
                  </a:cubicBezTo>
                  <a:cubicBezTo>
                    <a:pt x="3784372" y="61218"/>
                    <a:pt x="3882892" y="8204"/>
                    <a:pt x="3932356" y="8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Freeform 94"/>
            <p:cNvSpPr>
              <a:spLocks/>
            </p:cNvSpPr>
            <p:nvPr/>
          </p:nvSpPr>
          <p:spPr bwMode="auto">
            <a:xfrm>
              <a:off x="3671713" y="3336304"/>
              <a:ext cx="37338" cy="44875"/>
            </a:xfrm>
            <a:custGeom>
              <a:avLst/>
              <a:gdLst>
                <a:gd name="T0" fmla="*/ 509 w 940"/>
                <a:gd name="T1" fmla="*/ 701 h 1131"/>
                <a:gd name="T2" fmla="*/ 940 w 940"/>
                <a:gd name="T3" fmla="*/ 240 h 1131"/>
                <a:gd name="T4" fmla="*/ 563 w 940"/>
                <a:gd name="T5" fmla="*/ 72 h 1131"/>
                <a:gd name="T6" fmla="*/ 267 w 940"/>
                <a:gd name="T7" fmla="*/ 21 h 1131"/>
                <a:gd name="T8" fmla="*/ 92 w 940"/>
                <a:gd name="T9" fmla="*/ 623 h 1131"/>
                <a:gd name="T10" fmla="*/ 38 w 940"/>
                <a:gd name="T11" fmla="*/ 863 h 1131"/>
                <a:gd name="T12" fmla="*/ 44 w 940"/>
                <a:gd name="T13" fmla="*/ 1131 h 1131"/>
                <a:gd name="T14" fmla="*/ 509 w 940"/>
                <a:gd name="T15" fmla="*/ 70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0" h="1131">
                  <a:moveTo>
                    <a:pt x="509" y="701"/>
                  </a:moveTo>
                  <a:cubicBezTo>
                    <a:pt x="746" y="465"/>
                    <a:pt x="940" y="257"/>
                    <a:pt x="940" y="240"/>
                  </a:cubicBezTo>
                  <a:cubicBezTo>
                    <a:pt x="940" y="201"/>
                    <a:pt x="879" y="174"/>
                    <a:pt x="563" y="72"/>
                  </a:cubicBezTo>
                  <a:cubicBezTo>
                    <a:pt x="378" y="13"/>
                    <a:pt x="301" y="0"/>
                    <a:pt x="267" y="21"/>
                  </a:cubicBezTo>
                  <a:cubicBezTo>
                    <a:pt x="225" y="48"/>
                    <a:pt x="172" y="229"/>
                    <a:pt x="92" y="623"/>
                  </a:cubicBezTo>
                  <a:cubicBezTo>
                    <a:pt x="78" y="693"/>
                    <a:pt x="54" y="801"/>
                    <a:pt x="38" y="863"/>
                  </a:cubicBezTo>
                  <a:cubicBezTo>
                    <a:pt x="0" y="1018"/>
                    <a:pt x="2" y="1131"/>
                    <a:pt x="44" y="1131"/>
                  </a:cubicBezTo>
                  <a:cubicBezTo>
                    <a:pt x="63" y="1131"/>
                    <a:pt x="272" y="938"/>
                    <a:pt x="509" y="7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13" name="橢圓 12"/>
          <p:cNvSpPr/>
          <p:nvPr/>
        </p:nvSpPr>
        <p:spPr>
          <a:xfrm>
            <a:off x="5546949" y="1400977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209090" y="3905137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892346" y="5312775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058929" y="3580050"/>
            <a:ext cx="1020316" cy="1020316"/>
          </a:xfrm>
          <a:prstGeom prst="ellipse">
            <a:avLst/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Freeform 66"/>
          <p:cNvSpPr>
            <a:spLocks/>
          </p:cNvSpPr>
          <p:nvPr/>
        </p:nvSpPr>
        <p:spPr bwMode="auto">
          <a:xfrm>
            <a:off x="5789171" y="1610059"/>
            <a:ext cx="558402" cy="534622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2282606" y="3905137"/>
            <a:ext cx="572962" cy="424056"/>
            <a:chOff x="4120407" y="4174776"/>
            <a:chExt cx="438956" cy="324876"/>
          </a:xfrm>
          <a:solidFill>
            <a:schemeClr val="bg1">
              <a:lumMod val="50000"/>
            </a:schemeClr>
          </a:solidFill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549068" y="4124103"/>
            <a:ext cx="475492" cy="566351"/>
            <a:chOff x="4311490" y="5480067"/>
            <a:chExt cx="475492" cy="566351"/>
          </a:xfrm>
          <a:solidFill>
            <a:srgbClr val="6D6D6D"/>
          </a:solidFill>
        </p:grpSpPr>
        <p:sp>
          <p:nvSpPr>
            <p:cNvPr id="25" name="手繪多邊形 24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4132795" y="5565814"/>
            <a:ext cx="539418" cy="457888"/>
            <a:chOff x="27859538" y="12880453"/>
            <a:chExt cx="3007014" cy="2552546"/>
          </a:xfrm>
          <a:solidFill>
            <a:srgbClr val="6D6D6D"/>
          </a:solidFill>
        </p:grpSpPr>
        <p:sp>
          <p:nvSpPr>
            <p:cNvPr id="30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07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4770700" y="1199691"/>
            <a:ext cx="2071349" cy="2177141"/>
          </a:xfrm>
          <a:custGeom>
            <a:avLst/>
            <a:gdLst>
              <a:gd name="connsiteX0" fmla="*/ 0 w 1825949"/>
              <a:gd name="connsiteY0" fmla="*/ 0 h 1919208"/>
              <a:gd name="connsiteX1" fmla="*/ 119350 w 1825949"/>
              <a:gd name="connsiteY1" fmla="*/ 6027 h 1919208"/>
              <a:gd name="connsiteX2" fmla="*/ 1796720 w 1825949"/>
              <a:gd name="connsiteY2" fmla="*/ 1246063 h 1919208"/>
              <a:gd name="connsiteX3" fmla="*/ 1825949 w 1825949"/>
              <a:gd name="connsiteY3" fmla="*/ 1325921 h 1919208"/>
              <a:gd name="connsiteX4" fmla="*/ 0 w 1825949"/>
              <a:gd name="connsiteY4" fmla="*/ 1919208 h 1919208"/>
              <a:gd name="connsiteX5" fmla="*/ 0 w 1825949"/>
              <a:gd name="connsiteY5" fmla="*/ 0 h 191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5949" h="1919208">
                <a:moveTo>
                  <a:pt x="0" y="0"/>
                </a:moveTo>
                <a:lnTo>
                  <a:pt x="119350" y="6027"/>
                </a:lnTo>
                <a:cubicBezTo>
                  <a:pt x="876544" y="82924"/>
                  <a:pt x="1511775" y="572377"/>
                  <a:pt x="1796720" y="1246063"/>
                </a:cubicBezTo>
                <a:lnTo>
                  <a:pt x="1825949" y="1325921"/>
                </a:lnTo>
                <a:lnTo>
                  <a:pt x="0" y="191920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>
            <a:off x="2495139" y="1199691"/>
            <a:ext cx="2071344" cy="2177141"/>
          </a:xfrm>
          <a:custGeom>
            <a:avLst/>
            <a:gdLst>
              <a:gd name="connsiteX0" fmla="*/ 1825945 w 1825945"/>
              <a:gd name="connsiteY0" fmla="*/ 0 h 1919208"/>
              <a:gd name="connsiteX1" fmla="*/ 1825945 w 1825945"/>
              <a:gd name="connsiteY1" fmla="*/ 1919208 h 1919208"/>
              <a:gd name="connsiteX2" fmla="*/ 0 w 1825945"/>
              <a:gd name="connsiteY2" fmla="*/ 1325922 h 1919208"/>
              <a:gd name="connsiteX3" fmla="*/ 29228 w 1825945"/>
              <a:gd name="connsiteY3" fmla="*/ 1246063 h 1919208"/>
              <a:gd name="connsiteX4" fmla="*/ 1706598 w 1825945"/>
              <a:gd name="connsiteY4" fmla="*/ 6027 h 1919208"/>
              <a:gd name="connsiteX5" fmla="*/ 1825945 w 1825945"/>
              <a:gd name="connsiteY5" fmla="*/ 0 h 191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5945" h="1919208">
                <a:moveTo>
                  <a:pt x="1825945" y="0"/>
                </a:moveTo>
                <a:lnTo>
                  <a:pt x="1825945" y="1919208"/>
                </a:lnTo>
                <a:lnTo>
                  <a:pt x="0" y="1325922"/>
                </a:lnTo>
                <a:lnTo>
                  <a:pt x="29228" y="1246063"/>
                </a:lnTo>
                <a:cubicBezTo>
                  <a:pt x="314173" y="572377"/>
                  <a:pt x="949404" y="82924"/>
                  <a:pt x="1706598" y="6027"/>
                </a:cubicBezTo>
                <a:lnTo>
                  <a:pt x="1825945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4833805" y="2897971"/>
            <a:ext cx="2157625" cy="2435590"/>
          </a:xfrm>
          <a:custGeom>
            <a:avLst/>
            <a:gdLst>
              <a:gd name="connsiteX0" fmla="*/ 1826116 w 1902004"/>
              <a:gd name="connsiteY0" fmla="*/ 0 h 2147038"/>
              <a:gd name="connsiteX1" fmla="*/ 1860403 w 1902004"/>
              <a:gd name="connsiteY1" fmla="*/ 133348 h 2147038"/>
              <a:gd name="connsiteX2" fmla="*/ 1891432 w 1902004"/>
              <a:gd name="connsiteY2" fmla="*/ 336660 h 2147038"/>
              <a:gd name="connsiteX3" fmla="*/ 1902004 w 1902004"/>
              <a:gd name="connsiteY3" fmla="*/ 546020 h 2147038"/>
              <a:gd name="connsiteX4" fmla="*/ 1891432 w 1902004"/>
              <a:gd name="connsiteY4" fmla="*/ 755379 h 2147038"/>
              <a:gd name="connsiteX5" fmla="*/ 1156852 w 1902004"/>
              <a:gd name="connsiteY5" fmla="*/ 2126081 h 2147038"/>
              <a:gd name="connsiteX6" fmla="*/ 1128827 w 1902004"/>
              <a:gd name="connsiteY6" fmla="*/ 2147038 h 2147038"/>
              <a:gd name="connsiteX7" fmla="*/ 0 w 1902004"/>
              <a:gd name="connsiteY7" fmla="*/ 593341 h 2147038"/>
              <a:gd name="connsiteX8" fmla="*/ 1826116 w 1902004"/>
              <a:gd name="connsiteY8" fmla="*/ 0 h 214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004" h="2147038">
                <a:moveTo>
                  <a:pt x="1826116" y="0"/>
                </a:moveTo>
                <a:lnTo>
                  <a:pt x="1860403" y="133348"/>
                </a:lnTo>
                <a:cubicBezTo>
                  <a:pt x="1874042" y="199997"/>
                  <a:pt x="1884442" y="267825"/>
                  <a:pt x="1891432" y="336660"/>
                </a:cubicBezTo>
                <a:lnTo>
                  <a:pt x="1902004" y="546020"/>
                </a:lnTo>
                <a:lnTo>
                  <a:pt x="1891432" y="755379"/>
                </a:lnTo>
                <a:cubicBezTo>
                  <a:pt x="1835507" y="1306065"/>
                  <a:pt x="1561371" y="1792243"/>
                  <a:pt x="1156852" y="2126081"/>
                </a:cubicBezTo>
                <a:lnTo>
                  <a:pt x="1128827" y="2147038"/>
                </a:lnTo>
                <a:lnTo>
                  <a:pt x="0" y="593341"/>
                </a:lnTo>
                <a:lnTo>
                  <a:pt x="1826116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2359977" y="2897971"/>
            <a:ext cx="2157623" cy="2435589"/>
          </a:xfrm>
          <a:custGeom>
            <a:avLst/>
            <a:gdLst>
              <a:gd name="connsiteX0" fmla="*/ 75888 w 1902002"/>
              <a:gd name="connsiteY0" fmla="*/ 0 h 2147037"/>
              <a:gd name="connsiteX1" fmla="*/ 1902002 w 1902002"/>
              <a:gd name="connsiteY1" fmla="*/ 593341 h 2147037"/>
              <a:gd name="connsiteX2" fmla="*/ 773176 w 1902002"/>
              <a:gd name="connsiteY2" fmla="*/ 2147037 h 2147037"/>
              <a:gd name="connsiteX3" fmla="*/ 745152 w 1902002"/>
              <a:gd name="connsiteY3" fmla="*/ 2126081 h 2147037"/>
              <a:gd name="connsiteX4" fmla="*/ 10572 w 1902002"/>
              <a:gd name="connsiteY4" fmla="*/ 755379 h 2147037"/>
              <a:gd name="connsiteX5" fmla="*/ 0 w 1902002"/>
              <a:gd name="connsiteY5" fmla="*/ 546020 h 2147037"/>
              <a:gd name="connsiteX6" fmla="*/ 10572 w 1902002"/>
              <a:gd name="connsiteY6" fmla="*/ 336660 h 2147037"/>
              <a:gd name="connsiteX7" fmla="*/ 41601 w 1902002"/>
              <a:gd name="connsiteY7" fmla="*/ 133348 h 2147037"/>
              <a:gd name="connsiteX8" fmla="*/ 75888 w 1902002"/>
              <a:gd name="connsiteY8" fmla="*/ 0 h 214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002" h="2147037">
                <a:moveTo>
                  <a:pt x="75888" y="0"/>
                </a:moveTo>
                <a:lnTo>
                  <a:pt x="1902002" y="593341"/>
                </a:lnTo>
                <a:lnTo>
                  <a:pt x="773176" y="2147037"/>
                </a:lnTo>
                <a:lnTo>
                  <a:pt x="745152" y="2126081"/>
                </a:lnTo>
                <a:cubicBezTo>
                  <a:pt x="340634" y="1792243"/>
                  <a:pt x="66497" y="1306065"/>
                  <a:pt x="10572" y="755379"/>
                </a:cubicBezTo>
                <a:lnTo>
                  <a:pt x="0" y="546020"/>
                </a:lnTo>
                <a:lnTo>
                  <a:pt x="10572" y="336660"/>
                </a:lnTo>
                <a:cubicBezTo>
                  <a:pt x="17563" y="267825"/>
                  <a:pt x="27963" y="199997"/>
                  <a:pt x="41601" y="133348"/>
                </a:cubicBezTo>
                <a:lnTo>
                  <a:pt x="75888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3387575" y="3691092"/>
            <a:ext cx="2562036" cy="2149119"/>
          </a:xfrm>
          <a:custGeom>
            <a:avLst/>
            <a:gdLst>
              <a:gd name="connsiteX0" fmla="*/ 1129251 w 2258503"/>
              <a:gd name="connsiteY0" fmla="*/ 0 h 1894506"/>
              <a:gd name="connsiteX1" fmla="*/ 2258503 w 2258503"/>
              <a:gd name="connsiteY1" fmla="*/ 1554282 h 1894506"/>
              <a:gd name="connsiteX2" fmla="*/ 2105281 w 2258503"/>
              <a:gd name="connsiteY2" fmla="*/ 1647367 h 1894506"/>
              <a:gd name="connsiteX3" fmla="*/ 1129252 w 2258503"/>
              <a:gd name="connsiteY3" fmla="*/ 1894506 h 1894506"/>
              <a:gd name="connsiteX4" fmla="*/ 153223 w 2258503"/>
              <a:gd name="connsiteY4" fmla="*/ 1647367 h 1894506"/>
              <a:gd name="connsiteX5" fmla="*/ 0 w 2258503"/>
              <a:gd name="connsiteY5" fmla="*/ 1554281 h 1894506"/>
              <a:gd name="connsiteX6" fmla="*/ 1129251 w 2258503"/>
              <a:gd name="connsiteY6" fmla="*/ 0 h 189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8503" h="1894506">
                <a:moveTo>
                  <a:pt x="1129251" y="0"/>
                </a:moveTo>
                <a:lnTo>
                  <a:pt x="2258503" y="1554282"/>
                </a:lnTo>
                <a:lnTo>
                  <a:pt x="2105281" y="1647367"/>
                </a:lnTo>
                <a:cubicBezTo>
                  <a:pt x="1815144" y="1804979"/>
                  <a:pt x="1482653" y="1894506"/>
                  <a:pt x="1129252" y="1894506"/>
                </a:cubicBezTo>
                <a:cubicBezTo>
                  <a:pt x="775851" y="1894506"/>
                  <a:pt x="443361" y="1804979"/>
                  <a:pt x="153223" y="1647367"/>
                </a:cubicBezTo>
                <a:lnTo>
                  <a:pt x="0" y="1554281"/>
                </a:lnTo>
                <a:lnTo>
                  <a:pt x="1129251" y="0"/>
                </a:ln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4770699" y="867705"/>
            <a:ext cx="2431309" cy="1960112"/>
          </a:xfrm>
          <a:custGeom>
            <a:avLst/>
            <a:gdLst>
              <a:gd name="connsiteX0" fmla="*/ 0 w 2143264"/>
              <a:gd name="connsiteY0" fmla="*/ 0 h 1727891"/>
              <a:gd name="connsiteX1" fmla="*/ 149271 w 2143264"/>
              <a:gd name="connsiteY1" fmla="*/ 7538 h 1727891"/>
              <a:gd name="connsiteX2" fmla="*/ 1925993 w 2143264"/>
              <a:gd name="connsiteY2" fmla="*/ 1146445 h 1727891"/>
              <a:gd name="connsiteX3" fmla="*/ 1951261 w 2143264"/>
              <a:gd name="connsiteY3" fmla="*/ 1192629 h 1727891"/>
              <a:gd name="connsiteX4" fmla="*/ 2143264 w 2143264"/>
              <a:gd name="connsiteY4" fmla="*/ 1130244 h 1727891"/>
              <a:gd name="connsiteX5" fmla="*/ 2074990 w 2143264"/>
              <a:gd name="connsiteY5" fmla="*/ 1448339 h 1727891"/>
              <a:gd name="connsiteX6" fmla="*/ 2104207 w 2143264"/>
              <a:gd name="connsiteY6" fmla="*/ 1528165 h 1727891"/>
              <a:gd name="connsiteX7" fmla="*/ 2054382 w 2143264"/>
              <a:gd name="connsiteY7" fmla="*/ 1544354 h 1727891"/>
              <a:gd name="connsiteX8" fmla="*/ 2014990 w 2143264"/>
              <a:gd name="connsiteY8" fmla="*/ 1727891 h 1727891"/>
              <a:gd name="connsiteX9" fmla="*/ 1875241 w 2143264"/>
              <a:gd name="connsiteY9" fmla="*/ 1602561 h 1727891"/>
              <a:gd name="connsiteX10" fmla="*/ 1825949 w 2143264"/>
              <a:gd name="connsiteY10" fmla="*/ 1618577 h 1727891"/>
              <a:gd name="connsiteX11" fmla="*/ 1796720 w 2143264"/>
              <a:gd name="connsiteY11" fmla="*/ 1538718 h 1727891"/>
              <a:gd name="connsiteX12" fmla="*/ 1790666 w 2143264"/>
              <a:gd name="connsiteY12" fmla="*/ 1526714 h 1727891"/>
              <a:gd name="connsiteX13" fmla="*/ 1559926 w 2143264"/>
              <a:gd name="connsiteY13" fmla="*/ 1319782 h 1727891"/>
              <a:gd name="connsiteX14" fmla="*/ 1666942 w 2143264"/>
              <a:gd name="connsiteY14" fmla="*/ 1285010 h 1727891"/>
              <a:gd name="connsiteX15" fmla="*/ 1520900 w 2143264"/>
              <a:gd name="connsiteY15" fmla="*/ 1071565 h 1727891"/>
              <a:gd name="connsiteX16" fmla="*/ 119350 w 2143264"/>
              <a:gd name="connsiteY16" fmla="*/ 298682 h 1727891"/>
              <a:gd name="connsiteX17" fmla="*/ 0 w 2143264"/>
              <a:gd name="connsiteY17" fmla="*/ 292655 h 1727891"/>
              <a:gd name="connsiteX0" fmla="*/ 0 w 2143264"/>
              <a:gd name="connsiteY0" fmla="*/ 0 h 1727891"/>
              <a:gd name="connsiteX1" fmla="*/ 149271 w 2143264"/>
              <a:gd name="connsiteY1" fmla="*/ 7538 h 1727891"/>
              <a:gd name="connsiteX2" fmla="*/ 1925993 w 2143264"/>
              <a:gd name="connsiteY2" fmla="*/ 1146445 h 1727891"/>
              <a:gd name="connsiteX3" fmla="*/ 1951261 w 2143264"/>
              <a:gd name="connsiteY3" fmla="*/ 1192629 h 1727891"/>
              <a:gd name="connsiteX4" fmla="*/ 2143264 w 2143264"/>
              <a:gd name="connsiteY4" fmla="*/ 1130244 h 1727891"/>
              <a:gd name="connsiteX5" fmla="*/ 2074990 w 2143264"/>
              <a:gd name="connsiteY5" fmla="*/ 1448339 h 1727891"/>
              <a:gd name="connsiteX6" fmla="*/ 2054382 w 2143264"/>
              <a:gd name="connsiteY6" fmla="*/ 1544354 h 1727891"/>
              <a:gd name="connsiteX7" fmla="*/ 2014990 w 2143264"/>
              <a:gd name="connsiteY7" fmla="*/ 1727891 h 1727891"/>
              <a:gd name="connsiteX8" fmla="*/ 1875241 w 2143264"/>
              <a:gd name="connsiteY8" fmla="*/ 1602561 h 1727891"/>
              <a:gd name="connsiteX9" fmla="*/ 1825949 w 2143264"/>
              <a:gd name="connsiteY9" fmla="*/ 1618577 h 1727891"/>
              <a:gd name="connsiteX10" fmla="*/ 1796720 w 2143264"/>
              <a:gd name="connsiteY10" fmla="*/ 1538718 h 1727891"/>
              <a:gd name="connsiteX11" fmla="*/ 1790666 w 2143264"/>
              <a:gd name="connsiteY11" fmla="*/ 1526714 h 1727891"/>
              <a:gd name="connsiteX12" fmla="*/ 1559926 w 2143264"/>
              <a:gd name="connsiteY12" fmla="*/ 1319782 h 1727891"/>
              <a:gd name="connsiteX13" fmla="*/ 1666942 w 2143264"/>
              <a:gd name="connsiteY13" fmla="*/ 1285010 h 1727891"/>
              <a:gd name="connsiteX14" fmla="*/ 1520900 w 2143264"/>
              <a:gd name="connsiteY14" fmla="*/ 1071565 h 1727891"/>
              <a:gd name="connsiteX15" fmla="*/ 119350 w 2143264"/>
              <a:gd name="connsiteY15" fmla="*/ 298682 h 1727891"/>
              <a:gd name="connsiteX16" fmla="*/ 0 w 2143264"/>
              <a:gd name="connsiteY16" fmla="*/ 292655 h 1727891"/>
              <a:gd name="connsiteX17" fmla="*/ 0 w 2143264"/>
              <a:gd name="connsiteY17" fmla="*/ 0 h 1727891"/>
              <a:gd name="connsiteX0" fmla="*/ 0 w 2143264"/>
              <a:gd name="connsiteY0" fmla="*/ 0 h 1727891"/>
              <a:gd name="connsiteX1" fmla="*/ 149271 w 2143264"/>
              <a:gd name="connsiteY1" fmla="*/ 7538 h 1727891"/>
              <a:gd name="connsiteX2" fmla="*/ 1925993 w 2143264"/>
              <a:gd name="connsiteY2" fmla="*/ 1146445 h 1727891"/>
              <a:gd name="connsiteX3" fmla="*/ 1951261 w 2143264"/>
              <a:gd name="connsiteY3" fmla="*/ 1192629 h 1727891"/>
              <a:gd name="connsiteX4" fmla="*/ 2143264 w 2143264"/>
              <a:gd name="connsiteY4" fmla="*/ 1130244 h 1727891"/>
              <a:gd name="connsiteX5" fmla="*/ 2054382 w 2143264"/>
              <a:gd name="connsiteY5" fmla="*/ 1544354 h 1727891"/>
              <a:gd name="connsiteX6" fmla="*/ 2014990 w 2143264"/>
              <a:gd name="connsiteY6" fmla="*/ 1727891 h 1727891"/>
              <a:gd name="connsiteX7" fmla="*/ 1875241 w 2143264"/>
              <a:gd name="connsiteY7" fmla="*/ 1602561 h 1727891"/>
              <a:gd name="connsiteX8" fmla="*/ 1825949 w 2143264"/>
              <a:gd name="connsiteY8" fmla="*/ 1618577 h 1727891"/>
              <a:gd name="connsiteX9" fmla="*/ 1796720 w 2143264"/>
              <a:gd name="connsiteY9" fmla="*/ 1538718 h 1727891"/>
              <a:gd name="connsiteX10" fmla="*/ 1790666 w 2143264"/>
              <a:gd name="connsiteY10" fmla="*/ 1526714 h 1727891"/>
              <a:gd name="connsiteX11" fmla="*/ 1559926 w 2143264"/>
              <a:gd name="connsiteY11" fmla="*/ 1319782 h 1727891"/>
              <a:gd name="connsiteX12" fmla="*/ 1666942 w 2143264"/>
              <a:gd name="connsiteY12" fmla="*/ 1285010 h 1727891"/>
              <a:gd name="connsiteX13" fmla="*/ 1520900 w 2143264"/>
              <a:gd name="connsiteY13" fmla="*/ 1071565 h 1727891"/>
              <a:gd name="connsiteX14" fmla="*/ 119350 w 2143264"/>
              <a:gd name="connsiteY14" fmla="*/ 298682 h 1727891"/>
              <a:gd name="connsiteX15" fmla="*/ 0 w 2143264"/>
              <a:gd name="connsiteY15" fmla="*/ 292655 h 1727891"/>
              <a:gd name="connsiteX16" fmla="*/ 0 w 2143264"/>
              <a:gd name="connsiteY16" fmla="*/ 0 h 1727891"/>
              <a:gd name="connsiteX0" fmla="*/ 0 w 2143264"/>
              <a:gd name="connsiteY0" fmla="*/ 0 h 1727891"/>
              <a:gd name="connsiteX1" fmla="*/ 149271 w 2143264"/>
              <a:gd name="connsiteY1" fmla="*/ 7538 h 1727891"/>
              <a:gd name="connsiteX2" fmla="*/ 1925993 w 2143264"/>
              <a:gd name="connsiteY2" fmla="*/ 1146445 h 1727891"/>
              <a:gd name="connsiteX3" fmla="*/ 1951261 w 2143264"/>
              <a:gd name="connsiteY3" fmla="*/ 1192629 h 1727891"/>
              <a:gd name="connsiteX4" fmla="*/ 2143264 w 2143264"/>
              <a:gd name="connsiteY4" fmla="*/ 1130244 h 1727891"/>
              <a:gd name="connsiteX5" fmla="*/ 2014990 w 2143264"/>
              <a:gd name="connsiteY5" fmla="*/ 1727891 h 1727891"/>
              <a:gd name="connsiteX6" fmla="*/ 1875241 w 2143264"/>
              <a:gd name="connsiteY6" fmla="*/ 1602561 h 1727891"/>
              <a:gd name="connsiteX7" fmla="*/ 1825949 w 2143264"/>
              <a:gd name="connsiteY7" fmla="*/ 1618577 h 1727891"/>
              <a:gd name="connsiteX8" fmla="*/ 1796720 w 2143264"/>
              <a:gd name="connsiteY8" fmla="*/ 1538718 h 1727891"/>
              <a:gd name="connsiteX9" fmla="*/ 1790666 w 2143264"/>
              <a:gd name="connsiteY9" fmla="*/ 1526714 h 1727891"/>
              <a:gd name="connsiteX10" fmla="*/ 1559926 w 2143264"/>
              <a:gd name="connsiteY10" fmla="*/ 1319782 h 1727891"/>
              <a:gd name="connsiteX11" fmla="*/ 1666942 w 2143264"/>
              <a:gd name="connsiteY11" fmla="*/ 1285010 h 1727891"/>
              <a:gd name="connsiteX12" fmla="*/ 1520900 w 2143264"/>
              <a:gd name="connsiteY12" fmla="*/ 1071565 h 1727891"/>
              <a:gd name="connsiteX13" fmla="*/ 119350 w 2143264"/>
              <a:gd name="connsiteY13" fmla="*/ 298682 h 1727891"/>
              <a:gd name="connsiteX14" fmla="*/ 0 w 2143264"/>
              <a:gd name="connsiteY14" fmla="*/ 292655 h 1727891"/>
              <a:gd name="connsiteX15" fmla="*/ 0 w 2143264"/>
              <a:gd name="connsiteY15" fmla="*/ 0 h 1727891"/>
              <a:gd name="connsiteX0" fmla="*/ 0 w 2143264"/>
              <a:gd name="connsiteY0" fmla="*/ 0 h 1727891"/>
              <a:gd name="connsiteX1" fmla="*/ 149271 w 2143264"/>
              <a:gd name="connsiteY1" fmla="*/ 7538 h 1727891"/>
              <a:gd name="connsiteX2" fmla="*/ 1925993 w 2143264"/>
              <a:gd name="connsiteY2" fmla="*/ 1146445 h 1727891"/>
              <a:gd name="connsiteX3" fmla="*/ 1951261 w 2143264"/>
              <a:gd name="connsiteY3" fmla="*/ 1192629 h 1727891"/>
              <a:gd name="connsiteX4" fmla="*/ 2143264 w 2143264"/>
              <a:gd name="connsiteY4" fmla="*/ 1130244 h 1727891"/>
              <a:gd name="connsiteX5" fmla="*/ 2014990 w 2143264"/>
              <a:gd name="connsiteY5" fmla="*/ 1727891 h 1727891"/>
              <a:gd name="connsiteX6" fmla="*/ 1825949 w 2143264"/>
              <a:gd name="connsiteY6" fmla="*/ 1618577 h 1727891"/>
              <a:gd name="connsiteX7" fmla="*/ 1796720 w 2143264"/>
              <a:gd name="connsiteY7" fmla="*/ 1538718 h 1727891"/>
              <a:gd name="connsiteX8" fmla="*/ 1790666 w 2143264"/>
              <a:gd name="connsiteY8" fmla="*/ 1526714 h 1727891"/>
              <a:gd name="connsiteX9" fmla="*/ 1559926 w 2143264"/>
              <a:gd name="connsiteY9" fmla="*/ 1319782 h 1727891"/>
              <a:gd name="connsiteX10" fmla="*/ 1666942 w 2143264"/>
              <a:gd name="connsiteY10" fmla="*/ 1285010 h 1727891"/>
              <a:gd name="connsiteX11" fmla="*/ 1520900 w 2143264"/>
              <a:gd name="connsiteY11" fmla="*/ 1071565 h 1727891"/>
              <a:gd name="connsiteX12" fmla="*/ 119350 w 2143264"/>
              <a:gd name="connsiteY12" fmla="*/ 298682 h 1727891"/>
              <a:gd name="connsiteX13" fmla="*/ 0 w 2143264"/>
              <a:gd name="connsiteY13" fmla="*/ 292655 h 1727891"/>
              <a:gd name="connsiteX14" fmla="*/ 0 w 2143264"/>
              <a:gd name="connsiteY14" fmla="*/ 0 h 1727891"/>
              <a:gd name="connsiteX0" fmla="*/ 0 w 2143264"/>
              <a:gd name="connsiteY0" fmla="*/ 0 h 1727891"/>
              <a:gd name="connsiteX1" fmla="*/ 149271 w 2143264"/>
              <a:gd name="connsiteY1" fmla="*/ 7538 h 1727891"/>
              <a:gd name="connsiteX2" fmla="*/ 1925993 w 2143264"/>
              <a:gd name="connsiteY2" fmla="*/ 1146445 h 1727891"/>
              <a:gd name="connsiteX3" fmla="*/ 1951261 w 2143264"/>
              <a:gd name="connsiteY3" fmla="*/ 1192629 h 1727891"/>
              <a:gd name="connsiteX4" fmla="*/ 2143264 w 2143264"/>
              <a:gd name="connsiteY4" fmla="*/ 1130244 h 1727891"/>
              <a:gd name="connsiteX5" fmla="*/ 2014990 w 2143264"/>
              <a:gd name="connsiteY5" fmla="*/ 1727891 h 1727891"/>
              <a:gd name="connsiteX6" fmla="*/ 1796720 w 2143264"/>
              <a:gd name="connsiteY6" fmla="*/ 1538718 h 1727891"/>
              <a:gd name="connsiteX7" fmla="*/ 1790666 w 2143264"/>
              <a:gd name="connsiteY7" fmla="*/ 1526714 h 1727891"/>
              <a:gd name="connsiteX8" fmla="*/ 1559926 w 2143264"/>
              <a:gd name="connsiteY8" fmla="*/ 1319782 h 1727891"/>
              <a:gd name="connsiteX9" fmla="*/ 1666942 w 2143264"/>
              <a:gd name="connsiteY9" fmla="*/ 1285010 h 1727891"/>
              <a:gd name="connsiteX10" fmla="*/ 1520900 w 2143264"/>
              <a:gd name="connsiteY10" fmla="*/ 1071565 h 1727891"/>
              <a:gd name="connsiteX11" fmla="*/ 119350 w 2143264"/>
              <a:gd name="connsiteY11" fmla="*/ 298682 h 1727891"/>
              <a:gd name="connsiteX12" fmla="*/ 0 w 2143264"/>
              <a:gd name="connsiteY12" fmla="*/ 292655 h 1727891"/>
              <a:gd name="connsiteX13" fmla="*/ 0 w 2143264"/>
              <a:gd name="connsiteY13" fmla="*/ 0 h 1727891"/>
              <a:gd name="connsiteX0" fmla="*/ 0 w 2143264"/>
              <a:gd name="connsiteY0" fmla="*/ 0 h 1727891"/>
              <a:gd name="connsiteX1" fmla="*/ 149271 w 2143264"/>
              <a:gd name="connsiteY1" fmla="*/ 7538 h 1727891"/>
              <a:gd name="connsiteX2" fmla="*/ 1925993 w 2143264"/>
              <a:gd name="connsiteY2" fmla="*/ 1146445 h 1727891"/>
              <a:gd name="connsiteX3" fmla="*/ 1951261 w 2143264"/>
              <a:gd name="connsiteY3" fmla="*/ 1192629 h 1727891"/>
              <a:gd name="connsiteX4" fmla="*/ 2143264 w 2143264"/>
              <a:gd name="connsiteY4" fmla="*/ 1130244 h 1727891"/>
              <a:gd name="connsiteX5" fmla="*/ 2014990 w 2143264"/>
              <a:gd name="connsiteY5" fmla="*/ 1727891 h 1727891"/>
              <a:gd name="connsiteX6" fmla="*/ 1796720 w 2143264"/>
              <a:gd name="connsiteY6" fmla="*/ 1538718 h 1727891"/>
              <a:gd name="connsiteX7" fmla="*/ 1559926 w 2143264"/>
              <a:gd name="connsiteY7" fmla="*/ 1319782 h 1727891"/>
              <a:gd name="connsiteX8" fmla="*/ 1666942 w 2143264"/>
              <a:gd name="connsiteY8" fmla="*/ 1285010 h 1727891"/>
              <a:gd name="connsiteX9" fmla="*/ 1520900 w 2143264"/>
              <a:gd name="connsiteY9" fmla="*/ 1071565 h 1727891"/>
              <a:gd name="connsiteX10" fmla="*/ 119350 w 2143264"/>
              <a:gd name="connsiteY10" fmla="*/ 298682 h 1727891"/>
              <a:gd name="connsiteX11" fmla="*/ 0 w 2143264"/>
              <a:gd name="connsiteY11" fmla="*/ 292655 h 1727891"/>
              <a:gd name="connsiteX12" fmla="*/ 0 w 2143264"/>
              <a:gd name="connsiteY12" fmla="*/ 0 h 1727891"/>
              <a:gd name="connsiteX0" fmla="*/ 0 w 2143264"/>
              <a:gd name="connsiteY0" fmla="*/ 0 h 1727891"/>
              <a:gd name="connsiteX1" fmla="*/ 149271 w 2143264"/>
              <a:gd name="connsiteY1" fmla="*/ 7538 h 1727891"/>
              <a:gd name="connsiteX2" fmla="*/ 1925993 w 2143264"/>
              <a:gd name="connsiteY2" fmla="*/ 1146445 h 1727891"/>
              <a:gd name="connsiteX3" fmla="*/ 1951261 w 2143264"/>
              <a:gd name="connsiteY3" fmla="*/ 1192629 h 1727891"/>
              <a:gd name="connsiteX4" fmla="*/ 2143264 w 2143264"/>
              <a:gd name="connsiteY4" fmla="*/ 1130244 h 1727891"/>
              <a:gd name="connsiteX5" fmla="*/ 2014990 w 2143264"/>
              <a:gd name="connsiteY5" fmla="*/ 1727891 h 1727891"/>
              <a:gd name="connsiteX6" fmla="*/ 1559926 w 2143264"/>
              <a:gd name="connsiteY6" fmla="*/ 1319782 h 1727891"/>
              <a:gd name="connsiteX7" fmla="*/ 1666942 w 2143264"/>
              <a:gd name="connsiteY7" fmla="*/ 1285010 h 1727891"/>
              <a:gd name="connsiteX8" fmla="*/ 1520900 w 2143264"/>
              <a:gd name="connsiteY8" fmla="*/ 1071565 h 1727891"/>
              <a:gd name="connsiteX9" fmla="*/ 119350 w 2143264"/>
              <a:gd name="connsiteY9" fmla="*/ 298682 h 1727891"/>
              <a:gd name="connsiteX10" fmla="*/ 0 w 2143264"/>
              <a:gd name="connsiteY10" fmla="*/ 292655 h 1727891"/>
              <a:gd name="connsiteX11" fmla="*/ 0 w 2143264"/>
              <a:gd name="connsiteY11" fmla="*/ 0 h 172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3264" h="1727891">
                <a:moveTo>
                  <a:pt x="0" y="0"/>
                </a:moveTo>
                <a:lnTo>
                  <a:pt x="149271" y="7538"/>
                </a:lnTo>
                <a:cubicBezTo>
                  <a:pt x="906509" y="84439"/>
                  <a:pt x="1557022" y="522349"/>
                  <a:pt x="1925993" y="1146445"/>
                </a:cubicBezTo>
                <a:lnTo>
                  <a:pt x="1951261" y="1192629"/>
                </a:lnTo>
                <a:lnTo>
                  <a:pt x="2143264" y="1130244"/>
                </a:lnTo>
                <a:lnTo>
                  <a:pt x="2014990" y="1727891"/>
                </a:lnTo>
                <a:lnTo>
                  <a:pt x="1559926" y="1319782"/>
                </a:lnTo>
                <a:lnTo>
                  <a:pt x="1666942" y="1285010"/>
                </a:lnTo>
                <a:lnTo>
                  <a:pt x="1520900" y="1071565"/>
                </a:lnTo>
                <a:cubicBezTo>
                  <a:pt x="1186537" y="646090"/>
                  <a:pt x="687246" y="356355"/>
                  <a:pt x="119350" y="298682"/>
                </a:cubicBezTo>
                <a:lnTo>
                  <a:pt x="0" y="2926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2179480" y="685800"/>
            <a:ext cx="2578293" cy="2018012"/>
          </a:xfrm>
          <a:custGeom>
            <a:avLst/>
            <a:gdLst>
              <a:gd name="connsiteX0" fmla="*/ 1744077 w 2272834"/>
              <a:gd name="connsiteY0" fmla="*/ 0 h 1778931"/>
              <a:gd name="connsiteX1" fmla="*/ 2027247 w 2272834"/>
              <a:gd name="connsiteY1" fmla="*/ 164239 h 1778931"/>
              <a:gd name="connsiteX2" fmla="*/ 2104206 w 2272834"/>
              <a:gd name="connsiteY2" fmla="*/ 160353 h 1778931"/>
              <a:gd name="connsiteX3" fmla="*/ 2104206 w 2272834"/>
              <a:gd name="connsiteY3" fmla="*/ 208876 h 1778931"/>
              <a:gd name="connsiteX4" fmla="*/ 2272834 w 2272834"/>
              <a:gd name="connsiteY4" fmla="*/ 306680 h 1778931"/>
              <a:gd name="connsiteX5" fmla="*/ 2104206 w 2272834"/>
              <a:gd name="connsiteY5" fmla="*/ 404484 h 1778931"/>
              <a:gd name="connsiteX6" fmla="*/ 2104206 w 2272834"/>
              <a:gd name="connsiteY6" fmla="*/ 453008 h 1778931"/>
              <a:gd name="connsiteX7" fmla="*/ 2012564 w 2272834"/>
              <a:gd name="connsiteY7" fmla="*/ 457636 h 1778931"/>
              <a:gd name="connsiteX8" fmla="*/ 1744077 w 2272834"/>
              <a:gd name="connsiteY8" fmla="*/ 613359 h 1778931"/>
              <a:gd name="connsiteX9" fmla="*/ 1744077 w 2272834"/>
              <a:gd name="connsiteY9" fmla="*/ 499075 h 1778931"/>
              <a:gd name="connsiteX10" fmla="*/ 1707074 w 2272834"/>
              <a:gd name="connsiteY10" fmla="*/ 506764 h 1778931"/>
              <a:gd name="connsiteX11" fmla="*/ 307489 w 2272834"/>
              <a:gd name="connsiteY11" fmla="*/ 1699071 h 1778931"/>
              <a:gd name="connsiteX12" fmla="*/ 278260 w 2272834"/>
              <a:gd name="connsiteY12" fmla="*/ 1778931 h 1778931"/>
              <a:gd name="connsiteX13" fmla="*/ 0 w 2272834"/>
              <a:gd name="connsiteY13" fmla="*/ 1688519 h 1778931"/>
              <a:gd name="connsiteX14" fmla="*/ 37831 w 2272834"/>
              <a:gd name="connsiteY14" fmla="*/ 1585157 h 1778931"/>
              <a:gd name="connsiteX15" fmla="*/ 1637450 w 2272834"/>
              <a:gd name="connsiteY15" fmla="*/ 222442 h 1778931"/>
              <a:gd name="connsiteX16" fmla="*/ 1744077 w 2272834"/>
              <a:gd name="connsiteY16" fmla="*/ 200283 h 1778931"/>
              <a:gd name="connsiteX0" fmla="*/ 1744077 w 2272834"/>
              <a:gd name="connsiteY0" fmla="*/ 0 h 1778931"/>
              <a:gd name="connsiteX1" fmla="*/ 2027247 w 2272834"/>
              <a:gd name="connsiteY1" fmla="*/ 164239 h 1778931"/>
              <a:gd name="connsiteX2" fmla="*/ 2104206 w 2272834"/>
              <a:gd name="connsiteY2" fmla="*/ 208876 h 1778931"/>
              <a:gd name="connsiteX3" fmla="*/ 2272834 w 2272834"/>
              <a:gd name="connsiteY3" fmla="*/ 306680 h 1778931"/>
              <a:gd name="connsiteX4" fmla="*/ 2104206 w 2272834"/>
              <a:gd name="connsiteY4" fmla="*/ 404484 h 1778931"/>
              <a:gd name="connsiteX5" fmla="*/ 2104206 w 2272834"/>
              <a:gd name="connsiteY5" fmla="*/ 453008 h 1778931"/>
              <a:gd name="connsiteX6" fmla="*/ 2012564 w 2272834"/>
              <a:gd name="connsiteY6" fmla="*/ 457636 h 1778931"/>
              <a:gd name="connsiteX7" fmla="*/ 1744077 w 2272834"/>
              <a:gd name="connsiteY7" fmla="*/ 613359 h 1778931"/>
              <a:gd name="connsiteX8" fmla="*/ 1744077 w 2272834"/>
              <a:gd name="connsiteY8" fmla="*/ 499075 h 1778931"/>
              <a:gd name="connsiteX9" fmla="*/ 1707074 w 2272834"/>
              <a:gd name="connsiteY9" fmla="*/ 506764 h 1778931"/>
              <a:gd name="connsiteX10" fmla="*/ 307489 w 2272834"/>
              <a:gd name="connsiteY10" fmla="*/ 1699071 h 1778931"/>
              <a:gd name="connsiteX11" fmla="*/ 278260 w 2272834"/>
              <a:gd name="connsiteY11" fmla="*/ 1778931 h 1778931"/>
              <a:gd name="connsiteX12" fmla="*/ 0 w 2272834"/>
              <a:gd name="connsiteY12" fmla="*/ 1688519 h 1778931"/>
              <a:gd name="connsiteX13" fmla="*/ 37831 w 2272834"/>
              <a:gd name="connsiteY13" fmla="*/ 1585157 h 1778931"/>
              <a:gd name="connsiteX14" fmla="*/ 1637450 w 2272834"/>
              <a:gd name="connsiteY14" fmla="*/ 222442 h 1778931"/>
              <a:gd name="connsiteX15" fmla="*/ 1744077 w 2272834"/>
              <a:gd name="connsiteY15" fmla="*/ 200283 h 1778931"/>
              <a:gd name="connsiteX16" fmla="*/ 1744077 w 2272834"/>
              <a:gd name="connsiteY16" fmla="*/ 0 h 1778931"/>
              <a:gd name="connsiteX0" fmla="*/ 1744077 w 2272834"/>
              <a:gd name="connsiteY0" fmla="*/ 0 h 1778931"/>
              <a:gd name="connsiteX1" fmla="*/ 2104206 w 2272834"/>
              <a:gd name="connsiteY1" fmla="*/ 208876 h 1778931"/>
              <a:gd name="connsiteX2" fmla="*/ 2272834 w 2272834"/>
              <a:gd name="connsiteY2" fmla="*/ 306680 h 1778931"/>
              <a:gd name="connsiteX3" fmla="*/ 2104206 w 2272834"/>
              <a:gd name="connsiteY3" fmla="*/ 404484 h 1778931"/>
              <a:gd name="connsiteX4" fmla="*/ 2104206 w 2272834"/>
              <a:gd name="connsiteY4" fmla="*/ 453008 h 1778931"/>
              <a:gd name="connsiteX5" fmla="*/ 2012564 w 2272834"/>
              <a:gd name="connsiteY5" fmla="*/ 457636 h 1778931"/>
              <a:gd name="connsiteX6" fmla="*/ 1744077 w 2272834"/>
              <a:gd name="connsiteY6" fmla="*/ 613359 h 1778931"/>
              <a:gd name="connsiteX7" fmla="*/ 1744077 w 2272834"/>
              <a:gd name="connsiteY7" fmla="*/ 499075 h 1778931"/>
              <a:gd name="connsiteX8" fmla="*/ 1707074 w 2272834"/>
              <a:gd name="connsiteY8" fmla="*/ 506764 h 1778931"/>
              <a:gd name="connsiteX9" fmla="*/ 307489 w 2272834"/>
              <a:gd name="connsiteY9" fmla="*/ 1699071 h 1778931"/>
              <a:gd name="connsiteX10" fmla="*/ 278260 w 2272834"/>
              <a:gd name="connsiteY10" fmla="*/ 1778931 h 1778931"/>
              <a:gd name="connsiteX11" fmla="*/ 0 w 2272834"/>
              <a:gd name="connsiteY11" fmla="*/ 1688519 h 1778931"/>
              <a:gd name="connsiteX12" fmla="*/ 37831 w 2272834"/>
              <a:gd name="connsiteY12" fmla="*/ 1585157 h 1778931"/>
              <a:gd name="connsiteX13" fmla="*/ 1637450 w 2272834"/>
              <a:gd name="connsiteY13" fmla="*/ 222442 h 1778931"/>
              <a:gd name="connsiteX14" fmla="*/ 1744077 w 2272834"/>
              <a:gd name="connsiteY14" fmla="*/ 200283 h 1778931"/>
              <a:gd name="connsiteX15" fmla="*/ 1744077 w 2272834"/>
              <a:gd name="connsiteY15" fmla="*/ 0 h 1778931"/>
              <a:gd name="connsiteX0" fmla="*/ 1744077 w 2272834"/>
              <a:gd name="connsiteY0" fmla="*/ 0 h 1778931"/>
              <a:gd name="connsiteX1" fmla="*/ 2272834 w 2272834"/>
              <a:gd name="connsiteY1" fmla="*/ 306680 h 1778931"/>
              <a:gd name="connsiteX2" fmla="*/ 2104206 w 2272834"/>
              <a:gd name="connsiteY2" fmla="*/ 404484 h 1778931"/>
              <a:gd name="connsiteX3" fmla="*/ 2104206 w 2272834"/>
              <a:gd name="connsiteY3" fmla="*/ 453008 h 1778931"/>
              <a:gd name="connsiteX4" fmla="*/ 2012564 w 2272834"/>
              <a:gd name="connsiteY4" fmla="*/ 457636 h 1778931"/>
              <a:gd name="connsiteX5" fmla="*/ 1744077 w 2272834"/>
              <a:gd name="connsiteY5" fmla="*/ 613359 h 1778931"/>
              <a:gd name="connsiteX6" fmla="*/ 1744077 w 2272834"/>
              <a:gd name="connsiteY6" fmla="*/ 499075 h 1778931"/>
              <a:gd name="connsiteX7" fmla="*/ 1707074 w 2272834"/>
              <a:gd name="connsiteY7" fmla="*/ 506764 h 1778931"/>
              <a:gd name="connsiteX8" fmla="*/ 307489 w 2272834"/>
              <a:gd name="connsiteY8" fmla="*/ 1699071 h 1778931"/>
              <a:gd name="connsiteX9" fmla="*/ 278260 w 2272834"/>
              <a:gd name="connsiteY9" fmla="*/ 1778931 h 1778931"/>
              <a:gd name="connsiteX10" fmla="*/ 0 w 2272834"/>
              <a:gd name="connsiteY10" fmla="*/ 1688519 h 1778931"/>
              <a:gd name="connsiteX11" fmla="*/ 37831 w 2272834"/>
              <a:gd name="connsiteY11" fmla="*/ 1585157 h 1778931"/>
              <a:gd name="connsiteX12" fmla="*/ 1637450 w 2272834"/>
              <a:gd name="connsiteY12" fmla="*/ 222442 h 1778931"/>
              <a:gd name="connsiteX13" fmla="*/ 1744077 w 2272834"/>
              <a:gd name="connsiteY13" fmla="*/ 200283 h 1778931"/>
              <a:gd name="connsiteX14" fmla="*/ 1744077 w 2272834"/>
              <a:gd name="connsiteY14" fmla="*/ 0 h 1778931"/>
              <a:gd name="connsiteX0" fmla="*/ 1744077 w 2272834"/>
              <a:gd name="connsiteY0" fmla="*/ 0 h 1778931"/>
              <a:gd name="connsiteX1" fmla="*/ 2272834 w 2272834"/>
              <a:gd name="connsiteY1" fmla="*/ 306680 h 1778931"/>
              <a:gd name="connsiteX2" fmla="*/ 2104206 w 2272834"/>
              <a:gd name="connsiteY2" fmla="*/ 404484 h 1778931"/>
              <a:gd name="connsiteX3" fmla="*/ 2012564 w 2272834"/>
              <a:gd name="connsiteY3" fmla="*/ 457636 h 1778931"/>
              <a:gd name="connsiteX4" fmla="*/ 1744077 w 2272834"/>
              <a:gd name="connsiteY4" fmla="*/ 613359 h 1778931"/>
              <a:gd name="connsiteX5" fmla="*/ 1744077 w 2272834"/>
              <a:gd name="connsiteY5" fmla="*/ 499075 h 1778931"/>
              <a:gd name="connsiteX6" fmla="*/ 1707074 w 2272834"/>
              <a:gd name="connsiteY6" fmla="*/ 506764 h 1778931"/>
              <a:gd name="connsiteX7" fmla="*/ 307489 w 2272834"/>
              <a:gd name="connsiteY7" fmla="*/ 1699071 h 1778931"/>
              <a:gd name="connsiteX8" fmla="*/ 278260 w 2272834"/>
              <a:gd name="connsiteY8" fmla="*/ 1778931 h 1778931"/>
              <a:gd name="connsiteX9" fmla="*/ 0 w 2272834"/>
              <a:gd name="connsiteY9" fmla="*/ 1688519 h 1778931"/>
              <a:gd name="connsiteX10" fmla="*/ 37831 w 2272834"/>
              <a:gd name="connsiteY10" fmla="*/ 1585157 h 1778931"/>
              <a:gd name="connsiteX11" fmla="*/ 1637450 w 2272834"/>
              <a:gd name="connsiteY11" fmla="*/ 222442 h 1778931"/>
              <a:gd name="connsiteX12" fmla="*/ 1744077 w 2272834"/>
              <a:gd name="connsiteY12" fmla="*/ 200283 h 1778931"/>
              <a:gd name="connsiteX13" fmla="*/ 1744077 w 2272834"/>
              <a:gd name="connsiteY13" fmla="*/ 0 h 1778931"/>
              <a:gd name="connsiteX0" fmla="*/ 1744077 w 2272834"/>
              <a:gd name="connsiteY0" fmla="*/ 0 h 1778931"/>
              <a:gd name="connsiteX1" fmla="*/ 2272834 w 2272834"/>
              <a:gd name="connsiteY1" fmla="*/ 306680 h 1778931"/>
              <a:gd name="connsiteX2" fmla="*/ 2012564 w 2272834"/>
              <a:gd name="connsiteY2" fmla="*/ 457636 h 1778931"/>
              <a:gd name="connsiteX3" fmla="*/ 1744077 w 2272834"/>
              <a:gd name="connsiteY3" fmla="*/ 613359 h 1778931"/>
              <a:gd name="connsiteX4" fmla="*/ 1744077 w 2272834"/>
              <a:gd name="connsiteY4" fmla="*/ 499075 h 1778931"/>
              <a:gd name="connsiteX5" fmla="*/ 1707074 w 2272834"/>
              <a:gd name="connsiteY5" fmla="*/ 506764 h 1778931"/>
              <a:gd name="connsiteX6" fmla="*/ 307489 w 2272834"/>
              <a:gd name="connsiteY6" fmla="*/ 1699071 h 1778931"/>
              <a:gd name="connsiteX7" fmla="*/ 278260 w 2272834"/>
              <a:gd name="connsiteY7" fmla="*/ 1778931 h 1778931"/>
              <a:gd name="connsiteX8" fmla="*/ 0 w 2272834"/>
              <a:gd name="connsiteY8" fmla="*/ 1688519 h 1778931"/>
              <a:gd name="connsiteX9" fmla="*/ 37831 w 2272834"/>
              <a:gd name="connsiteY9" fmla="*/ 1585157 h 1778931"/>
              <a:gd name="connsiteX10" fmla="*/ 1637450 w 2272834"/>
              <a:gd name="connsiteY10" fmla="*/ 222442 h 1778931"/>
              <a:gd name="connsiteX11" fmla="*/ 1744077 w 2272834"/>
              <a:gd name="connsiteY11" fmla="*/ 200283 h 1778931"/>
              <a:gd name="connsiteX12" fmla="*/ 1744077 w 2272834"/>
              <a:gd name="connsiteY12" fmla="*/ 0 h 1778931"/>
              <a:gd name="connsiteX0" fmla="*/ 1744077 w 2272834"/>
              <a:gd name="connsiteY0" fmla="*/ 0 h 1778931"/>
              <a:gd name="connsiteX1" fmla="*/ 2272834 w 2272834"/>
              <a:gd name="connsiteY1" fmla="*/ 306680 h 1778931"/>
              <a:gd name="connsiteX2" fmla="*/ 1744077 w 2272834"/>
              <a:gd name="connsiteY2" fmla="*/ 613359 h 1778931"/>
              <a:gd name="connsiteX3" fmla="*/ 1744077 w 2272834"/>
              <a:gd name="connsiteY3" fmla="*/ 499075 h 1778931"/>
              <a:gd name="connsiteX4" fmla="*/ 1707074 w 2272834"/>
              <a:gd name="connsiteY4" fmla="*/ 506764 h 1778931"/>
              <a:gd name="connsiteX5" fmla="*/ 307489 w 2272834"/>
              <a:gd name="connsiteY5" fmla="*/ 1699071 h 1778931"/>
              <a:gd name="connsiteX6" fmla="*/ 278260 w 2272834"/>
              <a:gd name="connsiteY6" fmla="*/ 1778931 h 1778931"/>
              <a:gd name="connsiteX7" fmla="*/ 0 w 2272834"/>
              <a:gd name="connsiteY7" fmla="*/ 1688519 h 1778931"/>
              <a:gd name="connsiteX8" fmla="*/ 37831 w 2272834"/>
              <a:gd name="connsiteY8" fmla="*/ 1585157 h 1778931"/>
              <a:gd name="connsiteX9" fmla="*/ 1637450 w 2272834"/>
              <a:gd name="connsiteY9" fmla="*/ 222442 h 1778931"/>
              <a:gd name="connsiteX10" fmla="*/ 1744077 w 2272834"/>
              <a:gd name="connsiteY10" fmla="*/ 200283 h 1778931"/>
              <a:gd name="connsiteX11" fmla="*/ 1744077 w 2272834"/>
              <a:gd name="connsiteY11" fmla="*/ 0 h 177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72834" h="1778931">
                <a:moveTo>
                  <a:pt x="1744077" y="0"/>
                </a:moveTo>
                <a:lnTo>
                  <a:pt x="2272834" y="306680"/>
                </a:lnTo>
                <a:lnTo>
                  <a:pt x="1744077" y="613359"/>
                </a:lnTo>
                <a:lnTo>
                  <a:pt x="1744077" y="499075"/>
                </a:lnTo>
                <a:lnTo>
                  <a:pt x="1707074" y="506764"/>
                </a:lnTo>
                <a:cubicBezTo>
                  <a:pt x="1074331" y="661174"/>
                  <a:pt x="556816" y="1109596"/>
                  <a:pt x="307489" y="1699071"/>
                </a:cubicBezTo>
                <a:lnTo>
                  <a:pt x="278260" y="1778931"/>
                </a:lnTo>
                <a:lnTo>
                  <a:pt x="0" y="1688519"/>
                </a:lnTo>
                <a:lnTo>
                  <a:pt x="37831" y="1585157"/>
                </a:lnTo>
                <a:cubicBezTo>
                  <a:pt x="322793" y="911432"/>
                  <a:pt x="914273" y="398920"/>
                  <a:pt x="1637450" y="222442"/>
                </a:cubicBezTo>
                <a:lnTo>
                  <a:pt x="1744077" y="200283"/>
                </a:lnTo>
                <a:lnTo>
                  <a:pt x="17440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6062113" y="2795284"/>
            <a:ext cx="1261303" cy="2778912"/>
          </a:xfrm>
          <a:custGeom>
            <a:avLst/>
            <a:gdLst>
              <a:gd name="connsiteX0" fmla="*/ 1021928 w 1111872"/>
              <a:gd name="connsiteY0" fmla="*/ 0 h 2474087"/>
              <a:gd name="connsiteX1" fmla="*/ 1064325 w 1111872"/>
              <a:gd name="connsiteY1" fmla="*/ 164890 h 2474087"/>
              <a:gd name="connsiteX2" fmla="*/ 1111872 w 1111872"/>
              <a:gd name="connsiteY2" fmla="*/ 636542 h 2474087"/>
              <a:gd name="connsiteX3" fmla="*/ 612719 w 1111872"/>
              <a:gd name="connsiteY3" fmla="*/ 2081412 h 2474087"/>
              <a:gd name="connsiteX4" fmla="*/ 488751 w 1111872"/>
              <a:gd name="connsiteY4" fmla="*/ 2222817 h 2474087"/>
              <a:gd name="connsiteX5" fmla="*/ 608035 w 1111872"/>
              <a:gd name="connsiteY5" fmla="*/ 2386997 h 2474087"/>
              <a:gd name="connsiteX6" fmla="*/ 284187 w 1111872"/>
              <a:gd name="connsiteY6" fmla="*/ 2420386 h 2474087"/>
              <a:gd name="connsiteX7" fmla="*/ 260220 w 1111872"/>
              <a:gd name="connsiteY7" fmla="*/ 2442430 h 2474087"/>
              <a:gd name="connsiteX8" fmla="*/ 217887 w 1111872"/>
              <a:gd name="connsiteY8" fmla="*/ 2474087 h 2474087"/>
              <a:gd name="connsiteX9" fmla="*/ 186210 w 1111872"/>
              <a:gd name="connsiteY9" fmla="*/ 2430487 h 2474087"/>
              <a:gd name="connsiteX10" fmla="*/ 0 w 1111872"/>
              <a:gd name="connsiteY10" fmla="*/ 2449685 h 2474087"/>
              <a:gd name="connsiteX11" fmla="*/ 75800 w 1111872"/>
              <a:gd name="connsiteY11" fmla="*/ 2278522 h 2474087"/>
              <a:gd name="connsiteX12" fmla="*/ 46041 w 1111872"/>
              <a:gd name="connsiteY12" fmla="*/ 2237562 h 2474087"/>
              <a:gd name="connsiteX13" fmla="*/ 74066 w 1111872"/>
              <a:gd name="connsiteY13" fmla="*/ 2216605 h 2474087"/>
              <a:gd name="connsiteX14" fmla="*/ 123258 w 1111872"/>
              <a:gd name="connsiteY14" fmla="*/ 2171358 h 2474087"/>
              <a:gd name="connsiteX15" fmla="*/ 247513 w 1111872"/>
              <a:gd name="connsiteY15" fmla="*/ 1890780 h 2474087"/>
              <a:gd name="connsiteX16" fmla="*/ 312632 w 1111872"/>
              <a:gd name="connsiteY16" fmla="*/ 1980410 h 2474087"/>
              <a:gd name="connsiteX17" fmla="*/ 382484 w 1111872"/>
              <a:gd name="connsiteY17" fmla="*/ 1900732 h 2474087"/>
              <a:gd name="connsiteX18" fmla="*/ 819218 w 1111872"/>
              <a:gd name="connsiteY18" fmla="*/ 636543 h 2474087"/>
              <a:gd name="connsiteX19" fmla="*/ 819218 w 1111872"/>
              <a:gd name="connsiteY19" fmla="*/ 636542 h 2474087"/>
              <a:gd name="connsiteX20" fmla="*/ 777617 w 1111872"/>
              <a:gd name="connsiteY20" fmla="*/ 223870 h 2474087"/>
              <a:gd name="connsiteX21" fmla="*/ 743330 w 1111872"/>
              <a:gd name="connsiteY21" fmla="*/ 90522 h 2474087"/>
              <a:gd name="connsiteX0" fmla="*/ 1021928 w 1111872"/>
              <a:gd name="connsiteY0" fmla="*/ 0 h 2449685"/>
              <a:gd name="connsiteX1" fmla="*/ 1064325 w 1111872"/>
              <a:gd name="connsiteY1" fmla="*/ 164890 h 2449685"/>
              <a:gd name="connsiteX2" fmla="*/ 1111872 w 1111872"/>
              <a:gd name="connsiteY2" fmla="*/ 636542 h 2449685"/>
              <a:gd name="connsiteX3" fmla="*/ 612719 w 1111872"/>
              <a:gd name="connsiteY3" fmla="*/ 2081412 h 2449685"/>
              <a:gd name="connsiteX4" fmla="*/ 488751 w 1111872"/>
              <a:gd name="connsiteY4" fmla="*/ 2222817 h 2449685"/>
              <a:gd name="connsiteX5" fmla="*/ 608035 w 1111872"/>
              <a:gd name="connsiteY5" fmla="*/ 2386997 h 2449685"/>
              <a:gd name="connsiteX6" fmla="*/ 284187 w 1111872"/>
              <a:gd name="connsiteY6" fmla="*/ 2420386 h 2449685"/>
              <a:gd name="connsiteX7" fmla="*/ 260220 w 1111872"/>
              <a:gd name="connsiteY7" fmla="*/ 2442430 h 2449685"/>
              <a:gd name="connsiteX8" fmla="*/ 186210 w 1111872"/>
              <a:gd name="connsiteY8" fmla="*/ 2430487 h 2449685"/>
              <a:gd name="connsiteX9" fmla="*/ 0 w 1111872"/>
              <a:gd name="connsiteY9" fmla="*/ 2449685 h 2449685"/>
              <a:gd name="connsiteX10" fmla="*/ 75800 w 1111872"/>
              <a:gd name="connsiteY10" fmla="*/ 2278522 h 2449685"/>
              <a:gd name="connsiteX11" fmla="*/ 46041 w 1111872"/>
              <a:gd name="connsiteY11" fmla="*/ 2237562 h 2449685"/>
              <a:gd name="connsiteX12" fmla="*/ 74066 w 1111872"/>
              <a:gd name="connsiteY12" fmla="*/ 2216605 h 2449685"/>
              <a:gd name="connsiteX13" fmla="*/ 123258 w 1111872"/>
              <a:gd name="connsiteY13" fmla="*/ 2171358 h 2449685"/>
              <a:gd name="connsiteX14" fmla="*/ 247513 w 1111872"/>
              <a:gd name="connsiteY14" fmla="*/ 1890780 h 2449685"/>
              <a:gd name="connsiteX15" fmla="*/ 312632 w 1111872"/>
              <a:gd name="connsiteY15" fmla="*/ 1980410 h 2449685"/>
              <a:gd name="connsiteX16" fmla="*/ 382484 w 1111872"/>
              <a:gd name="connsiteY16" fmla="*/ 1900732 h 2449685"/>
              <a:gd name="connsiteX17" fmla="*/ 819218 w 1111872"/>
              <a:gd name="connsiteY17" fmla="*/ 636543 h 2449685"/>
              <a:gd name="connsiteX18" fmla="*/ 819218 w 1111872"/>
              <a:gd name="connsiteY18" fmla="*/ 636542 h 2449685"/>
              <a:gd name="connsiteX19" fmla="*/ 777617 w 1111872"/>
              <a:gd name="connsiteY19" fmla="*/ 223870 h 2449685"/>
              <a:gd name="connsiteX20" fmla="*/ 743330 w 1111872"/>
              <a:gd name="connsiteY20" fmla="*/ 90522 h 2449685"/>
              <a:gd name="connsiteX21" fmla="*/ 1021928 w 1111872"/>
              <a:gd name="connsiteY21" fmla="*/ 0 h 2449685"/>
              <a:gd name="connsiteX0" fmla="*/ 1021928 w 1111872"/>
              <a:gd name="connsiteY0" fmla="*/ 0 h 2449685"/>
              <a:gd name="connsiteX1" fmla="*/ 1064325 w 1111872"/>
              <a:gd name="connsiteY1" fmla="*/ 164890 h 2449685"/>
              <a:gd name="connsiteX2" fmla="*/ 1111872 w 1111872"/>
              <a:gd name="connsiteY2" fmla="*/ 636542 h 2449685"/>
              <a:gd name="connsiteX3" fmla="*/ 612719 w 1111872"/>
              <a:gd name="connsiteY3" fmla="*/ 2081412 h 2449685"/>
              <a:gd name="connsiteX4" fmla="*/ 488751 w 1111872"/>
              <a:gd name="connsiteY4" fmla="*/ 2222817 h 2449685"/>
              <a:gd name="connsiteX5" fmla="*/ 608035 w 1111872"/>
              <a:gd name="connsiteY5" fmla="*/ 2386997 h 2449685"/>
              <a:gd name="connsiteX6" fmla="*/ 284187 w 1111872"/>
              <a:gd name="connsiteY6" fmla="*/ 2420386 h 2449685"/>
              <a:gd name="connsiteX7" fmla="*/ 186210 w 1111872"/>
              <a:gd name="connsiteY7" fmla="*/ 2430487 h 2449685"/>
              <a:gd name="connsiteX8" fmla="*/ 0 w 1111872"/>
              <a:gd name="connsiteY8" fmla="*/ 2449685 h 2449685"/>
              <a:gd name="connsiteX9" fmla="*/ 75800 w 1111872"/>
              <a:gd name="connsiteY9" fmla="*/ 2278522 h 2449685"/>
              <a:gd name="connsiteX10" fmla="*/ 46041 w 1111872"/>
              <a:gd name="connsiteY10" fmla="*/ 2237562 h 2449685"/>
              <a:gd name="connsiteX11" fmla="*/ 74066 w 1111872"/>
              <a:gd name="connsiteY11" fmla="*/ 2216605 h 2449685"/>
              <a:gd name="connsiteX12" fmla="*/ 123258 w 1111872"/>
              <a:gd name="connsiteY12" fmla="*/ 2171358 h 2449685"/>
              <a:gd name="connsiteX13" fmla="*/ 247513 w 1111872"/>
              <a:gd name="connsiteY13" fmla="*/ 1890780 h 2449685"/>
              <a:gd name="connsiteX14" fmla="*/ 312632 w 1111872"/>
              <a:gd name="connsiteY14" fmla="*/ 1980410 h 2449685"/>
              <a:gd name="connsiteX15" fmla="*/ 382484 w 1111872"/>
              <a:gd name="connsiteY15" fmla="*/ 1900732 h 2449685"/>
              <a:gd name="connsiteX16" fmla="*/ 819218 w 1111872"/>
              <a:gd name="connsiteY16" fmla="*/ 636543 h 2449685"/>
              <a:gd name="connsiteX17" fmla="*/ 819218 w 1111872"/>
              <a:gd name="connsiteY17" fmla="*/ 636542 h 2449685"/>
              <a:gd name="connsiteX18" fmla="*/ 777617 w 1111872"/>
              <a:gd name="connsiteY18" fmla="*/ 223870 h 2449685"/>
              <a:gd name="connsiteX19" fmla="*/ 743330 w 1111872"/>
              <a:gd name="connsiteY19" fmla="*/ 90522 h 2449685"/>
              <a:gd name="connsiteX20" fmla="*/ 1021928 w 1111872"/>
              <a:gd name="connsiteY20" fmla="*/ 0 h 2449685"/>
              <a:gd name="connsiteX0" fmla="*/ 1021928 w 1111872"/>
              <a:gd name="connsiteY0" fmla="*/ 0 h 2449685"/>
              <a:gd name="connsiteX1" fmla="*/ 1064325 w 1111872"/>
              <a:gd name="connsiteY1" fmla="*/ 164890 h 2449685"/>
              <a:gd name="connsiteX2" fmla="*/ 1111872 w 1111872"/>
              <a:gd name="connsiteY2" fmla="*/ 636542 h 2449685"/>
              <a:gd name="connsiteX3" fmla="*/ 612719 w 1111872"/>
              <a:gd name="connsiteY3" fmla="*/ 2081412 h 2449685"/>
              <a:gd name="connsiteX4" fmla="*/ 488751 w 1111872"/>
              <a:gd name="connsiteY4" fmla="*/ 2222817 h 2449685"/>
              <a:gd name="connsiteX5" fmla="*/ 608035 w 1111872"/>
              <a:gd name="connsiteY5" fmla="*/ 2386997 h 2449685"/>
              <a:gd name="connsiteX6" fmla="*/ 186210 w 1111872"/>
              <a:gd name="connsiteY6" fmla="*/ 2430487 h 2449685"/>
              <a:gd name="connsiteX7" fmla="*/ 0 w 1111872"/>
              <a:gd name="connsiteY7" fmla="*/ 2449685 h 2449685"/>
              <a:gd name="connsiteX8" fmla="*/ 75800 w 1111872"/>
              <a:gd name="connsiteY8" fmla="*/ 2278522 h 2449685"/>
              <a:gd name="connsiteX9" fmla="*/ 46041 w 1111872"/>
              <a:gd name="connsiteY9" fmla="*/ 2237562 h 2449685"/>
              <a:gd name="connsiteX10" fmla="*/ 74066 w 1111872"/>
              <a:gd name="connsiteY10" fmla="*/ 2216605 h 2449685"/>
              <a:gd name="connsiteX11" fmla="*/ 123258 w 1111872"/>
              <a:gd name="connsiteY11" fmla="*/ 2171358 h 2449685"/>
              <a:gd name="connsiteX12" fmla="*/ 247513 w 1111872"/>
              <a:gd name="connsiteY12" fmla="*/ 1890780 h 2449685"/>
              <a:gd name="connsiteX13" fmla="*/ 312632 w 1111872"/>
              <a:gd name="connsiteY13" fmla="*/ 1980410 h 2449685"/>
              <a:gd name="connsiteX14" fmla="*/ 382484 w 1111872"/>
              <a:gd name="connsiteY14" fmla="*/ 1900732 h 2449685"/>
              <a:gd name="connsiteX15" fmla="*/ 819218 w 1111872"/>
              <a:gd name="connsiteY15" fmla="*/ 636543 h 2449685"/>
              <a:gd name="connsiteX16" fmla="*/ 819218 w 1111872"/>
              <a:gd name="connsiteY16" fmla="*/ 636542 h 2449685"/>
              <a:gd name="connsiteX17" fmla="*/ 777617 w 1111872"/>
              <a:gd name="connsiteY17" fmla="*/ 223870 h 2449685"/>
              <a:gd name="connsiteX18" fmla="*/ 743330 w 1111872"/>
              <a:gd name="connsiteY18" fmla="*/ 90522 h 2449685"/>
              <a:gd name="connsiteX19" fmla="*/ 1021928 w 1111872"/>
              <a:gd name="connsiteY19" fmla="*/ 0 h 2449685"/>
              <a:gd name="connsiteX0" fmla="*/ 1021928 w 1111872"/>
              <a:gd name="connsiteY0" fmla="*/ 0 h 2449685"/>
              <a:gd name="connsiteX1" fmla="*/ 1064325 w 1111872"/>
              <a:gd name="connsiteY1" fmla="*/ 164890 h 2449685"/>
              <a:gd name="connsiteX2" fmla="*/ 1111872 w 1111872"/>
              <a:gd name="connsiteY2" fmla="*/ 636542 h 2449685"/>
              <a:gd name="connsiteX3" fmla="*/ 612719 w 1111872"/>
              <a:gd name="connsiteY3" fmla="*/ 2081412 h 2449685"/>
              <a:gd name="connsiteX4" fmla="*/ 488751 w 1111872"/>
              <a:gd name="connsiteY4" fmla="*/ 2222817 h 2449685"/>
              <a:gd name="connsiteX5" fmla="*/ 608035 w 1111872"/>
              <a:gd name="connsiteY5" fmla="*/ 2386997 h 2449685"/>
              <a:gd name="connsiteX6" fmla="*/ 0 w 1111872"/>
              <a:gd name="connsiteY6" fmla="*/ 2449685 h 2449685"/>
              <a:gd name="connsiteX7" fmla="*/ 75800 w 1111872"/>
              <a:gd name="connsiteY7" fmla="*/ 2278522 h 2449685"/>
              <a:gd name="connsiteX8" fmla="*/ 46041 w 1111872"/>
              <a:gd name="connsiteY8" fmla="*/ 2237562 h 2449685"/>
              <a:gd name="connsiteX9" fmla="*/ 74066 w 1111872"/>
              <a:gd name="connsiteY9" fmla="*/ 2216605 h 2449685"/>
              <a:gd name="connsiteX10" fmla="*/ 123258 w 1111872"/>
              <a:gd name="connsiteY10" fmla="*/ 2171358 h 2449685"/>
              <a:gd name="connsiteX11" fmla="*/ 247513 w 1111872"/>
              <a:gd name="connsiteY11" fmla="*/ 1890780 h 2449685"/>
              <a:gd name="connsiteX12" fmla="*/ 312632 w 1111872"/>
              <a:gd name="connsiteY12" fmla="*/ 1980410 h 2449685"/>
              <a:gd name="connsiteX13" fmla="*/ 382484 w 1111872"/>
              <a:gd name="connsiteY13" fmla="*/ 1900732 h 2449685"/>
              <a:gd name="connsiteX14" fmla="*/ 819218 w 1111872"/>
              <a:gd name="connsiteY14" fmla="*/ 636543 h 2449685"/>
              <a:gd name="connsiteX15" fmla="*/ 819218 w 1111872"/>
              <a:gd name="connsiteY15" fmla="*/ 636542 h 2449685"/>
              <a:gd name="connsiteX16" fmla="*/ 777617 w 1111872"/>
              <a:gd name="connsiteY16" fmla="*/ 223870 h 2449685"/>
              <a:gd name="connsiteX17" fmla="*/ 743330 w 1111872"/>
              <a:gd name="connsiteY17" fmla="*/ 90522 h 2449685"/>
              <a:gd name="connsiteX18" fmla="*/ 1021928 w 1111872"/>
              <a:gd name="connsiteY18" fmla="*/ 0 h 2449685"/>
              <a:gd name="connsiteX0" fmla="*/ 1021928 w 1111872"/>
              <a:gd name="connsiteY0" fmla="*/ 0 h 2449685"/>
              <a:gd name="connsiteX1" fmla="*/ 1064325 w 1111872"/>
              <a:gd name="connsiteY1" fmla="*/ 164890 h 2449685"/>
              <a:gd name="connsiteX2" fmla="*/ 1111872 w 1111872"/>
              <a:gd name="connsiteY2" fmla="*/ 636542 h 2449685"/>
              <a:gd name="connsiteX3" fmla="*/ 612719 w 1111872"/>
              <a:gd name="connsiteY3" fmla="*/ 2081412 h 2449685"/>
              <a:gd name="connsiteX4" fmla="*/ 488751 w 1111872"/>
              <a:gd name="connsiteY4" fmla="*/ 2222817 h 2449685"/>
              <a:gd name="connsiteX5" fmla="*/ 608035 w 1111872"/>
              <a:gd name="connsiteY5" fmla="*/ 2386997 h 2449685"/>
              <a:gd name="connsiteX6" fmla="*/ 0 w 1111872"/>
              <a:gd name="connsiteY6" fmla="*/ 2449685 h 2449685"/>
              <a:gd name="connsiteX7" fmla="*/ 75800 w 1111872"/>
              <a:gd name="connsiteY7" fmla="*/ 2278522 h 2449685"/>
              <a:gd name="connsiteX8" fmla="*/ 46041 w 1111872"/>
              <a:gd name="connsiteY8" fmla="*/ 2237562 h 2449685"/>
              <a:gd name="connsiteX9" fmla="*/ 74066 w 1111872"/>
              <a:gd name="connsiteY9" fmla="*/ 2216605 h 2449685"/>
              <a:gd name="connsiteX10" fmla="*/ 247513 w 1111872"/>
              <a:gd name="connsiteY10" fmla="*/ 1890780 h 2449685"/>
              <a:gd name="connsiteX11" fmla="*/ 312632 w 1111872"/>
              <a:gd name="connsiteY11" fmla="*/ 1980410 h 2449685"/>
              <a:gd name="connsiteX12" fmla="*/ 382484 w 1111872"/>
              <a:gd name="connsiteY12" fmla="*/ 1900732 h 2449685"/>
              <a:gd name="connsiteX13" fmla="*/ 819218 w 1111872"/>
              <a:gd name="connsiteY13" fmla="*/ 636543 h 2449685"/>
              <a:gd name="connsiteX14" fmla="*/ 819218 w 1111872"/>
              <a:gd name="connsiteY14" fmla="*/ 636542 h 2449685"/>
              <a:gd name="connsiteX15" fmla="*/ 777617 w 1111872"/>
              <a:gd name="connsiteY15" fmla="*/ 223870 h 2449685"/>
              <a:gd name="connsiteX16" fmla="*/ 743330 w 1111872"/>
              <a:gd name="connsiteY16" fmla="*/ 90522 h 2449685"/>
              <a:gd name="connsiteX17" fmla="*/ 1021928 w 1111872"/>
              <a:gd name="connsiteY17" fmla="*/ 0 h 2449685"/>
              <a:gd name="connsiteX0" fmla="*/ 1021928 w 1111872"/>
              <a:gd name="connsiteY0" fmla="*/ 0 h 2449685"/>
              <a:gd name="connsiteX1" fmla="*/ 1064325 w 1111872"/>
              <a:gd name="connsiteY1" fmla="*/ 164890 h 2449685"/>
              <a:gd name="connsiteX2" fmla="*/ 1111872 w 1111872"/>
              <a:gd name="connsiteY2" fmla="*/ 636542 h 2449685"/>
              <a:gd name="connsiteX3" fmla="*/ 612719 w 1111872"/>
              <a:gd name="connsiteY3" fmla="*/ 2081412 h 2449685"/>
              <a:gd name="connsiteX4" fmla="*/ 488751 w 1111872"/>
              <a:gd name="connsiteY4" fmla="*/ 2222817 h 2449685"/>
              <a:gd name="connsiteX5" fmla="*/ 608035 w 1111872"/>
              <a:gd name="connsiteY5" fmla="*/ 2386997 h 2449685"/>
              <a:gd name="connsiteX6" fmla="*/ 0 w 1111872"/>
              <a:gd name="connsiteY6" fmla="*/ 2449685 h 2449685"/>
              <a:gd name="connsiteX7" fmla="*/ 75800 w 1111872"/>
              <a:gd name="connsiteY7" fmla="*/ 2278522 h 2449685"/>
              <a:gd name="connsiteX8" fmla="*/ 46041 w 1111872"/>
              <a:gd name="connsiteY8" fmla="*/ 2237562 h 2449685"/>
              <a:gd name="connsiteX9" fmla="*/ 247513 w 1111872"/>
              <a:gd name="connsiteY9" fmla="*/ 1890780 h 2449685"/>
              <a:gd name="connsiteX10" fmla="*/ 312632 w 1111872"/>
              <a:gd name="connsiteY10" fmla="*/ 1980410 h 2449685"/>
              <a:gd name="connsiteX11" fmla="*/ 382484 w 1111872"/>
              <a:gd name="connsiteY11" fmla="*/ 1900732 h 2449685"/>
              <a:gd name="connsiteX12" fmla="*/ 819218 w 1111872"/>
              <a:gd name="connsiteY12" fmla="*/ 636543 h 2449685"/>
              <a:gd name="connsiteX13" fmla="*/ 819218 w 1111872"/>
              <a:gd name="connsiteY13" fmla="*/ 636542 h 2449685"/>
              <a:gd name="connsiteX14" fmla="*/ 777617 w 1111872"/>
              <a:gd name="connsiteY14" fmla="*/ 223870 h 2449685"/>
              <a:gd name="connsiteX15" fmla="*/ 743330 w 1111872"/>
              <a:gd name="connsiteY15" fmla="*/ 90522 h 2449685"/>
              <a:gd name="connsiteX16" fmla="*/ 1021928 w 1111872"/>
              <a:gd name="connsiteY16" fmla="*/ 0 h 2449685"/>
              <a:gd name="connsiteX0" fmla="*/ 1021928 w 1111872"/>
              <a:gd name="connsiteY0" fmla="*/ 0 h 2449685"/>
              <a:gd name="connsiteX1" fmla="*/ 1064325 w 1111872"/>
              <a:gd name="connsiteY1" fmla="*/ 164890 h 2449685"/>
              <a:gd name="connsiteX2" fmla="*/ 1111872 w 1111872"/>
              <a:gd name="connsiteY2" fmla="*/ 636542 h 2449685"/>
              <a:gd name="connsiteX3" fmla="*/ 612719 w 1111872"/>
              <a:gd name="connsiteY3" fmla="*/ 2081412 h 2449685"/>
              <a:gd name="connsiteX4" fmla="*/ 488751 w 1111872"/>
              <a:gd name="connsiteY4" fmla="*/ 2222817 h 2449685"/>
              <a:gd name="connsiteX5" fmla="*/ 608035 w 1111872"/>
              <a:gd name="connsiteY5" fmla="*/ 2386997 h 2449685"/>
              <a:gd name="connsiteX6" fmla="*/ 0 w 1111872"/>
              <a:gd name="connsiteY6" fmla="*/ 2449685 h 2449685"/>
              <a:gd name="connsiteX7" fmla="*/ 75800 w 1111872"/>
              <a:gd name="connsiteY7" fmla="*/ 2278522 h 2449685"/>
              <a:gd name="connsiteX8" fmla="*/ 247513 w 1111872"/>
              <a:gd name="connsiteY8" fmla="*/ 1890780 h 2449685"/>
              <a:gd name="connsiteX9" fmla="*/ 312632 w 1111872"/>
              <a:gd name="connsiteY9" fmla="*/ 1980410 h 2449685"/>
              <a:gd name="connsiteX10" fmla="*/ 382484 w 1111872"/>
              <a:gd name="connsiteY10" fmla="*/ 1900732 h 2449685"/>
              <a:gd name="connsiteX11" fmla="*/ 819218 w 1111872"/>
              <a:gd name="connsiteY11" fmla="*/ 636543 h 2449685"/>
              <a:gd name="connsiteX12" fmla="*/ 819218 w 1111872"/>
              <a:gd name="connsiteY12" fmla="*/ 636542 h 2449685"/>
              <a:gd name="connsiteX13" fmla="*/ 777617 w 1111872"/>
              <a:gd name="connsiteY13" fmla="*/ 223870 h 2449685"/>
              <a:gd name="connsiteX14" fmla="*/ 743330 w 1111872"/>
              <a:gd name="connsiteY14" fmla="*/ 90522 h 2449685"/>
              <a:gd name="connsiteX15" fmla="*/ 1021928 w 1111872"/>
              <a:gd name="connsiteY15" fmla="*/ 0 h 2449685"/>
              <a:gd name="connsiteX0" fmla="*/ 1021928 w 1111872"/>
              <a:gd name="connsiteY0" fmla="*/ 0 h 2449685"/>
              <a:gd name="connsiteX1" fmla="*/ 1064325 w 1111872"/>
              <a:gd name="connsiteY1" fmla="*/ 164890 h 2449685"/>
              <a:gd name="connsiteX2" fmla="*/ 1111872 w 1111872"/>
              <a:gd name="connsiteY2" fmla="*/ 636542 h 2449685"/>
              <a:gd name="connsiteX3" fmla="*/ 612719 w 1111872"/>
              <a:gd name="connsiteY3" fmla="*/ 2081412 h 2449685"/>
              <a:gd name="connsiteX4" fmla="*/ 488751 w 1111872"/>
              <a:gd name="connsiteY4" fmla="*/ 2222817 h 2449685"/>
              <a:gd name="connsiteX5" fmla="*/ 608035 w 1111872"/>
              <a:gd name="connsiteY5" fmla="*/ 2386997 h 2449685"/>
              <a:gd name="connsiteX6" fmla="*/ 0 w 1111872"/>
              <a:gd name="connsiteY6" fmla="*/ 2449685 h 2449685"/>
              <a:gd name="connsiteX7" fmla="*/ 247513 w 1111872"/>
              <a:gd name="connsiteY7" fmla="*/ 1890780 h 2449685"/>
              <a:gd name="connsiteX8" fmla="*/ 312632 w 1111872"/>
              <a:gd name="connsiteY8" fmla="*/ 1980410 h 2449685"/>
              <a:gd name="connsiteX9" fmla="*/ 382484 w 1111872"/>
              <a:gd name="connsiteY9" fmla="*/ 1900732 h 2449685"/>
              <a:gd name="connsiteX10" fmla="*/ 819218 w 1111872"/>
              <a:gd name="connsiteY10" fmla="*/ 636543 h 2449685"/>
              <a:gd name="connsiteX11" fmla="*/ 819218 w 1111872"/>
              <a:gd name="connsiteY11" fmla="*/ 636542 h 2449685"/>
              <a:gd name="connsiteX12" fmla="*/ 777617 w 1111872"/>
              <a:gd name="connsiteY12" fmla="*/ 223870 h 2449685"/>
              <a:gd name="connsiteX13" fmla="*/ 743330 w 1111872"/>
              <a:gd name="connsiteY13" fmla="*/ 90522 h 2449685"/>
              <a:gd name="connsiteX14" fmla="*/ 1021928 w 1111872"/>
              <a:gd name="connsiteY14" fmla="*/ 0 h 244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1872" h="2449685">
                <a:moveTo>
                  <a:pt x="1021928" y="0"/>
                </a:moveTo>
                <a:lnTo>
                  <a:pt x="1064325" y="164890"/>
                </a:lnTo>
                <a:cubicBezTo>
                  <a:pt x="1095501" y="317238"/>
                  <a:pt x="1111872" y="474978"/>
                  <a:pt x="1111872" y="636542"/>
                </a:cubicBezTo>
                <a:cubicBezTo>
                  <a:pt x="1111872" y="1181821"/>
                  <a:pt x="925389" y="1683543"/>
                  <a:pt x="612719" y="2081412"/>
                </a:cubicBezTo>
                <a:lnTo>
                  <a:pt x="488751" y="2222817"/>
                </a:lnTo>
                <a:lnTo>
                  <a:pt x="608035" y="2386997"/>
                </a:lnTo>
                <a:lnTo>
                  <a:pt x="0" y="2449685"/>
                </a:lnTo>
                <a:lnTo>
                  <a:pt x="247513" y="1890780"/>
                </a:lnTo>
                <a:lnTo>
                  <a:pt x="312632" y="1980410"/>
                </a:lnTo>
                <a:lnTo>
                  <a:pt x="382484" y="1900732"/>
                </a:lnTo>
                <a:cubicBezTo>
                  <a:pt x="656054" y="1552617"/>
                  <a:pt x="819218" y="1113635"/>
                  <a:pt x="819218" y="636543"/>
                </a:cubicBezTo>
                <a:lnTo>
                  <a:pt x="819218" y="636542"/>
                </a:lnTo>
                <a:cubicBezTo>
                  <a:pt x="819218" y="495182"/>
                  <a:pt x="804894" y="357167"/>
                  <a:pt x="777617" y="223870"/>
                </a:cubicBezTo>
                <a:lnTo>
                  <a:pt x="743330" y="90522"/>
                </a:lnTo>
                <a:lnTo>
                  <a:pt x="102192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1820584" y="2683901"/>
            <a:ext cx="1402256" cy="2917975"/>
          </a:xfrm>
          <a:custGeom>
            <a:avLst/>
            <a:gdLst>
              <a:gd name="connsiteX0" fmla="*/ 455065 w 1236126"/>
              <a:gd name="connsiteY0" fmla="*/ 0 h 2572273"/>
              <a:gd name="connsiteX1" fmla="*/ 492324 w 1236126"/>
              <a:gd name="connsiteY1" fmla="*/ 173597 h 2572273"/>
              <a:gd name="connsiteX2" fmla="*/ 538839 w 1236126"/>
              <a:gd name="connsiteY2" fmla="*/ 188710 h 2572273"/>
              <a:gd name="connsiteX3" fmla="*/ 515255 w 1236126"/>
              <a:gd name="connsiteY3" fmla="*/ 280434 h 2572273"/>
              <a:gd name="connsiteX4" fmla="*/ 583339 w 1236126"/>
              <a:gd name="connsiteY4" fmla="*/ 597648 h 2572273"/>
              <a:gd name="connsiteX5" fmla="*/ 471705 w 1236126"/>
              <a:gd name="connsiteY5" fmla="*/ 561376 h 2572273"/>
              <a:gd name="connsiteX6" fmla="*/ 462951 w 1236126"/>
              <a:gd name="connsiteY6" fmla="*/ 734729 h 2572273"/>
              <a:gd name="connsiteX7" fmla="*/ 462951 w 1236126"/>
              <a:gd name="connsiteY7" fmla="*/ 734730 h 2572273"/>
              <a:gd name="connsiteX8" fmla="*/ 1208103 w 1236126"/>
              <a:gd name="connsiteY8" fmla="*/ 2314792 h 2572273"/>
              <a:gd name="connsiteX9" fmla="*/ 1236126 w 1236126"/>
              <a:gd name="connsiteY9" fmla="*/ 2335747 h 2572273"/>
              <a:gd name="connsiteX10" fmla="*/ 1064280 w 1236126"/>
              <a:gd name="connsiteY10" fmla="*/ 2572273 h 2572273"/>
              <a:gd name="connsiteX11" fmla="*/ 1021947 w 1236126"/>
              <a:gd name="connsiteY11" fmla="*/ 2540617 h 2572273"/>
              <a:gd name="connsiteX12" fmla="*/ 170295 w 1236126"/>
              <a:gd name="connsiteY12" fmla="*/ 734729 h 2572273"/>
              <a:gd name="connsiteX13" fmla="*/ 182378 w 1236126"/>
              <a:gd name="connsiteY13" fmla="*/ 495447 h 2572273"/>
              <a:gd name="connsiteX14" fmla="*/ 186461 w 1236126"/>
              <a:gd name="connsiteY14" fmla="*/ 468694 h 2572273"/>
              <a:gd name="connsiteX15" fmla="*/ 0 w 1236126"/>
              <a:gd name="connsiteY15" fmla="*/ 408109 h 2572273"/>
              <a:gd name="connsiteX16" fmla="*/ 234662 w 1236126"/>
              <a:gd name="connsiteY16" fmla="*/ 197661 h 2572273"/>
              <a:gd name="connsiteX17" fmla="*/ 260239 w 1236126"/>
              <a:gd name="connsiteY17" fmla="*/ 98188 h 2572273"/>
              <a:gd name="connsiteX18" fmla="*/ 322884 w 1236126"/>
              <a:gd name="connsiteY18" fmla="*/ 118543 h 2572273"/>
              <a:gd name="connsiteX0" fmla="*/ 455065 w 1236126"/>
              <a:gd name="connsiteY0" fmla="*/ 0 h 2572273"/>
              <a:gd name="connsiteX1" fmla="*/ 492324 w 1236126"/>
              <a:gd name="connsiteY1" fmla="*/ 173597 h 2572273"/>
              <a:gd name="connsiteX2" fmla="*/ 538839 w 1236126"/>
              <a:gd name="connsiteY2" fmla="*/ 188710 h 2572273"/>
              <a:gd name="connsiteX3" fmla="*/ 515255 w 1236126"/>
              <a:gd name="connsiteY3" fmla="*/ 280434 h 2572273"/>
              <a:gd name="connsiteX4" fmla="*/ 583339 w 1236126"/>
              <a:gd name="connsiteY4" fmla="*/ 597648 h 2572273"/>
              <a:gd name="connsiteX5" fmla="*/ 471705 w 1236126"/>
              <a:gd name="connsiteY5" fmla="*/ 561376 h 2572273"/>
              <a:gd name="connsiteX6" fmla="*/ 462951 w 1236126"/>
              <a:gd name="connsiteY6" fmla="*/ 734729 h 2572273"/>
              <a:gd name="connsiteX7" fmla="*/ 462951 w 1236126"/>
              <a:gd name="connsiteY7" fmla="*/ 734730 h 2572273"/>
              <a:gd name="connsiteX8" fmla="*/ 1208103 w 1236126"/>
              <a:gd name="connsiteY8" fmla="*/ 2314792 h 2572273"/>
              <a:gd name="connsiteX9" fmla="*/ 1236126 w 1236126"/>
              <a:gd name="connsiteY9" fmla="*/ 2335747 h 2572273"/>
              <a:gd name="connsiteX10" fmla="*/ 1064280 w 1236126"/>
              <a:gd name="connsiteY10" fmla="*/ 2572273 h 2572273"/>
              <a:gd name="connsiteX11" fmla="*/ 1021947 w 1236126"/>
              <a:gd name="connsiteY11" fmla="*/ 2540617 h 2572273"/>
              <a:gd name="connsiteX12" fmla="*/ 170295 w 1236126"/>
              <a:gd name="connsiteY12" fmla="*/ 734729 h 2572273"/>
              <a:gd name="connsiteX13" fmla="*/ 182378 w 1236126"/>
              <a:gd name="connsiteY13" fmla="*/ 495447 h 2572273"/>
              <a:gd name="connsiteX14" fmla="*/ 186461 w 1236126"/>
              <a:gd name="connsiteY14" fmla="*/ 468694 h 2572273"/>
              <a:gd name="connsiteX15" fmla="*/ 0 w 1236126"/>
              <a:gd name="connsiteY15" fmla="*/ 408109 h 2572273"/>
              <a:gd name="connsiteX16" fmla="*/ 234662 w 1236126"/>
              <a:gd name="connsiteY16" fmla="*/ 197661 h 2572273"/>
              <a:gd name="connsiteX17" fmla="*/ 322884 w 1236126"/>
              <a:gd name="connsiteY17" fmla="*/ 118543 h 2572273"/>
              <a:gd name="connsiteX18" fmla="*/ 455065 w 1236126"/>
              <a:gd name="connsiteY18" fmla="*/ 0 h 2572273"/>
              <a:gd name="connsiteX0" fmla="*/ 455065 w 1236126"/>
              <a:gd name="connsiteY0" fmla="*/ 0 h 2572273"/>
              <a:gd name="connsiteX1" fmla="*/ 492324 w 1236126"/>
              <a:gd name="connsiteY1" fmla="*/ 173597 h 2572273"/>
              <a:gd name="connsiteX2" fmla="*/ 538839 w 1236126"/>
              <a:gd name="connsiteY2" fmla="*/ 188710 h 2572273"/>
              <a:gd name="connsiteX3" fmla="*/ 515255 w 1236126"/>
              <a:gd name="connsiteY3" fmla="*/ 280434 h 2572273"/>
              <a:gd name="connsiteX4" fmla="*/ 583339 w 1236126"/>
              <a:gd name="connsiteY4" fmla="*/ 597648 h 2572273"/>
              <a:gd name="connsiteX5" fmla="*/ 471705 w 1236126"/>
              <a:gd name="connsiteY5" fmla="*/ 561376 h 2572273"/>
              <a:gd name="connsiteX6" fmla="*/ 462951 w 1236126"/>
              <a:gd name="connsiteY6" fmla="*/ 734729 h 2572273"/>
              <a:gd name="connsiteX7" fmla="*/ 462951 w 1236126"/>
              <a:gd name="connsiteY7" fmla="*/ 734730 h 2572273"/>
              <a:gd name="connsiteX8" fmla="*/ 1208103 w 1236126"/>
              <a:gd name="connsiteY8" fmla="*/ 2314792 h 2572273"/>
              <a:gd name="connsiteX9" fmla="*/ 1236126 w 1236126"/>
              <a:gd name="connsiteY9" fmla="*/ 2335747 h 2572273"/>
              <a:gd name="connsiteX10" fmla="*/ 1064280 w 1236126"/>
              <a:gd name="connsiteY10" fmla="*/ 2572273 h 2572273"/>
              <a:gd name="connsiteX11" fmla="*/ 1021947 w 1236126"/>
              <a:gd name="connsiteY11" fmla="*/ 2540617 h 2572273"/>
              <a:gd name="connsiteX12" fmla="*/ 170295 w 1236126"/>
              <a:gd name="connsiteY12" fmla="*/ 734729 h 2572273"/>
              <a:gd name="connsiteX13" fmla="*/ 182378 w 1236126"/>
              <a:gd name="connsiteY13" fmla="*/ 495447 h 2572273"/>
              <a:gd name="connsiteX14" fmla="*/ 186461 w 1236126"/>
              <a:gd name="connsiteY14" fmla="*/ 468694 h 2572273"/>
              <a:gd name="connsiteX15" fmla="*/ 0 w 1236126"/>
              <a:gd name="connsiteY15" fmla="*/ 408109 h 2572273"/>
              <a:gd name="connsiteX16" fmla="*/ 234662 w 1236126"/>
              <a:gd name="connsiteY16" fmla="*/ 197661 h 2572273"/>
              <a:gd name="connsiteX17" fmla="*/ 455065 w 1236126"/>
              <a:gd name="connsiteY17" fmla="*/ 0 h 2572273"/>
              <a:gd name="connsiteX0" fmla="*/ 455065 w 1236126"/>
              <a:gd name="connsiteY0" fmla="*/ 0 h 2572273"/>
              <a:gd name="connsiteX1" fmla="*/ 492324 w 1236126"/>
              <a:gd name="connsiteY1" fmla="*/ 173597 h 2572273"/>
              <a:gd name="connsiteX2" fmla="*/ 538839 w 1236126"/>
              <a:gd name="connsiteY2" fmla="*/ 188710 h 2572273"/>
              <a:gd name="connsiteX3" fmla="*/ 515255 w 1236126"/>
              <a:gd name="connsiteY3" fmla="*/ 280434 h 2572273"/>
              <a:gd name="connsiteX4" fmla="*/ 583339 w 1236126"/>
              <a:gd name="connsiteY4" fmla="*/ 597648 h 2572273"/>
              <a:gd name="connsiteX5" fmla="*/ 471705 w 1236126"/>
              <a:gd name="connsiteY5" fmla="*/ 561376 h 2572273"/>
              <a:gd name="connsiteX6" fmla="*/ 462951 w 1236126"/>
              <a:gd name="connsiteY6" fmla="*/ 734729 h 2572273"/>
              <a:gd name="connsiteX7" fmla="*/ 462951 w 1236126"/>
              <a:gd name="connsiteY7" fmla="*/ 734730 h 2572273"/>
              <a:gd name="connsiteX8" fmla="*/ 1208103 w 1236126"/>
              <a:gd name="connsiteY8" fmla="*/ 2314792 h 2572273"/>
              <a:gd name="connsiteX9" fmla="*/ 1236126 w 1236126"/>
              <a:gd name="connsiteY9" fmla="*/ 2335747 h 2572273"/>
              <a:gd name="connsiteX10" fmla="*/ 1064280 w 1236126"/>
              <a:gd name="connsiteY10" fmla="*/ 2572273 h 2572273"/>
              <a:gd name="connsiteX11" fmla="*/ 1021947 w 1236126"/>
              <a:gd name="connsiteY11" fmla="*/ 2540617 h 2572273"/>
              <a:gd name="connsiteX12" fmla="*/ 170295 w 1236126"/>
              <a:gd name="connsiteY12" fmla="*/ 734729 h 2572273"/>
              <a:gd name="connsiteX13" fmla="*/ 182378 w 1236126"/>
              <a:gd name="connsiteY13" fmla="*/ 495447 h 2572273"/>
              <a:gd name="connsiteX14" fmla="*/ 186461 w 1236126"/>
              <a:gd name="connsiteY14" fmla="*/ 468694 h 2572273"/>
              <a:gd name="connsiteX15" fmla="*/ 0 w 1236126"/>
              <a:gd name="connsiteY15" fmla="*/ 408109 h 2572273"/>
              <a:gd name="connsiteX16" fmla="*/ 455065 w 1236126"/>
              <a:gd name="connsiteY16" fmla="*/ 0 h 2572273"/>
              <a:gd name="connsiteX0" fmla="*/ 455065 w 1236126"/>
              <a:gd name="connsiteY0" fmla="*/ 0 h 2572273"/>
              <a:gd name="connsiteX1" fmla="*/ 492324 w 1236126"/>
              <a:gd name="connsiteY1" fmla="*/ 173597 h 2572273"/>
              <a:gd name="connsiteX2" fmla="*/ 515255 w 1236126"/>
              <a:gd name="connsiteY2" fmla="*/ 280434 h 2572273"/>
              <a:gd name="connsiteX3" fmla="*/ 583339 w 1236126"/>
              <a:gd name="connsiteY3" fmla="*/ 597648 h 2572273"/>
              <a:gd name="connsiteX4" fmla="*/ 471705 w 1236126"/>
              <a:gd name="connsiteY4" fmla="*/ 561376 h 2572273"/>
              <a:gd name="connsiteX5" fmla="*/ 462951 w 1236126"/>
              <a:gd name="connsiteY5" fmla="*/ 734729 h 2572273"/>
              <a:gd name="connsiteX6" fmla="*/ 462951 w 1236126"/>
              <a:gd name="connsiteY6" fmla="*/ 734730 h 2572273"/>
              <a:gd name="connsiteX7" fmla="*/ 1208103 w 1236126"/>
              <a:gd name="connsiteY7" fmla="*/ 2314792 h 2572273"/>
              <a:gd name="connsiteX8" fmla="*/ 1236126 w 1236126"/>
              <a:gd name="connsiteY8" fmla="*/ 2335747 h 2572273"/>
              <a:gd name="connsiteX9" fmla="*/ 1064280 w 1236126"/>
              <a:gd name="connsiteY9" fmla="*/ 2572273 h 2572273"/>
              <a:gd name="connsiteX10" fmla="*/ 1021947 w 1236126"/>
              <a:gd name="connsiteY10" fmla="*/ 2540617 h 2572273"/>
              <a:gd name="connsiteX11" fmla="*/ 170295 w 1236126"/>
              <a:gd name="connsiteY11" fmla="*/ 734729 h 2572273"/>
              <a:gd name="connsiteX12" fmla="*/ 182378 w 1236126"/>
              <a:gd name="connsiteY12" fmla="*/ 495447 h 2572273"/>
              <a:gd name="connsiteX13" fmla="*/ 186461 w 1236126"/>
              <a:gd name="connsiteY13" fmla="*/ 468694 h 2572273"/>
              <a:gd name="connsiteX14" fmla="*/ 0 w 1236126"/>
              <a:gd name="connsiteY14" fmla="*/ 408109 h 2572273"/>
              <a:gd name="connsiteX15" fmla="*/ 455065 w 1236126"/>
              <a:gd name="connsiteY15" fmla="*/ 0 h 2572273"/>
              <a:gd name="connsiteX0" fmla="*/ 455065 w 1236126"/>
              <a:gd name="connsiteY0" fmla="*/ 0 h 2572273"/>
              <a:gd name="connsiteX1" fmla="*/ 515255 w 1236126"/>
              <a:gd name="connsiteY1" fmla="*/ 280434 h 2572273"/>
              <a:gd name="connsiteX2" fmla="*/ 583339 w 1236126"/>
              <a:gd name="connsiteY2" fmla="*/ 597648 h 2572273"/>
              <a:gd name="connsiteX3" fmla="*/ 471705 w 1236126"/>
              <a:gd name="connsiteY3" fmla="*/ 561376 h 2572273"/>
              <a:gd name="connsiteX4" fmla="*/ 462951 w 1236126"/>
              <a:gd name="connsiteY4" fmla="*/ 734729 h 2572273"/>
              <a:gd name="connsiteX5" fmla="*/ 462951 w 1236126"/>
              <a:gd name="connsiteY5" fmla="*/ 734730 h 2572273"/>
              <a:gd name="connsiteX6" fmla="*/ 1208103 w 1236126"/>
              <a:gd name="connsiteY6" fmla="*/ 2314792 h 2572273"/>
              <a:gd name="connsiteX7" fmla="*/ 1236126 w 1236126"/>
              <a:gd name="connsiteY7" fmla="*/ 2335747 h 2572273"/>
              <a:gd name="connsiteX8" fmla="*/ 1064280 w 1236126"/>
              <a:gd name="connsiteY8" fmla="*/ 2572273 h 2572273"/>
              <a:gd name="connsiteX9" fmla="*/ 1021947 w 1236126"/>
              <a:gd name="connsiteY9" fmla="*/ 2540617 h 2572273"/>
              <a:gd name="connsiteX10" fmla="*/ 170295 w 1236126"/>
              <a:gd name="connsiteY10" fmla="*/ 734729 h 2572273"/>
              <a:gd name="connsiteX11" fmla="*/ 182378 w 1236126"/>
              <a:gd name="connsiteY11" fmla="*/ 495447 h 2572273"/>
              <a:gd name="connsiteX12" fmla="*/ 186461 w 1236126"/>
              <a:gd name="connsiteY12" fmla="*/ 468694 h 2572273"/>
              <a:gd name="connsiteX13" fmla="*/ 0 w 1236126"/>
              <a:gd name="connsiteY13" fmla="*/ 408109 h 2572273"/>
              <a:gd name="connsiteX14" fmla="*/ 455065 w 1236126"/>
              <a:gd name="connsiteY14" fmla="*/ 0 h 2572273"/>
              <a:gd name="connsiteX0" fmla="*/ 455065 w 1236126"/>
              <a:gd name="connsiteY0" fmla="*/ 0 h 2572273"/>
              <a:gd name="connsiteX1" fmla="*/ 583339 w 1236126"/>
              <a:gd name="connsiteY1" fmla="*/ 597648 h 2572273"/>
              <a:gd name="connsiteX2" fmla="*/ 471705 w 1236126"/>
              <a:gd name="connsiteY2" fmla="*/ 561376 h 2572273"/>
              <a:gd name="connsiteX3" fmla="*/ 462951 w 1236126"/>
              <a:gd name="connsiteY3" fmla="*/ 734729 h 2572273"/>
              <a:gd name="connsiteX4" fmla="*/ 462951 w 1236126"/>
              <a:gd name="connsiteY4" fmla="*/ 734730 h 2572273"/>
              <a:gd name="connsiteX5" fmla="*/ 1208103 w 1236126"/>
              <a:gd name="connsiteY5" fmla="*/ 2314792 h 2572273"/>
              <a:gd name="connsiteX6" fmla="*/ 1236126 w 1236126"/>
              <a:gd name="connsiteY6" fmla="*/ 2335747 h 2572273"/>
              <a:gd name="connsiteX7" fmla="*/ 1064280 w 1236126"/>
              <a:gd name="connsiteY7" fmla="*/ 2572273 h 2572273"/>
              <a:gd name="connsiteX8" fmla="*/ 1021947 w 1236126"/>
              <a:gd name="connsiteY8" fmla="*/ 2540617 h 2572273"/>
              <a:gd name="connsiteX9" fmla="*/ 170295 w 1236126"/>
              <a:gd name="connsiteY9" fmla="*/ 734729 h 2572273"/>
              <a:gd name="connsiteX10" fmla="*/ 182378 w 1236126"/>
              <a:gd name="connsiteY10" fmla="*/ 495447 h 2572273"/>
              <a:gd name="connsiteX11" fmla="*/ 186461 w 1236126"/>
              <a:gd name="connsiteY11" fmla="*/ 468694 h 2572273"/>
              <a:gd name="connsiteX12" fmla="*/ 0 w 1236126"/>
              <a:gd name="connsiteY12" fmla="*/ 408109 h 2572273"/>
              <a:gd name="connsiteX13" fmla="*/ 455065 w 1236126"/>
              <a:gd name="connsiteY13" fmla="*/ 0 h 257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6126" h="2572273">
                <a:moveTo>
                  <a:pt x="455065" y="0"/>
                </a:moveTo>
                <a:lnTo>
                  <a:pt x="583339" y="597648"/>
                </a:lnTo>
                <a:lnTo>
                  <a:pt x="471705" y="561376"/>
                </a:lnTo>
                <a:lnTo>
                  <a:pt x="462951" y="734729"/>
                </a:lnTo>
                <a:lnTo>
                  <a:pt x="462951" y="734730"/>
                </a:lnTo>
                <a:cubicBezTo>
                  <a:pt x="462951" y="1370852"/>
                  <a:pt x="753020" y="1939224"/>
                  <a:pt x="1208103" y="2314792"/>
                </a:cubicBezTo>
                <a:lnTo>
                  <a:pt x="1236126" y="2335747"/>
                </a:lnTo>
                <a:lnTo>
                  <a:pt x="1064280" y="2572273"/>
                </a:lnTo>
                <a:lnTo>
                  <a:pt x="1021947" y="2540617"/>
                </a:lnTo>
                <a:cubicBezTo>
                  <a:pt x="501822" y="2111372"/>
                  <a:pt x="170295" y="1461767"/>
                  <a:pt x="170295" y="734729"/>
                </a:cubicBezTo>
                <a:cubicBezTo>
                  <a:pt x="170295" y="653947"/>
                  <a:pt x="174388" y="574121"/>
                  <a:pt x="182378" y="495447"/>
                </a:cubicBezTo>
                <a:lnTo>
                  <a:pt x="186461" y="468694"/>
                </a:lnTo>
                <a:lnTo>
                  <a:pt x="0" y="408109"/>
                </a:lnTo>
                <a:lnTo>
                  <a:pt x="45506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3146092" y="5454266"/>
            <a:ext cx="2999118" cy="717934"/>
          </a:xfrm>
          <a:custGeom>
            <a:avLst/>
            <a:gdLst>
              <a:gd name="connsiteX0" fmla="*/ 212871 w 2643802"/>
              <a:gd name="connsiteY0" fmla="*/ 0 h 632879"/>
              <a:gd name="connsiteX1" fmla="*/ 263443 w 2643802"/>
              <a:gd name="connsiteY1" fmla="*/ 30723 h 632879"/>
              <a:gd name="connsiteX2" fmla="*/ 608035 w 2643802"/>
              <a:gd name="connsiteY2" fmla="*/ 66250 h 632879"/>
              <a:gd name="connsiteX3" fmla="*/ 532210 w 2643802"/>
              <a:gd name="connsiteY3" fmla="*/ 170614 h 632879"/>
              <a:gd name="connsiteX4" fmla="*/ 591305 w 2643802"/>
              <a:gd name="connsiteY4" fmla="*/ 198194 h 632879"/>
              <a:gd name="connsiteX5" fmla="*/ 1342124 w 2643802"/>
              <a:gd name="connsiteY5" fmla="*/ 340225 h 632879"/>
              <a:gd name="connsiteX6" fmla="*/ 2318153 w 2643802"/>
              <a:gd name="connsiteY6" fmla="*/ 93086 h 632879"/>
              <a:gd name="connsiteX7" fmla="*/ 2471375 w 2643802"/>
              <a:gd name="connsiteY7" fmla="*/ 1 h 632879"/>
              <a:gd name="connsiteX8" fmla="*/ 2643802 w 2643802"/>
              <a:gd name="connsiteY8" fmla="*/ 237327 h 632879"/>
              <a:gd name="connsiteX9" fmla="*/ 2457648 w 2643802"/>
              <a:gd name="connsiteY9" fmla="*/ 350417 h 632879"/>
              <a:gd name="connsiteX10" fmla="*/ 1342123 w 2643802"/>
              <a:gd name="connsiteY10" fmla="*/ 632879 h 632879"/>
              <a:gd name="connsiteX11" fmla="*/ 483995 w 2643802"/>
              <a:gd name="connsiteY11" fmla="*/ 470548 h 632879"/>
              <a:gd name="connsiteX12" fmla="*/ 354703 w 2643802"/>
              <a:gd name="connsiteY12" fmla="*/ 414933 h 632879"/>
              <a:gd name="connsiteX13" fmla="*/ 247512 w 2643802"/>
              <a:gd name="connsiteY13" fmla="*/ 562467 h 632879"/>
              <a:gd name="connsiteX14" fmla="*/ 126740 w 2643802"/>
              <a:gd name="connsiteY14" fmla="*/ 289753 h 632879"/>
              <a:gd name="connsiteX15" fmla="*/ 40443 w 2643802"/>
              <a:gd name="connsiteY15" fmla="*/ 237326 h 632879"/>
              <a:gd name="connsiteX16" fmla="*/ 79635 w 2643802"/>
              <a:gd name="connsiteY16" fmla="*/ 183384 h 632879"/>
              <a:gd name="connsiteX17" fmla="*/ 0 w 2643802"/>
              <a:gd name="connsiteY17" fmla="*/ 3563 h 632879"/>
              <a:gd name="connsiteX18" fmla="*/ 195629 w 2643802"/>
              <a:gd name="connsiteY18" fmla="*/ 23732 h 632879"/>
              <a:gd name="connsiteX0" fmla="*/ 212871 w 2643802"/>
              <a:gd name="connsiteY0" fmla="*/ 0 h 632879"/>
              <a:gd name="connsiteX1" fmla="*/ 608035 w 2643802"/>
              <a:gd name="connsiteY1" fmla="*/ 66250 h 632879"/>
              <a:gd name="connsiteX2" fmla="*/ 532210 w 2643802"/>
              <a:gd name="connsiteY2" fmla="*/ 170614 h 632879"/>
              <a:gd name="connsiteX3" fmla="*/ 591305 w 2643802"/>
              <a:gd name="connsiteY3" fmla="*/ 198194 h 632879"/>
              <a:gd name="connsiteX4" fmla="*/ 1342124 w 2643802"/>
              <a:gd name="connsiteY4" fmla="*/ 340225 h 632879"/>
              <a:gd name="connsiteX5" fmla="*/ 2318153 w 2643802"/>
              <a:gd name="connsiteY5" fmla="*/ 93086 h 632879"/>
              <a:gd name="connsiteX6" fmla="*/ 2471375 w 2643802"/>
              <a:gd name="connsiteY6" fmla="*/ 1 h 632879"/>
              <a:gd name="connsiteX7" fmla="*/ 2643802 w 2643802"/>
              <a:gd name="connsiteY7" fmla="*/ 237327 h 632879"/>
              <a:gd name="connsiteX8" fmla="*/ 2457648 w 2643802"/>
              <a:gd name="connsiteY8" fmla="*/ 350417 h 632879"/>
              <a:gd name="connsiteX9" fmla="*/ 1342123 w 2643802"/>
              <a:gd name="connsiteY9" fmla="*/ 632879 h 632879"/>
              <a:gd name="connsiteX10" fmla="*/ 483995 w 2643802"/>
              <a:gd name="connsiteY10" fmla="*/ 470548 h 632879"/>
              <a:gd name="connsiteX11" fmla="*/ 354703 w 2643802"/>
              <a:gd name="connsiteY11" fmla="*/ 414933 h 632879"/>
              <a:gd name="connsiteX12" fmla="*/ 247512 w 2643802"/>
              <a:gd name="connsiteY12" fmla="*/ 562467 h 632879"/>
              <a:gd name="connsiteX13" fmla="*/ 126740 w 2643802"/>
              <a:gd name="connsiteY13" fmla="*/ 289753 h 632879"/>
              <a:gd name="connsiteX14" fmla="*/ 40443 w 2643802"/>
              <a:gd name="connsiteY14" fmla="*/ 237326 h 632879"/>
              <a:gd name="connsiteX15" fmla="*/ 79635 w 2643802"/>
              <a:gd name="connsiteY15" fmla="*/ 183384 h 632879"/>
              <a:gd name="connsiteX16" fmla="*/ 0 w 2643802"/>
              <a:gd name="connsiteY16" fmla="*/ 3563 h 632879"/>
              <a:gd name="connsiteX17" fmla="*/ 195629 w 2643802"/>
              <a:gd name="connsiteY17" fmla="*/ 23732 h 632879"/>
              <a:gd name="connsiteX18" fmla="*/ 212871 w 2643802"/>
              <a:gd name="connsiteY18" fmla="*/ 0 h 632879"/>
              <a:gd name="connsiteX0" fmla="*/ 195629 w 2643802"/>
              <a:gd name="connsiteY0" fmla="*/ 23731 h 632878"/>
              <a:gd name="connsiteX1" fmla="*/ 608035 w 2643802"/>
              <a:gd name="connsiteY1" fmla="*/ 66249 h 632878"/>
              <a:gd name="connsiteX2" fmla="*/ 532210 w 2643802"/>
              <a:gd name="connsiteY2" fmla="*/ 170613 h 632878"/>
              <a:gd name="connsiteX3" fmla="*/ 591305 w 2643802"/>
              <a:gd name="connsiteY3" fmla="*/ 198193 h 632878"/>
              <a:gd name="connsiteX4" fmla="*/ 1342124 w 2643802"/>
              <a:gd name="connsiteY4" fmla="*/ 340224 h 632878"/>
              <a:gd name="connsiteX5" fmla="*/ 2318153 w 2643802"/>
              <a:gd name="connsiteY5" fmla="*/ 93085 h 632878"/>
              <a:gd name="connsiteX6" fmla="*/ 2471375 w 2643802"/>
              <a:gd name="connsiteY6" fmla="*/ 0 h 632878"/>
              <a:gd name="connsiteX7" fmla="*/ 2643802 w 2643802"/>
              <a:gd name="connsiteY7" fmla="*/ 237326 h 632878"/>
              <a:gd name="connsiteX8" fmla="*/ 2457648 w 2643802"/>
              <a:gd name="connsiteY8" fmla="*/ 350416 h 632878"/>
              <a:gd name="connsiteX9" fmla="*/ 1342123 w 2643802"/>
              <a:gd name="connsiteY9" fmla="*/ 632878 h 632878"/>
              <a:gd name="connsiteX10" fmla="*/ 483995 w 2643802"/>
              <a:gd name="connsiteY10" fmla="*/ 470547 h 632878"/>
              <a:gd name="connsiteX11" fmla="*/ 354703 w 2643802"/>
              <a:gd name="connsiteY11" fmla="*/ 414932 h 632878"/>
              <a:gd name="connsiteX12" fmla="*/ 247512 w 2643802"/>
              <a:gd name="connsiteY12" fmla="*/ 562466 h 632878"/>
              <a:gd name="connsiteX13" fmla="*/ 126740 w 2643802"/>
              <a:gd name="connsiteY13" fmla="*/ 289752 h 632878"/>
              <a:gd name="connsiteX14" fmla="*/ 40443 w 2643802"/>
              <a:gd name="connsiteY14" fmla="*/ 237325 h 632878"/>
              <a:gd name="connsiteX15" fmla="*/ 79635 w 2643802"/>
              <a:gd name="connsiteY15" fmla="*/ 183383 h 632878"/>
              <a:gd name="connsiteX16" fmla="*/ 0 w 2643802"/>
              <a:gd name="connsiteY16" fmla="*/ 3562 h 632878"/>
              <a:gd name="connsiteX17" fmla="*/ 195629 w 2643802"/>
              <a:gd name="connsiteY17" fmla="*/ 23731 h 632878"/>
              <a:gd name="connsiteX0" fmla="*/ 0 w 2643802"/>
              <a:gd name="connsiteY0" fmla="*/ 3562 h 632878"/>
              <a:gd name="connsiteX1" fmla="*/ 608035 w 2643802"/>
              <a:gd name="connsiteY1" fmla="*/ 66249 h 632878"/>
              <a:gd name="connsiteX2" fmla="*/ 532210 w 2643802"/>
              <a:gd name="connsiteY2" fmla="*/ 170613 h 632878"/>
              <a:gd name="connsiteX3" fmla="*/ 591305 w 2643802"/>
              <a:gd name="connsiteY3" fmla="*/ 198193 h 632878"/>
              <a:gd name="connsiteX4" fmla="*/ 1342124 w 2643802"/>
              <a:gd name="connsiteY4" fmla="*/ 340224 h 632878"/>
              <a:gd name="connsiteX5" fmla="*/ 2318153 w 2643802"/>
              <a:gd name="connsiteY5" fmla="*/ 93085 h 632878"/>
              <a:gd name="connsiteX6" fmla="*/ 2471375 w 2643802"/>
              <a:gd name="connsiteY6" fmla="*/ 0 h 632878"/>
              <a:gd name="connsiteX7" fmla="*/ 2643802 w 2643802"/>
              <a:gd name="connsiteY7" fmla="*/ 237326 h 632878"/>
              <a:gd name="connsiteX8" fmla="*/ 2457648 w 2643802"/>
              <a:gd name="connsiteY8" fmla="*/ 350416 h 632878"/>
              <a:gd name="connsiteX9" fmla="*/ 1342123 w 2643802"/>
              <a:gd name="connsiteY9" fmla="*/ 632878 h 632878"/>
              <a:gd name="connsiteX10" fmla="*/ 483995 w 2643802"/>
              <a:gd name="connsiteY10" fmla="*/ 470547 h 632878"/>
              <a:gd name="connsiteX11" fmla="*/ 354703 w 2643802"/>
              <a:gd name="connsiteY11" fmla="*/ 414932 h 632878"/>
              <a:gd name="connsiteX12" fmla="*/ 247512 w 2643802"/>
              <a:gd name="connsiteY12" fmla="*/ 562466 h 632878"/>
              <a:gd name="connsiteX13" fmla="*/ 126740 w 2643802"/>
              <a:gd name="connsiteY13" fmla="*/ 289752 h 632878"/>
              <a:gd name="connsiteX14" fmla="*/ 40443 w 2643802"/>
              <a:gd name="connsiteY14" fmla="*/ 237325 h 632878"/>
              <a:gd name="connsiteX15" fmla="*/ 79635 w 2643802"/>
              <a:gd name="connsiteY15" fmla="*/ 183383 h 632878"/>
              <a:gd name="connsiteX16" fmla="*/ 0 w 2643802"/>
              <a:gd name="connsiteY16" fmla="*/ 3562 h 632878"/>
              <a:gd name="connsiteX0" fmla="*/ 0 w 2643802"/>
              <a:gd name="connsiteY0" fmla="*/ 3562 h 632878"/>
              <a:gd name="connsiteX1" fmla="*/ 608035 w 2643802"/>
              <a:gd name="connsiteY1" fmla="*/ 66249 h 632878"/>
              <a:gd name="connsiteX2" fmla="*/ 532210 w 2643802"/>
              <a:gd name="connsiteY2" fmla="*/ 170613 h 632878"/>
              <a:gd name="connsiteX3" fmla="*/ 591305 w 2643802"/>
              <a:gd name="connsiteY3" fmla="*/ 198193 h 632878"/>
              <a:gd name="connsiteX4" fmla="*/ 1342124 w 2643802"/>
              <a:gd name="connsiteY4" fmla="*/ 340224 h 632878"/>
              <a:gd name="connsiteX5" fmla="*/ 2318153 w 2643802"/>
              <a:gd name="connsiteY5" fmla="*/ 93085 h 632878"/>
              <a:gd name="connsiteX6" fmla="*/ 2471375 w 2643802"/>
              <a:gd name="connsiteY6" fmla="*/ 0 h 632878"/>
              <a:gd name="connsiteX7" fmla="*/ 2643802 w 2643802"/>
              <a:gd name="connsiteY7" fmla="*/ 237326 h 632878"/>
              <a:gd name="connsiteX8" fmla="*/ 2457648 w 2643802"/>
              <a:gd name="connsiteY8" fmla="*/ 350416 h 632878"/>
              <a:gd name="connsiteX9" fmla="*/ 1342123 w 2643802"/>
              <a:gd name="connsiteY9" fmla="*/ 632878 h 632878"/>
              <a:gd name="connsiteX10" fmla="*/ 483995 w 2643802"/>
              <a:gd name="connsiteY10" fmla="*/ 470547 h 632878"/>
              <a:gd name="connsiteX11" fmla="*/ 354703 w 2643802"/>
              <a:gd name="connsiteY11" fmla="*/ 414932 h 632878"/>
              <a:gd name="connsiteX12" fmla="*/ 247512 w 2643802"/>
              <a:gd name="connsiteY12" fmla="*/ 562466 h 632878"/>
              <a:gd name="connsiteX13" fmla="*/ 126740 w 2643802"/>
              <a:gd name="connsiteY13" fmla="*/ 289752 h 632878"/>
              <a:gd name="connsiteX14" fmla="*/ 40443 w 2643802"/>
              <a:gd name="connsiteY14" fmla="*/ 237325 h 632878"/>
              <a:gd name="connsiteX15" fmla="*/ 0 w 2643802"/>
              <a:gd name="connsiteY15" fmla="*/ 3562 h 632878"/>
              <a:gd name="connsiteX0" fmla="*/ 0 w 2643802"/>
              <a:gd name="connsiteY0" fmla="*/ 3562 h 632878"/>
              <a:gd name="connsiteX1" fmla="*/ 608035 w 2643802"/>
              <a:gd name="connsiteY1" fmla="*/ 66249 h 632878"/>
              <a:gd name="connsiteX2" fmla="*/ 532210 w 2643802"/>
              <a:gd name="connsiteY2" fmla="*/ 170613 h 632878"/>
              <a:gd name="connsiteX3" fmla="*/ 591305 w 2643802"/>
              <a:gd name="connsiteY3" fmla="*/ 198193 h 632878"/>
              <a:gd name="connsiteX4" fmla="*/ 1342124 w 2643802"/>
              <a:gd name="connsiteY4" fmla="*/ 340224 h 632878"/>
              <a:gd name="connsiteX5" fmla="*/ 2318153 w 2643802"/>
              <a:gd name="connsiteY5" fmla="*/ 93085 h 632878"/>
              <a:gd name="connsiteX6" fmla="*/ 2471375 w 2643802"/>
              <a:gd name="connsiteY6" fmla="*/ 0 h 632878"/>
              <a:gd name="connsiteX7" fmla="*/ 2643802 w 2643802"/>
              <a:gd name="connsiteY7" fmla="*/ 237326 h 632878"/>
              <a:gd name="connsiteX8" fmla="*/ 2457648 w 2643802"/>
              <a:gd name="connsiteY8" fmla="*/ 350416 h 632878"/>
              <a:gd name="connsiteX9" fmla="*/ 1342123 w 2643802"/>
              <a:gd name="connsiteY9" fmla="*/ 632878 h 632878"/>
              <a:gd name="connsiteX10" fmla="*/ 483995 w 2643802"/>
              <a:gd name="connsiteY10" fmla="*/ 470547 h 632878"/>
              <a:gd name="connsiteX11" fmla="*/ 354703 w 2643802"/>
              <a:gd name="connsiteY11" fmla="*/ 414932 h 632878"/>
              <a:gd name="connsiteX12" fmla="*/ 247512 w 2643802"/>
              <a:gd name="connsiteY12" fmla="*/ 562466 h 632878"/>
              <a:gd name="connsiteX13" fmla="*/ 126740 w 2643802"/>
              <a:gd name="connsiteY13" fmla="*/ 289752 h 632878"/>
              <a:gd name="connsiteX14" fmla="*/ 0 w 2643802"/>
              <a:gd name="connsiteY14" fmla="*/ 3562 h 632878"/>
              <a:gd name="connsiteX0" fmla="*/ 0 w 2643802"/>
              <a:gd name="connsiteY0" fmla="*/ 3562 h 632878"/>
              <a:gd name="connsiteX1" fmla="*/ 608035 w 2643802"/>
              <a:gd name="connsiteY1" fmla="*/ 66249 h 632878"/>
              <a:gd name="connsiteX2" fmla="*/ 532210 w 2643802"/>
              <a:gd name="connsiteY2" fmla="*/ 170613 h 632878"/>
              <a:gd name="connsiteX3" fmla="*/ 591305 w 2643802"/>
              <a:gd name="connsiteY3" fmla="*/ 198193 h 632878"/>
              <a:gd name="connsiteX4" fmla="*/ 1342124 w 2643802"/>
              <a:gd name="connsiteY4" fmla="*/ 340224 h 632878"/>
              <a:gd name="connsiteX5" fmla="*/ 2318153 w 2643802"/>
              <a:gd name="connsiteY5" fmla="*/ 93085 h 632878"/>
              <a:gd name="connsiteX6" fmla="*/ 2471375 w 2643802"/>
              <a:gd name="connsiteY6" fmla="*/ 0 h 632878"/>
              <a:gd name="connsiteX7" fmla="*/ 2643802 w 2643802"/>
              <a:gd name="connsiteY7" fmla="*/ 237326 h 632878"/>
              <a:gd name="connsiteX8" fmla="*/ 2457648 w 2643802"/>
              <a:gd name="connsiteY8" fmla="*/ 350416 h 632878"/>
              <a:gd name="connsiteX9" fmla="*/ 1342123 w 2643802"/>
              <a:gd name="connsiteY9" fmla="*/ 632878 h 632878"/>
              <a:gd name="connsiteX10" fmla="*/ 483995 w 2643802"/>
              <a:gd name="connsiteY10" fmla="*/ 470547 h 632878"/>
              <a:gd name="connsiteX11" fmla="*/ 354703 w 2643802"/>
              <a:gd name="connsiteY11" fmla="*/ 414932 h 632878"/>
              <a:gd name="connsiteX12" fmla="*/ 247512 w 2643802"/>
              <a:gd name="connsiteY12" fmla="*/ 562466 h 632878"/>
              <a:gd name="connsiteX13" fmla="*/ 0 w 2643802"/>
              <a:gd name="connsiteY13" fmla="*/ 3562 h 63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3802" h="632878">
                <a:moveTo>
                  <a:pt x="0" y="3562"/>
                </a:moveTo>
                <a:lnTo>
                  <a:pt x="608035" y="66249"/>
                </a:lnTo>
                <a:lnTo>
                  <a:pt x="532210" y="170613"/>
                </a:lnTo>
                <a:lnTo>
                  <a:pt x="591305" y="198193"/>
                </a:lnTo>
                <a:cubicBezTo>
                  <a:pt x="823785" y="289865"/>
                  <a:pt x="1077074" y="340224"/>
                  <a:pt x="1342124" y="340224"/>
                </a:cubicBezTo>
                <a:cubicBezTo>
                  <a:pt x="1695525" y="340224"/>
                  <a:pt x="2028016" y="250697"/>
                  <a:pt x="2318153" y="93085"/>
                </a:cubicBezTo>
                <a:lnTo>
                  <a:pt x="2471375" y="0"/>
                </a:lnTo>
                <a:lnTo>
                  <a:pt x="2643802" y="237326"/>
                </a:lnTo>
                <a:lnTo>
                  <a:pt x="2457648" y="350416"/>
                </a:lnTo>
                <a:cubicBezTo>
                  <a:pt x="2126044" y="530555"/>
                  <a:pt x="1746033" y="632878"/>
                  <a:pt x="1342123" y="632878"/>
                </a:cubicBezTo>
                <a:cubicBezTo>
                  <a:pt x="1039191" y="632878"/>
                  <a:pt x="749701" y="575322"/>
                  <a:pt x="483995" y="470547"/>
                </a:cubicBezTo>
                <a:lnTo>
                  <a:pt x="354703" y="414932"/>
                </a:lnTo>
                <a:lnTo>
                  <a:pt x="247512" y="562466"/>
                </a:lnTo>
                <a:lnTo>
                  <a:pt x="0" y="35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 contourW="12700">
            <a:bevelT w="50800" h="12700"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2550512" y="3796100"/>
            <a:ext cx="388822" cy="388640"/>
            <a:chOff x="5138299" y="5143045"/>
            <a:chExt cx="388822" cy="388640"/>
          </a:xfrm>
          <a:solidFill>
            <a:srgbClr val="6D6D6D"/>
          </a:solidFill>
        </p:grpSpPr>
        <p:sp>
          <p:nvSpPr>
            <p:cNvPr id="16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5584720" y="1700456"/>
            <a:ext cx="467552" cy="469250"/>
            <a:chOff x="797010" y="5103333"/>
            <a:chExt cx="477058" cy="478790"/>
          </a:xfrm>
          <a:solidFill>
            <a:srgbClr val="6D6D6D"/>
          </a:solidFill>
        </p:grpSpPr>
        <p:sp>
          <p:nvSpPr>
            <p:cNvPr id="19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1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3322086" y="1664224"/>
            <a:ext cx="355350" cy="423252"/>
            <a:chOff x="4311490" y="5480067"/>
            <a:chExt cx="475492" cy="566351"/>
          </a:xfrm>
          <a:solidFill>
            <a:srgbClr val="6D6D6D"/>
          </a:solidFill>
        </p:grpSpPr>
        <p:sp>
          <p:nvSpPr>
            <p:cNvPr id="23" name="手繪多邊形 22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6473286" y="3859864"/>
            <a:ext cx="438956" cy="324876"/>
            <a:chOff x="4120407" y="4174776"/>
            <a:chExt cx="438956" cy="324876"/>
          </a:xfrm>
          <a:solidFill>
            <a:srgbClr val="6D6D6D"/>
          </a:solidFill>
        </p:grpSpPr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462087" y="5348685"/>
            <a:ext cx="421820" cy="358068"/>
            <a:chOff x="27859538" y="12880453"/>
            <a:chExt cx="3007014" cy="2552546"/>
          </a:xfrm>
          <a:solidFill>
            <a:srgbClr val="6D6D6D"/>
          </a:solidFill>
        </p:grpSpPr>
        <p:sp>
          <p:nvSpPr>
            <p:cNvPr id="33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20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2" name="橢圓 1"/>
          <p:cNvSpPr/>
          <p:nvPr/>
        </p:nvSpPr>
        <p:spPr>
          <a:xfrm rot="5400000">
            <a:off x="5931900" y="2616800"/>
            <a:ext cx="1600200" cy="16002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92100" dist="152400" dir="32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635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 rot="5400000">
            <a:off x="3569300" y="2414200"/>
            <a:ext cx="2005400" cy="200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dist="152400" dir="32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635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 rot="5400000">
            <a:off x="1611900" y="2616800"/>
            <a:ext cx="1600200" cy="16002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92100" dist="152400" dir="32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635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771900" y="456800"/>
            <a:ext cx="1600200" cy="1600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92100" dist="152400" dir="32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635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771900" y="4776800"/>
            <a:ext cx="1600200" cy="1600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92100" dist="152400" dir="32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635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>
            <a:stCxn id="5" idx="2"/>
            <a:endCxn id="8" idx="4"/>
          </p:cNvCxnSpPr>
          <p:nvPr/>
        </p:nvCxnSpPr>
        <p:spPr>
          <a:xfrm flipV="1">
            <a:off x="4572000" y="2057000"/>
            <a:ext cx="0" cy="3572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5" idx="0"/>
            <a:endCxn id="2" idx="4"/>
          </p:cNvCxnSpPr>
          <p:nvPr/>
        </p:nvCxnSpPr>
        <p:spPr>
          <a:xfrm>
            <a:off x="5574700" y="3416900"/>
            <a:ext cx="3572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5" idx="4"/>
            <a:endCxn id="6" idx="0"/>
          </p:cNvCxnSpPr>
          <p:nvPr/>
        </p:nvCxnSpPr>
        <p:spPr>
          <a:xfrm flipH="1">
            <a:off x="3212100" y="3416900"/>
            <a:ext cx="3572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5" idx="6"/>
            <a:endCxn id="10" idx="0"/>
          </p:cNvCxnSpPr>
          <p:nvPr/>
        </p:nvCxnSpPr>
        <p:spPr>
          <a:xfrm>
            <a:off x="4572000" y="4419600"/>
            <a:ext cx="0" cy="3572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3936600" y="621500"/>
            <a:ext cx="1270800" cy="1270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936600" y="4941500"/>
            <a:ext cx="1270800" cy="1270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1776600" y="2781500"/>
            <a:ext cx="1270800" cy="1270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6096600" y="2781500"/>
            <a:ext cx="1270800" cy="1270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3772500" y="2617400"/>
            <a:ext cx="1599000" cy="1599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7305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0" name="群組 29"/>
          <p:cNvGrpSpPr/>
          <p:nvPr/>
        </p:nvGrpSpPr>
        <p:grpSpPr>
          <a:xfrm>
            <a:off x="4361090" y="658083"/>
            <a:ext cx="438956" cy="324876"/>
            <a:chOff x="4120407" y="4174776"/>
            <a:chExt cx="438956" cy="324876"/>
          </a:xfrm>
          <a:solidFill>
            <a:srgbClr val="6D6D6D"/>
          </a:solidFill>
        </p:grpSpPr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6537589" y="2847660"/>
            <a:ext cx="388822" cy="388640"/>
            <a:chOff x="5138299" y="5143045"/>
            <a:chExt cx="388822" cy="388640"/>
          </a:xfrm>
          <a:solidFill>
            <a:srgbClr val="6D6D6D"/>
          </a:solidFill>
        </p:grpSpPr>
        <p:sp>
          <p:nvSpPr>
            <p:cNvPr id="36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162582" y="2813038"/>
            <a:ext cx="498836" cy="500648"/>
            <a:chOff x="797010" y="5103333"/>
            <a:chExt cx="477058" cy="478790"/>
          </a:xfrm>
          <a:solidFill>
            <a:srgbClr val="6D6D6D"/>
          </a:solidFill>
        </p:grpSpPr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394325" y="2645748"/>
            <a:ext cx="355350" cy="423252"/>
            <a:chOff x="4311490" y="5480067"/>
            <a:chExt cx="475492" cy="566351"/>
          </a:xfrm>
          <a:solidFill>
            <a:srgbClr val="6D6D6D"/>
          </a:solidFill>
        </p:grpSpPr>
        <p:sp>
          <p:nvSpPr>
            <p:cNvPr id="43" name="手繪多邊形 42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4361090" y="4983300"/>
            <a:ext cx="421820" cy="358068"/>
            <a:chOff x="27859538" y="12880453"/>
            <a:chExt cx="3007014" cy="2552546"/>
          </a:xfrm>
          <a:solidFill>
            <a:srgbClr val="6D6D6D"/>
          </a:solidFill>
        </p:grpSpPr>
        <p:sp>
          <p:nvSpPr>
            <p:cNvPr id="48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05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 rot="10800000">
            <a:off x="4640333" y="911579"/>
            <a:ext cx="2102458" cy="1969063"/>
          </a:xfrm>
          <a:custGeom>
            <a:avLst/>
            <a:gdLst>
              <a:gd name="connsiteX0" fmla="*/ 2102458 w 2102458"/>
              <a:gd name="connsiteY0" fmla="*/ 1969063 h 1969063"/>
              <a:gd name="connsiteX1" fmla="*/ 1896314 w 2102458"/>
              <a:gd name="connsiteY1" fmla="*/ 1958653 h 1969063"/>
              <a:gd name="connsiteX2" fmla="*/ 64330 w 2102458"/>
              <a:gd name="connsiteY2" fmla="*/ 860610 h 1969063"/>
              <a:gd name="connsiteX3" fmla="*/ 0 w 2102458"/>
              <a:gd name="connsiteY3" fmla="*/ 754720 h 1969063"/>
              <a:gd name="connsiteX4" fmla="*/ 1307214 w 2102458"/>
              <a:gd name="connsiteY4" fmla="*/ 0 h 1969063"/>
              <a:gd name="connsiteX5" fmla="*/ 1316945 w 2102458"/>
              <a:gd name="connsiteY5" fmla="*/ 16018 h 1969063"/>
              <a:gd name="connsiteX6" fmla="*/ 2050765 w 2102458"/>
              <a:gd name="connsiteY6" fmla="*/ 455850 h 1969063"/>
              <a:gd name="connsiteX7" fmla="*/ 2102458 w 2102458"/>
              <a:gd name="connsiteY7" fmla="*/ 458461 h 1969063"/>
              <a:gd name="connsiteX8" fmla="*/ 2102458 w 2102458"/>
              <a:gd name="connsiteY8" fmla="*/ 1969063 h 196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458" h="1969063">
                <a:moveTo>
                  <a:pt x="2102458" y="1969063"/>
                </a:moveTo>
                <a:lnTo>
                  <a:pt x="1896314" y="1958653"/>
                </a:lnTo>
                <a:cubicBezTo>
                  <a:pt x="1133872" y="1881223"/>
                  <a:pt x="471909" y="1463908"/>
                  <a:pt x="64330" y="860610"/>
                </a:cubicBezTo>
                <a:lnTo>
                  <a:pt x="0" y="754720"/>
                </a:lnTo>
                <a:lnTo>
                  <a:pt x="1307214" y="0"/>
                </a:lnTo>
                <a:lnTo>
                  <a:pt x="1316945" y="16018"/>
                </a:lnTo>
                <a:cubicBezTo>
                  <a:pt x="1480205" y="257675"/>
                  <a:pt x="1745361" y="424835"/>
                  <a:pt x="2050765" y="455850"/>
                </a:cubicBezTo>
                <a:lnTo>
                  <a:pt x="2102458" y="458461"/>
                </a:lnTo>
                <a:lnTo>
                  <a:pt x="2102458" y="19690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手繪多邊形 4"/>
          <p:cNvSpPr/>
          <p:nvPr/>
        </p:nvSpPr>
        <p:spPr>
          <a:xfrm rot="10800000">
            <a:off x="2035158" y="1860633"/>
            <a:ext cx="2058913" cy="2783372"/>
          </a:xfrm>
          <a:custGeom>
            <a:avLst/>
            <a:gdLst>
              <a:gd name="connsiteX0" fmla="*/ 596288 w 2058913"/>
              <a:gd name="connsiteY0" fmla="*/ 2783372 h 2783372"/>
              <a:gd name="connsiteX1" fmla="*/ 0 w 2058913"/>
              <a:gd name="connsiteY1" fmla="*/ 1438747 h 2783372"/>
              <a:gd name="connsiteX2" fmla="*/ 404373 w 2058913"/>
              <a:gd name="connsiteY2" fmla="*/ 1672211 h 2783372"/>
              <a:gd name="connsiteX3" fmla="*/ 435346 w 2058913"/>
              <a:gd name="connsiteY3" fmla="*/ 1607917 h 2783372"/>
              <a:gd name="connsiteX4" fmla="*/ 514671 w 2058913"/>
              <a:gd name="connsiteY4" fmla="*/ 1215005 h 2783372"/>
              <a:gd name="connsiteX5" fmla="*/ 435346 w 2058913"/>
              <a:gd name="connsiteY5" fmla="*/ 822093 h 2783372"/>
              <a:gd name="connsiteX6" fmla="*/ 403461 w 2058913"/>
              <a:gd name="connsiteY6" fmla="*/ 755906 h 2783372"/>
              <a:gd name="connsiteX7" fmla="*/ 1712728 w 2058913"/>
              <a:gd name="connsiteY7" fmla="*/ 0 h 2783372"/>
              <a:gd name="connsiteX8" fmla="*/ 1721120 w 2058913"/>
              <a:gd name="connsiteY8" fmla="*/ 13813 h 2783372"/>
              <a:gd name="connsiteX9" fmla="*/ 2025273 w 2058913"/>
              <a:gd name="connsiteY9" fmla="*/ 1215005 h 2783372"/>
              <a:gd name="connsiteX10" fmla="*/ 1721120 w 2058913"/>
              <a:gd name="connsiteY10" fmla="*/ 2416197 h 2783372"/>
              <a:gd name="connsiteX11" fmla="*/ 1713817 w 2058913"/>
              <a:gd name="connsiteY11" fmla="*/ 2428219 h 2783372"/>
              <a:gd name="connsiteX12" fmla="*/ 2058913 w 2058913"/>
              <a:gd name="connsiteY12" fmla="*/ 2627460 h 278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8913" h="2783372">
                <a:moveTo>
                  <a:pt x="596288" y="2783372"/>
                </a:moveTo>
                <a:lnTo>
                  <a:pt x="0" y="1438747"/>
                </a:lnTo>
                <a:lnTo>
                  <a:pt x="404373" y="1672211"/>
                </a:lnTo>
                <a:lnTo>
                  <a:pt x="435346" y="1607917"/>
                </a:lnTo>
                <a:cubicBezTo>
                  <a:pt x="486425" y="1487152"/>
                  <a:pt x="514671" y="1354377"/>
                  <a:pt x="514671" y="1215005"/>
                </a:cubicBezTo>
                <a:cubicBezTo>
                  <a:pt x="514671" y="1075633"/>
                  <a:pt x="486425" y="942859"/>
                  <a:pt x="435346" y="822093"/>
                </a:cubicBezTo>
                <a:lnTo>
                  <a:pt x="403461" y="755906"/>
                </a:lnTo>
                <a:lnTo>
                  <a:pt x="1712728" y="0"/>
                </a:lnTo>
                <a:lnTo>
                  <a:pt x="1721120" y="13813"/>
                </a:lnTo>
                <a:cubicBezTo>
                  <a:pt x="1915092" y="370883"/>
                  <a:pt x="2025273" y="780077"/>
                  <a:pt x="2025273" y="1215005"/>
                </a:cubicBezTo>
                <a:cubicBezTo>
                  <a:pt x="2025273" y="1649933"/>
                  <a:pt x="1915092" y="2059127"/>
                  <a:pt x="1721120" y="2416197"/>
                </a:cubicBezTo>
                <a:lnTo>
                  <a:pt x="1713817" y="2428219"/>
                </a:lnTo>
                <a:lnTo>
                  <a:pt x="2058913" y="26274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 rot="10800000">
            <a:off x="5487029" y="2213995"/>
            <a:ext cx="1621812" cy="2430010"/>
          </a:xfrm>
          <a:custGeom>
            <a:avLst/>
            <a:gdLst>
              <a:gd name="connsiteX0" fmla="*/ 312544 w 1621812"/>
              <a:gd name="connsiteY0" fmla="*/ 2430010 h 2430010"/>
              <a:gd name="connsiteX1" fmla="*/ 304153 w 1621812"/>
              <a:gd name="connsiteY1" fmla="*/ 2416197 h 2430010"/>
              <a:gd name="connsiteX2" fmla="*/ 0 w 1621812"/>
              <a:gd name="connsiteY2" fmla="*/ 1215005 h 2430010"/>
              <a:gd name="connsiteX3" fmla="*/ 304153 w 1621812"/>
              <a:gd name="connsiteY3" fmla="*/ 13813 h 2430010"/>
              <a:gd name="connsiteX4" fmla="*/ 312545 w 1621812"/>
              <a:gd name="connsiteY4" fmla="*/ 0 h 2430010"/>
              <a:gd name="connsiteX5" fmla="*/ 1621812 w 1621812"/>
              <a:gd name="connsiteY5" fmla="*/ 755906 h 2430010"/>
              <a:gd name="connsiteX6" fmla="*/ 1589927 w 1621812"/>
              <a:gd name="connsiteY6" fmla="*/ 822093 h 2430010"/>
              <a:gd name="connsiteX7" fmla="*/ 1510602 w 1621812"/>
              <a:gd name="connsiteY7" fmla="*/ 1215005 h 2430010"/>
              <a:gd name="connsiteX8" fmla="*/ 1589927 w 1621812"/>
              <a:gd name="connsiteY8" fmla="*/ 1607917 h 2430010"/>
              <a:gd name="connsiteX9" fmla="*/ 1621811 w 1621812"/>
              <a:gd name="connsiteY9" fmla="*/ 1674104 h 2430010"/>
              <a:gd name="connsiteX10" fmla="*/ 312544 w 1621812"/>
              <a:gd name="connsiteY10" fmla="*/ 2430010 h 243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1812" h="2430010">
                <a:moveTo>
                  <a:pt x="312544" y="2430010"/>
                </a:moveTo>
                <a:lnTo>
                  <a:pt x="304153" y="2416197"/>
                </a:lnTo>
                <a:cubicBezTo>
                  <a:pt x="110181" y="2059127"/>
                  <a:pt x="0" y="1649933"/>
                  <a:pt x="0" y="1215005"/>
                </a:cubicBezTo>
                <a:cubicBezTo>
                  <a:pt x="0" y="780077"/>
                  <a:pt x="110181" y="370883"/>
                  <a:pt x="304153" y="13813"/>
                </a:cubicBezTo>
                <a:lnTo>
                  <a:pt x="312545" y="0"/>
                </a:lnTo>
                <a:lnTo>
                  <a:pt x="1621812" y="755906"/>
                </a:lnTo>
                <a:lnTo>
                  <a:pt x="1589927" y="822093"/>
                </a:lnTo>
                <a:cubicBezTo>
                  <a:pt x="1538848" y="942859"/>
                  <a:pt x="1510602" y="1075633"/>
                  <a:pt x="1510602" y="1215005"/>
                </a:cubicBezTo>
                <a:cubicBezTo>
                  <a:pt x="1510602" y="1354377"/>
                  <a:pt x="1538848" y="1487152"/>
                  <a:pt x="1589927" y="1607917"/>
                </a:cubicBezTo>
                <a:lnTo>
                  <a:pt x="1621811" y="1674104"/>
                </a:lnTo>
                <a:lnTo>
                  <a:pt x="312544" y="24300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rot="10800000">
            <a:off x="2434848" y="3977359"/>
            <a:ext cx="2102458" cy="1969061"/>
          </a:xfrm>
          <a:custGeom>
            <a:avLst/>
            <a:gdLst>
              <a:gd name="connsiteX0" fmla="*/ 795245 w 2102458"/>
              <a:gd name="connsiteY0" fmla="*/ 1969061 h 1969061"/>
              <a:gd name="connsiteX1" fmla="*/ 785514 w 2102458"/>
              <a:gd name="connsiteY1" fmla="*/ 1953044 h 1969061"/>
              <a:gd name="connsiteX2" fmla="*/ 51694 w 2102458"/>
              <a:gd name="connsiteY2" fmla="*/ 1513212 h 1969061"/>
              <a:gd name="connsiteX3" fmla="*/ 0 w 2102458"/>
              <a:gd name="connsiteY3" fmla="*/ 1510602 h 1969061"/>
              <a:gd name="connsiteX4" fmla="*/ 0 w 2102458"/>
              <a:gd name="connsiteY4" fmla="*/ 0 h 1969061"/>
              <a:gd name="connsiteX5" fmla="*/ 206145 w 2102458"/>
              <a:gd name="connsiteY5" fmla="*/ 10409 h 1969061"/>
              <a:gd name="connsiteX6" fmla="*/ 2038129 w 2102458"/>
              <a:gd name="connsiteY6" fmla="*/ 1108452 h 1969061"/>
              <a:gd name="connsiteX7" fmla="*/ 2102458 w 2102458"/>
              <a:gd name="connsiteY7" fmla="*/ 1214341 h 1969061"/>
              <a:gd name="connsiteX8" fmla="*/ 795245 w 2102458"/>
              <a:gd name="connsiteY8" fmla="*/ 1969061 h 196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458" h="1969061">
                <a:moveTo>
                  <a:pt x="795245" y="1969061"/>
                </a:moveTo>
                <a:lnTo>
                  <a:pt x="785514" y="1953044"/>
                </a:lnTo>
                <a:cubicBezTo>
                  <a:pt x="622254" y="1711387"/>
                  <a:pt x="357098" y="1544227"/>
                  <a:pt x="51694" y="1513212"/>
                </a:cubicBezTo>
                <a:lnTo>
                  <a:pt x="0" y="1510602"/>
                </a:lnTo>
                <a:lnTo>
                  <a:pt x="0" y="0"/>
                </a:lnTo>
                <a:lnTo>
                  <a:pt x="206145" y="10409"/>
                </a:lnTo>
                <a:cubicBezTo>
                  <a:pt x="968587" y="87839"/>
                  <a:pt x="1630550" y="505155"/>
                  <a:pt x="2038129" y="1108452"/>
                </a:cubicBezTo>
                <a:lnTo>
                  <a:pt x="2102458" y="1214341"/>
                </a:lnTo>
                <a:lnTo>
                  <a:pt x="795245" y="19690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 rot="10800000">
            <a:off x="4640333" y="3977358"/>
            <a:ext cx="2102458" cy="1969062"/>
          </a:xfrm>
          <a:custGeom>
            <a:avLst/>
            <a:gdLst>
              <a:gd name="connsiteX0" fmla="*/ 1307214 w 2102458"/>
              <a:gd name="connsiteY0" fmla="*/ 1969062 h 1969062"/>
              <a:gd name="connsiteX1" fmla="*/ 0 w 2102458"/>
              <a:gd name="connsiteY1" fmla="*/ 1214342 h 1969062"/>
              <a:gd name="connsiteX2" fmla="*/ 64330 w 2102458"/>
              <a:gd name="connsiteY2" fmla="*/ 1108452 h 1969062"/>
              <a:gd name="connsiteX3" fmla="*/ 1896314 w 2102458"/>
              <a:gd name="connsiteY3" fmla="*/ 10409 h 1969062"/>
              <a:gd name="connsiteX4" fmla="*/ 2102458 w 2102458"/>
              <a:gd name="connsiteY4" fmla="*/ 0 h 1969062"/>
              <a:gd name="connsiteX5" fmla="*/ 2102458 w 2102458"/>
              <a:gd name="connsiteY5" fmla="*/ 1510602 h 1969062"/>
              <a:gd name="connsiteX6" fmla="*/ 2050765 w 2102458"/>
              <a:gd name="connsiteY6" fmla="*/ 1513212 h 1969062"/>
              <a:gd name="connsiteX7" fmla="*/ 1316945 w 2102458"/>
              <a:gd name="connsiteY7" fmla="*/ 1953044 h 1969062"/>
              <a:gd name="connsiteX8" fmla="*/ 1307214 w 2102458"/>
              <a:gd name="connsiteY8" fmla="*/ 1969062 h 196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458" h="1969062">
                <a:moveTo>
                  <a:pt x="1307214" y="1969062"/>
                </a:moveTo>
                <a:lnTo>
                  <a:pt x="0" y="1214342"/>
                </a:lnTo>
                <a:lnTo>
                  <a:pt x="64330" y="1108452"/>
                </a:lnTo>
                <a:cubicBezTo>
                  <a:pt x="471909" y="505155"/>
                  <a:pt x="1133872" y="87839"/>
                  <a:pt x="1896314" y="10409"/>
                </a:cubicBezTo>
                <a:lnTo>
                  <a:pt x="2102458" y="0"/>
                </a:lnTo>
                <a:lnTo>
                  <a:pt x="2102458" y="1510602"/>
                </a:lnTo>
                <a:lnTo>
                  <a:pt x="2050765" y="1513212"/>
                </a:lnTo>
                <a:cubicBezTo>
                  <a:pt x="1745361" y="1544227"/>
                  <a:pt x="1480205" y="1711387"/>
                  <a:pt x="1316945" y="1953044"/>
                </a:cubicBezTo>
                <a:lnTo>
                  <a:pt x="1307214" y="19690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5120061" y="2087103"/>
            <a:ext cx="390928" cy="39094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 flipH="1">
            <a:off x="3086632" y="3087251"/>
            <a:ext cx="395895" cy="323697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11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2" name="手繪多邊形 11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646692" y="3155859"/>
            <a:ext cx="402313" cy="341508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14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7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8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709448" y="4362360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Freeform 66"/>
          <p:cNvSpPr>
            <a:spLocks/>
          </p:cNvSpPr>
          <p:nvPr/>
        </p:nvSpPr>
        <p:spPr bwMode="auto">
          <a:xfrm>
            <a:off x="5022645" y="4247603"/>
            <a:ext cx="461489" cy="441836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4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 rot="1800000">
            <a:off x="2643741" y="4157058"/>
            <a:ext cx="5040644" cy="90011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 rot="900000">
            <a:off x="2886530" y="3570914"/>
            <a:ext cx="5040644" cy="90011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969341" y="2941903"/>
            <a:ext cx="5040644" cy="90011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 rot="20700000">
            <a:off x="2886530" y="2312892"/>
            <a:ext cx="5040644" cy="90011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 rot="19800000">
            <a:off x="2643741" y="1726748"/>
            <a:ext cx="5040644" cy="90011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134014" y="1890838"/>
            <a:ext cx="3240414" cy="32404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473386" y="2226108"/>
            <a:ext cx="2565970" cy="25659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7174683" y="4270251"/>
            <a:ext cx="581865" cy="480270"/>
            <a:chOff x="4781418" y="3997302"/>
            <a:chExt cx="581865" cy="480270"/>
          </a:xfrm>
          <a:solidFill>
            <a:schemeClr val="bg1"/>
          </a:solidFill>
        </p:grpSpPr>
        <p:sp>
          <p:nvSpPr>
            <p:cNvPr id="25" name="手繪多邊形 24"/>
            <p:cNvSpPr>
              <a:spLocks/>
            </p:cNvSpPr>
            <p:nvPr/>
          </p:nvSpPr>
          <p:spPr bwMode="auto">
            <a:xfrm>
              <a:off x="4781418" y="3997302"/>
              <a:ext cx="581865" cy="480270"/>
            </a:xfrm>
            <a:custGeom>
              <a:avLst/>
              <a:gdLst>
                <a:gd name="connsiteX0" fmla="*/ 2007528 w 4024625"/>
                <a:gd name="connsiteY0" fmla="*/ 1087436 h 3321916"/>
                <a:gd name="connsiteX1" fmla="*/ 1840007 w 4024625"/>
                <a:gd name="connsiteY1" fmla="*/ 1101840 h 3321916"/>
                <a:gd name="connsiteX2" fmla="*/ 1743097 w 4024625"/>
                <a:gd name="connsiteY2" fmla="*/ 1122724 h 3321916"/>
                <a:gd name="connsiteX3" fmla="*/ 1609441 w 4024625"/>
                <a:gd name="connsiteY3" fmla="*/ 1178896 h 3321916"/>
                <a:gd name="connsiteX4" fmla="*/ 1096431 w 4024625"/>
                <a:gd name="connsiteY4" fmla="*/ 1856928 h 3321916"/>
                <a:gd name="connsiteX5" fmla="*/ 1116966 w 4024625"/>
                <a:gd name="connsiteY5" fmla="*/ 2260216 h 3321916"/>
                <a:gd name="connsiteX6" fmla="*/ 1819472 w 4024625"/>
                <a:gd name="connsiteY6" fmla="*/ 2915204 h 3321916"/>
                <a:gd name="connsiteX7" fmla="*/ 1895847 w 4024625"/>
                <a:gd name="connsiteY7" fmla="*/ 2930328 h 3321916"/>
                <a:gd name="connsiteX8" fmla="*/ 2217919 w 4024625"/>
                <a:gd name="connsiteY8" fmla="*/ 2911604 h 3321916"/>
                <a:gd name="connsiteX9" fmla="*/ 2875753 w 4024625"/>
                <a:gd name="connsiteY9" fmla="*/ 2323952 h 3321916"/>
                <a:gd name="connsiteX10" fmla="*/ 2922227 w 4024625"/>
                <a:gd name="connsiteY10" fmla="*/ 2006360 h 3321916"/>
                <a:gd name="connsiteX11" fmla="*/ 2861343 w 4024625"/>
                <a:gd name="connsiteY11" fmla="*/ 1660684 h 3321916"/>
                <a:gd name="connsiteX12" fmla="*/ 2600515 w 4024625"/>
                <a:gd name="connsiteY12" fmla="*/ 1300604 h 3321916"/>
                <a:gd name="connsiteX13" fmla="*/ 2271958 w 4024625"/>
                <a:gd name="connsiteY13" fmla="*/ 1122364 h 3321916"/>
                <a:gd name="connsiteX14" fmla="*/ 2175409 w 4024625"/>
                <a:gd name="connsiteY14" fmla="*/ 1101840 h 3321916"/>
                <a:gd name="connsiteX15" fmla="*/ 2007528 w 4024625"/>
                <a:gd name="connsiteY15" fmla="*/ 1087436 h 3321916"/>
                <a:gd name="connsiteX16" fmla="*/ 691176 w 4024625"/>
                <a:gd name="connsiteY16" fmla="*/ 884236 h 3321916"/>
                <a:gd name="connsiteX17" fmla="*/ 395695 w 4024625"/>
                <a:gd name="connsiteY17" fmla="*/ 895036 h 3321916"/>
                <a:gd name="connsiteX18" fmla="*/ 376237 w 4024625"/>
                <a:gd name="connsiteY18" fmla="*/ 1095956 h 3321916"/>
                <a:gd name="connsiteX19" fmla="*/ 388128 w 4024625"/>
                <a:gd name="connsiteY19" fmla="*/ 1299032 h 3321916"/>
                <a:gd name="connsiteX20" fmla="*/ 691176 w 4024625"/>
                <a:gd name="connsiteY20" fmla="*/ 1311272 h 3321916"/>
                <a:gd name="connsiteX21" fmla="*/ 994223 w 4024625"/>
                <a:gd name="connsiteY21" fmla="*/ 1299032 h 3321916"/>
                <a:gd name="connsiteX22" fmla="*/ 1006475 w 4024625"/>
                <a:gd name="connsiteY22" fmla="*/ 1095956 h 3321916"/>
                <a:gd name="connsiteX23" fmla="*/ 987017 w 4024625"/>
                <a:gd name="connsiteY23" fmla="*/ 895036 h 3321916"/>
                <a:gd name="connsiteX24" fmla="*/ 691176 w 4024625"/>
                <a:gd name="connsiteY24" fmla="*/ 884236 h 3321916"/>
                <a:gd name="connsiteX25" fmla="*/ 1504906 w 4024625"/>
                <a:gd name="connsiteY25" fmla="*/ 0 h 3321916"/>
                <a:gd name="connsiteX26" fmla="*/ 2007262 w 4024625"/>
                <a:gd name="connsiteY26" fmla="*/ 0 h 3321916"/>
                <a:gd name="connsiteX27" fmla="*/ 2509258 w 4024625"/>
                <a:gd name="connsiteY27" fmla="*/ 0 h 3321916"/>
                <a:gd name="connsiteX28" fmla="*/ 2657624 w 4024625"/>
                <a:gd name="connsiteY28" fmla="*/ 247692 h 3321916"/>
                <a:gd name="connsiteX29" fmla="*/ 2828316 w 4024625"/>
                <a:gd name="connsiteY29" fmla="*/ 501868 h 3321916"/>
                <a:gd name="connsiteX30" fmla="*/ 3367404 w 4024625"/>
                <a:gd name="connsiteY30" fmla="*/ 507988 h 3321916"/>
                <a:gd name="connsiteX31" fmla="*/ 3906130 w 4024625"/>
                <a:gd name="connsiteY31" fmla="*/ 519508 h 3321916"/>
                <a:gd name="connsiteX32" fmla="*/ 3961588 w 4024625"/>
                <a:gd name="connsiteY32" fmla="*/ 562352 h 3321916"/>
                <a:gd name="connsiteX33" fmla="*/ 4024607 w 4024625"/>
                <a:gd name="connsiteY33" fmla="*/ 1909552 h 3321916"/>
                <a:gd name="connsiteX34" fmla="*/ 4011283 w 4024625"/>
                <a:gd name="connsiteY34" fmla="*/ 3168188 h 3321916"/>
                <a:gd name="connsiteX35" fmla="*/ 3887404 w 4024625"/>
                <a:gd name="connsiteY35" fmla="*/ 3301396 h 3321916"/>
                <a:gd name="connsiteX36" fmla="*/ 2004381 w 4024625"/>
                <a:gd name="connsiteY36" fmla="*/ 3321556 h 3321916"/>
                <a:gd name="connsiteX37" fmla="*/ 133601 w 4024625"/>
                <a:gd name="connsiteY37" fmla="*/ 3306436 h 3321916"/>
                <a:gd name="connsiteX38" fmla="*/ 28809 w 4024625"/>
                <a:gd name="connsiteY38" fmla="*/ 3226872 h 3321916"/>
                <a:gd name="connsiteX39" fmla="*/ 0 w 4024625"/>
                <a:gd name="connsiteY39" fmla="*/ 3187268 h 3321916"/>
                <a:gd name="connsiteX40" fmla="*/ 0 w 4024625"/>
                <a:gd name="connsiteY40" fmla="*/ 1913152 h 3321916"/>
                <a:gd name="connsiteX41" fmla="*/ 11524 w 4024625"/>
                <a:gd name="connsiteY41" fmla="*/ 616716 h 3321916"/>
                <a:gd name="connsiteX42" fmla="*/ 103712 w 4024625"/>
                <a:gd name="connsiteY42" fmla="*/ 522388 h 3321916"/>
                <a:gd name="connsiteX43" fmla="*/ 654683 w 4024625"/>
                <a:gd name="connsiteY43" fmla="*/ 507988 h 3321916"/>
                <a:gd name="connsiteX44" fmla="*/ 1177925 w 4024625"/>
                <a:gd name="connsiteY44" fmla="*/ 507988 h 3321916"/>
                <a:gd name="connsiteX45" fmla="*/ 1203853 w 4024625"/>
                <a:gd name="connsiteY45" fmla="*/ 485308 h 3321916"/>
                <a:gd name="connsiteX46" fmla="*/ 1367344 w 4024625"/>
                <a:gd name="connsiteY46" fmla="*/ 231132 h 33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24625" h="3321916">
                  <a:moveTo>
                    <a:pt x="2007528" y="1087436"/>
                  </a:moveTo>
                  <a:cubicBezTo>
                    <a:pt x="1951687" y="1087436"/>
                    <a:pt x="1876033" y="1093916"/>
                    <a:pt x="1840007" y="1101840"/>
                  </a:cubicBezTo>
                  <a:cubicBezTo>
                    <a:pt x="1803621" y="1109400"/>
                    <a:pt x="1760029" y="1119124"/>
                    <a:pt x="1743097" y="1122724"/>
                  </a:cubicBezTo>
                  <a:cubicBezTo>
                    <a:pt x="1726525" y="1126324"/>
                    <a:pt x="1666362" y="1151532"/>
                    <a:pt x="1609441" y="1178896"/>
                  </a:cubicBezTo>
                  <a:cubicBezTo>
                    <a:pt x="1336724" y="1309604"/>
                    <a:pt x="1148309" y="1558780"/>
                    <a:pt x="1096431" y="1856928"/>
                  </a:cubicBezTo>
                  <a:cubicBezTo>
                    <a:pt x="1079499" y="1953788"/>
                    <a:pt x="1090667" y="2171996"/>
                    <a:pt x="1116966" y="2260216"/>
                  </a:cubicBezTo>
                  <a:cubicBezTo>
                    <a:pt x="1216398" y="2593652"/>
                    <a:pt x="1494518" y="2852908"/>
                    <a:pt x="1819472" y="2915204"/>
                  </a:cubicBezTo>
                  <a:cubicBezTo>
                    <a:pt x="1850094" y="2920964"/>
                    <a:pt x="1884679" y="2927808"/>
                    <a:pt x="1895847" y="2930328"/>
                  </a:cubicBezTo>
                  <a:cubicBezTo>
                    <a:pt x="1937277" y="2940048"/>
                    <a:pt x="2152352" y="2927448"/>
                    <a:pt x="2217919" y="2911604"/>
                  </a:cubicBezTo>
                  <a:cubicBezTo>
                    <a:pt x="2518736" y="2839588"/>
                    <a:pt x="2773079" y="2612376"/>
                    <a:pt x="2875753" y="2323952"/>
                  </a:cubicBezTo>
                  <a:cubicBezTo>
                    <a:pt x="2917183" y="2208004"/>
                    <a:pt x="2922587" y="2170916"/>
                    <a:pt x="2922227" y="2006360"/>
                  </a:cubicBezTo>
                  <a:cubicBezTo>
                    <a:pt x="2921506" y="1833164"/>
                    <a:pt x="2914301" y="1793552"/>
                    <a:pt x="2861343" y="1660684"/>
                  </a:cubicBezTo>
                  <a:cubicBezTo>
                    <a:pt x="2805503" y="1521692"/>
                    <a:pt x="2713997" y="1394944"/>
                    <a:pt x="2600515" y="1300604"/>
                  </a:cubicBezTo>
                  <a:cubicBezTo>
                    <a:pt x="2527382" y="1239748"/>
                    <a:pt x="2336084" y="1136048"/>
                    <a:pt x="2271958" y="1122364"/>
                  </a:cubicBezTo>
                  <a:cubicBezTo>
                    <a:pt x="2255026" y="1118764"/>
                    <a:pt x="2211795" y="1109400"/>
                    <a:pt x="2175409" y="1101840"/>
                  </a:cubicBezTo>
                  <a:cubicBezTo>
                    <a:pt x="2139022" y="1093916"/>
                    <a:pt x="2063368" y="1087436"/>
                    <a:pt x="2007528" y="1087436"/>
                  </a:cubicBezTo>
                  <a:close/>
                  <a:moveTo>
                    <a:pt x="691176" y="884236"/>
                  </a:moveTo>
                  <a:cubicBezTo>
                    <a:pt x="520734" y="884236"/>
                    <a:pt x="407947" y="888196"/>
                    <a:pt x="395695" y="895036"/>
                  </a:cubicBezTo>
                  <a:cubicBezTo>
                    <a:pt x="377318" y="904760"/>
                    <a:pt x="376237" y="918084"/>
                    <a:pt x="376237" y="1095956"/>
                  </a:cubicBezTo>
                  <a:cubicBezTo>
                    <a:pt x="376237" y="1230980"/>
                    <a:pt x="379480" y="1290392"/>
                    <a:pt x="388128" y="1299032"/>
                  </a:cubicBezTo>
                  <a:cubicBezTo>
                    <a:pt x="397137" y="1308032"/>
                    <a:pt x="478574" y="1311272"/>
                    <a:pt x="691176" y="1311272"/>
                  </a:cubicBezTo>
                  <a:cubicBezTo>
                    <a:pt x="904138" y="1311272"/>
                    <a:pt x="985575" y="1308032"/>
                    <a:pt x="994223" y="1299032"/>
                  </a:cubicBezTo>
                  <a:cubicBezTo>
                    <a:pt x="1002872" y="1290392"/>
                    <a:pt x="1006475" y="1230980"/>
                    <a:pt x="1006475" y="1095956"/>
                  </a:cubicBezTo>
                  <a:cubicBezTo>
                    <a:pt x="1006475" y="918084"/>
                    <a:pt x="1005394" y="904760"/>
                    <a:pt x="987017" y="895036"/>
                  </a:cubicBezTo>
                  <a:cubicBezTo>
                    <a:pt x="974765" y="888196"/>
                    <a:pt x="861978" y="884236"/>
                    <a:pt x="691176" y="884236"/>
                  </a:cubicBezTo>
                  <a:close/>
                  <a:moveTo>
                    <a:pt x="1504906" y="0"/>
                  </a:moveTo>
                  <a:lnTo>
                    <a:pt x="2007262" y="0"/>
                  </a:lnTo>
                  <a:lnTo>
                    <a:pt x="2509258" y="0"/>
                  </a:lnTo>
                  <a:lnTo>
                    <a:pt x="2657624" y="247692"/>
                  </a:lnTo>
                  <a:cubicBezTo>
                    <a:pt x="2764216" y="425904"/>
                    <a:pt x="2812112" y="497548"/>
                    <a:pt x="2828316" y="501868"/>
                  </a:cubicBezTo>
                  <a:cubicBezTo>
                    <a:pt x="2840920" y="505108"/>
                    <a:pt x="3083276" y="507988"/>
                    <a:pt x="3367404" y="507988"/>
                  </a:cubicBezTo>
                  <a:cubicBezTo>
                    <a:pt x="3728235" y="507988"/>
                    <a:pt x="3890286" y="511588"/>
                    <a:pt x="3906130" y="519508"/>
                  </a:cubicBezTo>
                  <a:cubicBezTo>
                    <a:pt x="3918014" y="525628"/>
                    <a:pt x="3943222" y="545072"/>
                    <a:pt x="3961588" y="562352"/>
                  </a:cubicBezTo>
                  <a:cubicBezTo>
                    <a:pt x="4027488" y="624636"/>
                    <a:pt x="4024607" y="568112"/>
                    <a:pt x="4024607" y="1909552"/>
                  </a:cubicBezTo>
                  <a:cubicBezTo>
                    <a:pt x="4024607" y="2872968"/>
                    <a:pt x="4021726" y="3133624"/>
                    <a:pt x="4011283" y="3168188"/>
                  </a:cubicBezTo>
                  <a:cubicBezTo>
                    <a:pt x="3991477" y="3235152"/>
                    <a:pt x="3952225" y="3277272"/>
                    <a:pt x="3887404" y="3301396"/>
                  </a:cubicBezTo>
                  <a:cubicBezTo>
                    <a:pt x="3830867" y="3322636"/>
                    <a:pt x="3830507" y="3322636"/>
                    <a:pt x="2004381" y="3321556"/>
                  </a:cubicBezTo>
                  <a:cubicBezTo>
                    <a:pt x="489032" y="3320836"/>
                    <a:pt x="170333" y="3318316"/>
                    <a:pt x="133601" y="3306436"/>
                  </a:cubicBezTo>
                  <a:cubicBezTo>
                    <a:pt x="81025" y="3290232"/>
                    <a:pt x="66981" y="3279432"/>
                    <a:pt x="28809" y="3226872"/>
                  </a:cubicBezTo>
                  <a:lnTo>
                    <a:pt x="0" y="3187268"/>
                  </a:lnTo>
                  <a:lnTo>
                    <a:pt x="0" y="1913152"/>
                  </a:lnTo>
                  <a:cubicBezTo>
                    <a:pt x="0" y="991136"/>
                    <a:pt x="3241" y="632556"/>
                    <a:pt x="11524" y="616716"/>
                  </a:cubicBezTo>
                  <a:cubicBezTo>
                    <a:pt x="28449" y="583952"/>
                    <a:pt x="72382" y="538592"/>
                    <a:pt x="103712" y="522388"/>
                  </a:cubicBezTo>
                  <a:cubicBezTo>
                    <a:pt x="126399" y="510508"/>
                    <a:pt x="223989" y="507988"/>
                    <a:pt x="654683" y="507988"/>
                  </a:cubicBezTo>
                  <a:lnTo>
                    <a:pt x="1177925" y="507988"/>
                  </a:lnTo>
                  <a:lnTo>
                    <a:pt x="1203853" y="485308"/>
                  </a:lnTo>
                  <a:cubicBezTo>
                    <a:pt x="1217897" y="472708"/>
                    <a:pt x="1291360" y="358220"/>
                    <a:pt x="1367344" y="2311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手繪多邊形 25"/>
            <p:cNvSpPr>
              <a:spLocks/>
            </p:cNvSpPr>
            <p:nvPr/>
          </p:nvSpPr>
          <p:spPr bwMode="auto">
            <a:xfrm>
              <a:off x="4971101" y="4186970"/>
              <a:ext cx="199940" cy="200836"/>
            </a:xfrm>
            <a:custGeom>
              <a:avLst/>
              <a:gdLst>
                <a:gd name="connsiteX0" fmla="*/ 696901 w 1382938"/>
                <a:gd name="connsiteY0" fmla="*/ 174564 h 1389136"/>
                <a:gd name="connsiteX1" fmla="*/ 615103 w 1382938"/>
                <a:gd name="connsiteY1" fmla="*/ 185584 h 1389136"/>
                <a:gd name="connsiteX2" fmla="*/ 187732 w 1382938"/>
                <a:gd name="connsiteY2" fmla="*/ 592580 h 1389136"/>
                <a:gd name="connsiteX3" fmla="*/ 187732 w 1382938"/>
                <a:gd name="connsiteY3" fmla="*/ 808496 h 1389136"/>
                <a:gd name="connsiteX4" fmla="*/ 532584 w 1382938"/>
                <a:gd name="connsiteY4" fmla="*/ 1189940 h 1389136"/>
                <a:gd name="connsiteX5" fmla="*/ 850769 w 1382938"/>
                <a:gd name="connsiteY5" fmla="*/ 1191740 h 1389136"/>
                <a:gd name="connsiteX6" fmla="*/ 1062653 w 1382938"/>
                <a:gd name="connsiteY6" fmla="*/ 1061472 h 1389136"/>
                <a:gd name="connsiteX7" fmla="*/ 1208953 w 1382938"/>
                <a:gd name="connsiteY7" fmla="*/ 698740 h 1389136"/>
                <a:gd name="connsiteX8" fmla="*/ 1135442 w 1382938"/>
                <a:gd name="connsiteY8" fmla="*/ 424528 h 1389136"/>
                <a:gd name="connsiteX9" fmla="*/ 777619 w 1382938"/>
                <a:gd name="connsiteY9" fmla="*/ 185944 h 1389136"/>
                <a:gd name="connsiteX10" fmla="*/ 696901 w 1382938"/>
                <a:gd name="connsiteY10" fmla="*/ 174564 h 1389136"/>
                <a:gd name="connsiteX11" fmla="*/ 709912 w 1382938"/>
                <a:gd name="connsiteY11" fmla="*/ 376 h 1389136"/>
                <a:gd name="connsiteX12" fmla="*/ 908829 w 1382938"/>
                <a:gd name="connsiteY12" fmla="*/ 35660 h 1389136"/>
                <a:gd name="connsiteX13" fmla="*/ 1337507 w 1382938"/>
                <a:gd name="connsiteY13" fmla="*/ 434916 h 1389136"/>
                <a:gd name="connsiteX14" fmla="*/ 1382858 w 1382938"/>
                <a:gd name="connsiteY14" fmla="*/ 698084 h 1389136"/>
                <a:gd name="connsiteX15" fmla="*/ 1357663 w 1382938"/>
                <a:gd name="connsiteY15" fmla="*/ 904012 h 1389136"/>
                <a:gd name="connsiteX16" fmla="*/ 909909 w 1382938"/>
                <a:gd name="connsiteY16" fmla="*/ 1358712 h 1389136"/>
                <a:gd name="connsiteX17" fmla="*/ 688552 w 1382938"/>
                <a:gd name="connsiteY17" fmla="*/ 1388952 h 1389136"/>
                <a:gd name="connsiteX18" fmla="*/ 517585 w 1382938"/>
                <a:gd name="connsiteY18" fmla="*/ 1372752 h 1389136"/>
                <a:gd name="connsiteX19" fmla="*/ 178170 w 1382938"/>
                <a:gd name="connsiteY19" fmla="*/ 1165384 h 1389136"/>
                <a:gd name="connsiteX20" fmla="*/ 10443 w 1382938"/>
                <a:gd name="connsiteY20" fmla="*/ 585760 h 1389136"/>
                <a:gd name="connsiteX21" fmla="*/ 214163 w 1382938"/>
                <a:gd name="connsiteY21" fmla="*/ 195868 h 1389136"/>
                <a:gd name="connsiteX22" fmla="*/ 657958 w 1382938"/>
                <a:gd name="connsiteY22" fmla="*/ 1820 h 1389136"/>
                <a:gd name="connsiteX23" fmla="*/ 709912 w 1382938"/>
                <a:gd name="connsiteY23" fmla="*/ 376 h 13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2938" h="1389136">
                  <a:moveTo>
                    <a:pt x="696901" y="174564"/>
                  </a:moveTo>
                  <a:cubicBezTo>
                    <a:pt x="674920" y="174520"/>
                    <a:pt x="652759" y="178208"/>
                    <a:pt x="615103" y="185584"/>
                  </a:cubicBezTo>
                  <a:cubicBezTo>
                    <a:pt x="397454" y="228768"/>
                    <a:pt x="236379" y="381708"/>
                    <a:pt x="187732" y="592580"/>
                  </a:cubicBezTo>
                  <a:cubicBezTo>
                    <a:pt x="167553" y="678228"/>
                    <a:pt x="167553" y="721768"/>
                    <a:pt x="187732" y="808496"/>
                  </a:cubicBezTo>
                  <a:cubicBezTo>
                    <a:pt x="228451" y="983024"/>
                    <a:pt x="366104" y="1135604"/>
                    <a:pt x="532584" y="1189940"/>
                  </a:cubicBezTo>
                  <a:cubicBezTo>
                    <a:pt x="623030" y="1219448"/>
                    <a:pt x="766808" y="1220168"/>
                    <a:pt x="850769" y="1191740"/>
                  </a:cubicBezTo>
                  <a:cubicBezTo>
                    <a:pt x="935450" y="1163312"/>
                    <a:pt x="1000673" y="1123008"/>
                    <a:pt x="1062653" y="1061472"/>
                  </a:cubicBezTo>
                  <a:cubicBezTo>
                    <a:pt x="1166432" y="957476"/>
                    <a:pt x="1208953" y="852036"/>
                    <a:pt x="1208953" y="698740"/>
                  </a:cubicBezTo>
                  <a:cubicBezTo>
                    <a:pt x="1208953" y="591140"/>
                    <a:pt x="1188413" y="514132"/>
                    <a:pt x="1135442" y="424528"/>
                  </a:cubicBezTo>
                  <a:cubicBezTo>
                    <a:pt x="1067697" y="309016"/>
                    <a:pt x="928243" y="216172"/>
                    <a:pt x="777619" y="185944"/>
                  </a:cubicBezTo>
                  <a:cubicBezTo>
                    <a:pt x="740684" y="178388"/>
                    <a:pt x="718883" y="174612"/>
                    <a:pt x="696901" y="174564"/>
                  </a:cubicBezTo>
                  <a:close/>
                  <a:moveTo>
                    <a:pt x="709912" y="376"/>
                  </a:moveTo>
                  <a:cubicBezTo>
                    <a:pt x="769131" y="2720"/>
                    <a:pt x="846471" y="15952"/>
                    <a:pt x="908829" y="35660"/>
                  </a:cubicBezTo>
                  <a:cubicBezTo>
                    <a:pt x="1098153" y="95424"/>
                    <a:pt x="1272359" y="257788"/>
                    <a:pt x="1337507" y="434916"/>
                  </a:cubicBezTo>
                  <a:cubicBezTo>
                    <a:pt x="1380339" y="551560"/>
                    <a:pt x="1383578" y="570280"/>
                    <a:pt x="1382858" y="698084"/>
                  </a:cubicBezTo>
                  <a:cubicBezTo>
                    <a:pt x="1382138" y="803928"/>
                    <a:pt x="1377819" y="839572"/>
                    <a:pt x="1357663" y="904012"/>
                  </a:cubicBezTo>
                  <a:cubicBezTo>
                    <a:pt x="1287477" y="1127220"/>
                    <a:pt x="1129827" y="1287428"/>
                    <a:pt x="909909" y="1358712"/>
                  </a:cubicBezTo>
                  <a:cubicBezTo>
                    <a:pt x="822086" y="1387152"/>
                    <a:pt x="802290" y="1390032"/>
                    <a:pt x="688552" y="1388952"/>
                  </a:cubicBezTo>
                  <a:cubicBezTo>
                    <a:pt x="610087" y="1387872"/>
                    <a:pt x="546379" y="1382112"/>
                    <a:pt x="517585" y="1372752"/>
                  </a:cubicBezTo>
                  <a:cubicBezTo>
                    <a:pt x="367854" y="1324148"/>
                    <a:pt x="263834" y="1260788"/>
                    <a:pt x="178170" y="1165384"/>
                  </a:cubicBezTo>
                  <a:cubicBezTo>
                    <a:pt x="41037" y="1012736"/>
                    <a:pt x="-27710" y="774768"/>
                    <a:pt x="10443" y="585760"/>
                  </a:cubicBezTo>
                  <a:cubicBezTo>
                    <a:pt x="45716" y="412596"/>
                    <a:pt x="105464" y="298112"/>
                    <a:pt x="214163" y="195868"/>
                  </a:cubicBezTo>
                  <a:cubicBezTo>
                    <a:pt x="343738" y="74184"/>
                    <a:pt x="448478" y="28460"/>
                    <a:pt x="657958" y="1820"/>
                  </a:cubicBezTo>
                  <a:cubicBezTo>
                    <a:pt x="672445" y="20"/>
                    <a:pt x="690172" y="-408"/>
                    <a:pt x="709912" y="3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7" name="手繪多邊形 26"/>
          <p:cNvSpPr>
            <a:spLocks/>
          </p:cNvSpPr>
          <p:nvPr/>
        </p:nvSpPr>
        <p:spPr bwMode="auto">
          <a:xfrm rot="10800000" flipV="1">
            <a:off x="6810049" y="787032"/>
            <a:ext cx="350307" cy="647001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7297767" y="3116326"/>
            <a:ext cx="547975" cy="545696"/>
            <a:chOff x="4482532" y="2609929"/>
            <a:chExt cx="547975" cy="545696"/>
          </a:xfrm>
          <a:solidFill>
            <a:schemeClr val="bg1"/>
          </a:solidFill>
        </p:grpSpPr>
        <p:sp>
          <p:nvSpPr>
            <p:cNvPr id="29" name="手繪多邊形 28"/>
            <p:cNvSpPr>
              <a:spLocks/>
            </p:cNvSpPr>
            <p:nvPr/>
          </p:nvSpPr>
          <p:spPr bwMode="auto">
            <a:xfrm>
              <a:off x="4482532" y="2738090"/>
              <a:ext cx="547975" cy="417535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" name="Freeform 92"/>
            <p:cNvSpPr>
              <a:spLocks/>
            </p:cNvSpPr>
            <p:nvPr/>
          </p:nvSpPr>
          <p:spPr bwMode="auto">
            <a:xfrm>
              <a:off x="4526626" y="2609929"/>
              <a:ext cx="88188" cy="314265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93"/>
            <p:cNvSpPr>
              <a:spLocks/>
            </p:cNvSpPr>
            <p:nvPr/>
          </p:nvSpPr>
          <p:spPr bwMode="auto">
            <a:xfrm>
              <a:off x="4900278" y="2609929"/>
              <a:ext cx="82071" cy="314265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94"/>
            <p:cNvSpPr>
              <a:spLocks/>
            </p:cNvSpPr>
            <p:nvPr/>
          </p:nvSpPr>
          <p:spPr bwMode="auto">
            <a:xfrm>
              <a:off x="4596972" y="2655807"/>
              <a:ext cx="65504" cy="222509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4852870" y="2657592"/>
              <a:ext cx="68308" cy="220725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4662986" y="2701940"/>
              <a:ext cx="45368" cy="130753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4806991" y="2703979"/>
              <a:ext cx="50976" cy="128714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6" name="手繪多邊形 35"/>
          <p:cNvSpPr>
            <a:spLocks/>
          </p:cNvSpPr>
          <p:nvPr/>
        </p:nvSpPr>
        <p:spPr bwMode="auto">
          <a:xfrm>
            <a:off x="7056773" y="2027059"/>
            <a:ext cx="631310" cy="465906"/>
          </a:xfrm>
          <a:custGeom>
            <a:avLst/>
            <a:gdLst>
              <a:gd name="connsiteX0" fmla="*/ 2313240 w 4627012"/>
              <a:gd name="connsiteY0" fmla="*/ 2906712 h 3414712"/>
              <a:gd name="connsiteX1" fmla="*/ 1912260 w 4627012"/>
              <a:gd name="connsiteY1" fmla="*/ 2918932 h 3414712"/>
              <a:gd name="connsiteX2" fmla="*/ 1906856 w 4627012"/>
              <a:gd name="connsiteY2" fmla="*/ 3234846 h 3414712"/>
              <a:gd name="connsiteX3" fmla="*/ 2311440 w 4627012"/>
              <a:gd name="connsiteY3" fmla="*/ 3241676 h 3414712"/>
              <a:gd name="connsiteX4" fmla="*/ 2721424 w 4627012"/>
              <a:gd name="connsiteY4" fmla="*/ 3229456 h 3414712"/>
              <a:gd name="connsiteX5" fmla="*/ 2733676 w 4627012"/>
              <a:gd name="connsiteY5" fmla="*/ 3078146 h 3414712"/>
              <a:gd name="connsiteX6" fmla="*/ 2717824 w 4627012"/>
              <a:gd name="connsiteY6" fmla="*/ 2922886 h 3414712"/>
              <a:gd name="connsiteX7" fmla="*/ 2313240 w 4627012"/>
              <a:gd name="connsiteY7" fmla="*/ 2906712 h 3414712"/>
              <a:gd name="connsiteX8" fmla="*/ 1584960 w 4627012"/>
              <a:gd name="connsiteY8" fmla="*/ 286972 h 3414712"/>
              <a:gd name="connsiteX9" fmla="*/ 289164 w 4627012"/>
              <a:gd name="connsiteY9" fmla="*/ 296550 h 3414712"/>
              <a:gd name="connsiteX10" fmla="*/ 287364 w 4627012"/>
              <a:gd name="connsiteY10" fmla="*/ 2620194 h 3414712"/>
              <a:gd name="connsiteX11" fmla="*/ 2319024 w 4627012"/>
              <a:gd name="connsiteY11" fmla="*/ 2632076 h 3414712"/>
              <a:gd name="connsiteX12" fmla="*/ 4338444 w 4627012"/>
              <a:gd name="connsiteY12" fmla="*/ 2632076 h 3414712"/>
              <a:gd name="connsiteX13" fmla="*/ 4343844 w 4627012"/>
              <a:gd name="connsiteY13" fmla="*/ 2609392 h 3414712"/>
              <a:gd name="connsiteX14" fmla="*/ 4346724 w 4627012"/>
              <a:gd name="connsiteY14" fmla="*/ 1438210 h 3414712"/>
              <a:gd name="connsiteX15" fmla="*/ 4343844 w 4627012"/>
              <a:gd name="connsiteY15" fmla="*/ 290070 h 3414712"/>
              <a:gd name="connsiteX16" fmla="*/ 2323344 w 4627012"/>
              <a:gd name="connsiteY16" fmla="*/ 287550 h 3414712"/>
              <a:gd name="connsiteX17" fmla="*/ 1584960 w 4627012"/>
              <a:gd name="connsiteY17" fmla="*/ 286972 h 3414712"/>
              <a:gd name="connsiteX18" fmla="*/ 4623604 w 4627012"/>
              <a:gd name="connsiteY18" fmla="*/ 0 h 3414712"/>
              <a:gd name="connsiteX19" fmla="*/ 4626124 w 4627012"/>
              <a:gd name="connsiteY19" fmla="*/ 1442872 h 3414712"/>
              <a:gd name="connsiteX20" fmla="*/ 4625404 w 4627012"/>
              <a:gd name="connsiteY20" fmla="*/ 2896186 h 3414712"/>
              <a:gd name="connsiteX21" fmla="*/ 3827856 w 4627012"/>
              <a:gd name="connsiteY21" fmla="*/ 2906628 h 3414712"/>
              <a:gd name="connsiteX22" fmla="*/ 3020592 w 4627012"/>
              <a:gd name="connsiteY22" fmla="*/ 2914912 h 3414712"/>
              <a:gd name="connsiteX23" fmla="*/ 3010148 w 4627012"/>
              <a:gd name="connsiteY23" fmla="*/ 3079832 h 3414712"/>
              <a:gd name="connsiteX24" fmla="*/ 3013028 w 4627012"/>
              <a:gd name="connsiteY24" fmla="*/ 3236830 h 3414712"/>
              <a:gd name="connsiteX25" fmla="*/ 3485796 w 4627012"/>
              <a:gd name="connsiteY25" fmla="*/ 3241870 h 3414712"/>
              <a:gd name="connsiteX26" fmla="*/ 3976204 w 4627012"/>
              <a:gd name="connsiteY26" fmla="*/ 3255554 h 3414712"/>
              <a:gd name="connsiteX27" fmla="*/ 4014012 w 4627012"/>
              <a:gd name="connsiteY27" fmla="*/ 3357820 h 3414712"/>
              <a:gd name="connsiteX28" fmla="*/ 4014012 w 4627012"/>
              <a:gd name="connsiteY28" fmla="*/ 3414712 h 3414712"/>
              <a:gd name="connsiteX29" fmla="*/ 2306940 w 4627012"/>
              <a:gd name="connsiteY29" fmla="*/ 3414712 h 3414712"/>
              <a:gd name="connsiteX30" fmla="*/ 599508 w 4627012"/>
              <a:gd name="connsiteY30" fmla="*/ 3414712 h 3414712"/>
              <a:gd name="connsiteX31" fmla="*/ 599508 w 4627012"/>
              <a:gd name="connsiteY31" fmla="*/ 3372942 h 3414712"/>
              <a:gd name="connsiteX32" fmla="*/ 656400 w 4627012"/>
              <a:gd name="connsiteY32" fmla="*/ 3253394 h 3414712"/>
              <a:gd name="connsiteX33" fmla="*/ 1136728 w 4627012"/>
              <a:gd name="connsiteY33" fmla="*/ 3241870 h 3414712"/>
              <a:gd name="connsiteX34" fmla="*/ 1603732 w 4627012"/>
              <a:gd name="connsiteY34" fmla="*/ 3229628 h 3414712"/>
              <a:gd name="connsiteX35" fmla="*/ 1615976 w 4627012"/>
              <a:gd name="connsiteY35" fmla="*/ 3078030 h 3414712"/>
              <a:gd name="connsiteX36" fmla="*/ 1599772 w 4627012"/>
              <a:gd name="connsiteY36" fmla="*/ 2922472 h 3414712"/>
              <a:gd name="connsiteX37" fmla="*/ 792144 w 4627012"/>
              <a:gd name="connsiteY37" fmla="*/ 2906268 h 3414712"/>
              <a:gd name="connsiteX38" fmla="*/ 0 w 4627012"/>
              <a:gd name="connsiteY38" fmla="*/ 2906268 h 3414712"/>
              <a:gd name="connsiteX39" fmla="*/ 2520 w 4627012"/>
              <a:gd name="connsiteY39" fmla="*/ 1455836 h 3414712"/>
              <a:gd name="connsiteX40" fmla="*/ 5040 w 4627012"/>
              <a:gd name="connsiteY40" fmla="*/ 5042 h 3414712"/>
              <a:gd name="connsiteX41" fmla="*/ 2314500 w 4627012"/>
              <a:gd name="connsiteY41" fmla="*/ 2520 h 341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27012" h="3414712">
                <a:moveTo>
                  <a:pt x="2313240" y="2906712"/>
                </a:moveTo>
                <a:cubicBezTo>
                  <a:pt x="2024304" y="2906712"/>
                  <a:pt x="1921268" y="2909946"/>
                  <a:pt x="1912260" y="2918932"/>
                </a:cubicBezTo>
                <a:cubicBezTo>
                  <a:pt x="1898932" y="2932230"/>
                  <a:pt x="1893888" y="3222268"/>
                  <a:pt x="1906856" y="3234846"/>
                </a:cubicBezTo>
                <a:cubicBezTo>
                  <a:pt x="1910460" y="3238440"/>
                  <a:pt x="2092756" y="3241676"/>
                  <a:pt x="2311440" y="3241676"/>
                </a:cubicBezTo>
                <a:cubicBezTo>
                  <a:pt x="2607220" y="3241676"/>
                  <a:pt x="2712420" y="3238440"/>
                  <a:pt x="2721424" y="3229456"/>
                </a:cubicBezTo>
                <a:cubicBezTo>
                  <a:pt x="2729712" y="3221190"/>
                  <a:pt x="2733676" y="3172670"/>
                  <a:pt x="2733676" y="3078146"/>
                </a:cubicBezTo>
                <a:cubicBezTo>
                  <a:pt x="2733676" y="2964936"/>
                  <a:pt x="2730792" y="2935824"/>
                  <a:pt x="2717824" y="2922886"/>
                </a:cubicBezTo>
                <a:cubicBezTo>
                  <a:pt x="2703772" y="2908868"/>
                  <a:pt x="2652976" y="2906712"/>
                  <a:pt x="2313240" y="2906712"/>
                </a:cubicBezTo>
                <a:close/>
                <a:moveTo>
                  <a:pt x="1584960" y="286972"/>
                </a:moveTo>
                <a:cubicBezTo>
                  <a:pt x="654628" y="286788"/>
                  <a:pt x="297356" y="289530"/>
                  <a:pt x="289164" y="296550"/>
                </a:cubicBezTo>
                <a:cubicBezTo>
                  <a:pt x="269728" y="312392"/>
                  <a:pt x="268288" y="2601112"/>
                  <a:pt x="287364" y="2620194"/>
                </a:cubicBezTo>
                <a:cubicBezTo>
                  <a:pt x="296724" y="2629554"/>
                  <a:pt x="761804" y="2632076"/>
                  <a:pt x="2319024" y="2632076"/>
                </a:cubicBezTo>
                <a:lnTo>
                  <a:pt x="4338444" y="2632076"/>
                </a:lnTo>
                <a:lnTo>
                  <a:pt x="4343844" y="2609392"/>
                </a:lnTo>
                <a:cubicBezTo>
                  <a:pt x="4347080" y="2596792"/>
                  <a:pt x="4348160" y="2069706"/>
                  <a:pt x="4346724" y="1438210"/>
                </a:cubicBezTo>
                <a:lnTo>
                  <a:pt x="4343844" y="290070"/>
                </a:lnTo>
                <a:lnTo>
                  <a:pt x="2323344" y="287550"/>
                </a:lnTo>
                <a:cubicBezTo>
                  <a:pt x="2044864" y="287212"/>
                  <a:pt x="1799652" y="287014"/>
                  <a:pt x="1584960" y="286972"/>
                </a:cubicBezTo>
                <a:close/>
                <a:moveTo>
                  <a:pt x="4623604" y="0"/>
                </a:moveTo>
                <a:lnTo>
                  <a:pt x="4626124" y="1442872"/>
                </a:lnTo>
                <a:cubicBezTo>
                  <a:pt x="4627564" y="2236866"/>
                  <a:pt x="4627204" y="2890786"/>
                  <a:pt x="4625404" y="2896186"/>
                </a:cubicBezTo>
                <a:cubicBezTo>
                  <a:pt x="4623240" y="2903028"/>
                  <a:pt x="4347792" y="2906628"/>
                  <a:pt x="3827856" y="2906628"/>
                </a:cubicBezTo>
                <a:cubicBezTo>
                  <a:pt x="3390736" y="2906628"/>
                  <a:pt x="3027432" y="2910590"/>
                  <a:pt x="3020592" y="2914912"/>
                </a:cubicBezTo>
                <a:cubicBezTo>
                  <a:pt x="3010508" y="2921392"/>
                  <a:pt x="3007988" y="2961362"/>
                  <a:pt x="3010148" y="3079832"/>
                </a:cubicBezTo>
                <a:lnTo>
                  <a:pt x="3013028" y="3236830"/>
                </a:lnTo>
                <a:lnTo>
                  <a:pt x="3485796" y="3241870"/>
                </a:lnTo>
                <a:cubicBezTo>
                  <a:pt x="3745404" y="3244752"/>
                  <a:pt x="3966124" y="3250872"/>
                  <a:pt x="3976204" y="3255554"/>
                </a:cubicBezTo>
                <a:cubicBezTo>
                  <a:pt x="4003928" y="3269238"/>
                  <a:pt x="4014012" y="3296244"/>
                  <a:pt x="4014012" y="3357820"/>
                </a:cubicBezTo>
                <a:lnTo>
                  <a:pt x="4014012" y="3414712"/>
                </a:lnTo>
                <a:lnTo>
                  <a:pt x="2306940" y="3414712"/>
                </a:lnTo>
                <a:lnTo>
                  <a:pt x="599508" y="3414712"/>
                </a:lnTo>
                <a:lnTo>
                  <a:pt x="599508" y="3372942"/>
                </a:lnTo>
                <a:cubicBezTo>
                  <a:pt x="599508" y="3319650"/>
                  <a:pt x="623992" y="3268158"/>
                  <a:pt x="656400" y="3253394"/>
                </a:cubicBezTo>
                <a:cubicBezTo>
                  <a:pt x="674404" y="3245112"/>
                  <a:pt x="818428" y="3241870"/>
                  <a:pt x="1136728" y="3241870"/>
                </a:cubicBezTo>
                <a:cubicBezTo>
                  <a:pt x="1476988" y="3241870"/>
                  <a:pt x="1594372" y="3238630"/>
                  <a:pt x="1603732" y="3229628"/>
                </a:cubicBezTo>
                <a:cubicBezTo>
                  <a:pt x="1612012" y="3221346"/>
                  <a:pt x="1615976" y="3172734"/>
                  <a:pt x="1615976" y="3078030"/>
                </a:cubicBezTo>
                <a:cubicBezTo>
                  <a:pt x="1615976" y="2964604"/>
                  <a:pt x="1612732" y="2935436"/>
                  <a:pt x="1599772" y="2922472"/>
                </a:cubicBezTo>
                <a:cubicBezTo>
                  <a:pt x="1585728" y="2908070"/>
                  <a:pt x="1498232" y="2906268"/>
                  <a:pt x="792144" y="2906268"/>
                </a:cubicBezTo>
                <a:lnTo>
                  <a:pt x="0" y="2906268"/>
                </a:lnTo>
                <a:lnTo>
                  <a:pt x="2520" y="1455836"/>
                </a:lnTo>
                <a:lnTo>
                  <a:pt x="5040" y="5042"/>
                </a:lnTo>
                <a:lnTo>
                  <a:pt x="2314500" y="25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6758432" y="5342160"/>
            <a:ext cx="453539" cy="453327"/>
            <a:chOff x="4504200" y="5409394"/>
            <a:chExt cx="453539" cy="453327"/>
          </a:xfrm>
          <a:solidFill>
            <a:schemeClr val="bg1"/>
          </a:solidFill>
        </p:grpSpPr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4504200" y="5409394"/>
              <a:ext cx="452907" cy="453327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66"/>
            <p:cNvSpPr>
              <a:spLocks/>
            </p:cNvSpPr>
            <p:nvPr/>
          </p:nvSpPr>
          <p:spPr bwMode="auto">
            <a:xfrm>
              <a:off x="4572873" y="5522726"/>
              <a:ext cx="384866" cy="223925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370605" y="2447277"/>
            <a:ext cx="771532" cy="774334"/>
            <a:chOff x="797010" y="5103333"/>
            <a:chExt cx="477058" cy="478790"/>
          </a:xfrm>
          <a:solidFill>
            <a:srgbClr val="6D6D6D"/>
          </a:solidFill>
        </p:grpSpPr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54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23" name="淚滴形 22"/>
          <p:cNvSpPr/>
          <p:nvPr/>
        </p:nvSpPr>
        <p:spPr bwMode="auto">
          <a:xfrm flipV="1">
            <a:off x="5122220" y="3669379"/>
            <a:ext cx="2031374" cy="2031374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292100" dist="152400" dir="32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6350" prst="relaxedInset"/>
            <a:contourClr>
              <a:schemeClr val="bg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21" name="淚滴形 20"/>
          <p:cNvSpPr/>
          <p:nvPr/>
        </p:nvSpPr>
        <p:spPr bwMode="auto">
          <a:xfrm flipV="1">
            <a:off x="2497612" y="3669379"/>
            <a:ext cx="2031374" cy="2031374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292100" dist="152400" dir="32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6350" prst="relaxedInset"/>
            <a:contourClr>
              <a:schemeClr val="bg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9" name="淚滴形 18"/>
          <p:cNvSpPr/>
          <p:nvPr/>
        </p:nvSpPr>
        <p:spPr bwMode="auto">
          <a:xfrm flipV="1">
            <a:off x="6168792" y="1157247"/>
            <a:ext cx="2031374" cy="2031374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>
            <a:outerShdw blurRad="292100" dist="152400" dir="32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6350" prst="relaxedInset"/>
            <a:contourClr>
              <a:schemeClr val="bg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7" name="淚滴形 16"/>
          <p:cNvSpPr/>
          <p:nvPr/>
        </p:nvSpPr>
        <p:spPr bwMode="auto">
          <a:xfrm flipV="1">
            <a:off x="3544184" y="1157247"/>
            <a:ext cx="2031374" cy="2031374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>
            <a:outerShdw blurRad="292100" dist="152400" dir="32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6350" prst="relaxedInset"/>
            <a:contourClr>
              <a:schemeClr val="bg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5" name="淚滴形 14"/>
          <p:cNvSpPr/>
          <p:nvPr/>
        </p:nvSpPr>
        <p:spPr bwMode="auto">
          <a:xfrm flipV="1">
            <a:off x="919576" y="1157247"/>
            <a:ext cx="2031374" cy="2031374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>
            <a:outerShdw blurRad="292100" dist="152400" dir="324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6350" prst="relaxedInset"/>
            <a:contourClr>
              <a:schemeClr val="bg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0" name="套索 9"/>
          <p:cNvSpPr/>
          <p:nvPr/>
        </p:nvSpPr>
        <p:spPr bwMode="auto">
          <a:xfrm rot="2820580">
            <a:off x="1013773" y="1250049"/>
            <a:ext cx="1842979" cy="1842979"/>
          </a:xfrm>
          <a:prstGeom prst="chord">
            <a:avLst>
              <a:gd name="adj1" fmla="val 2700000"/>
              <a:gd name="adj2" fmla="val 18738869"/>
            </a:avLst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1" name="套索 10"/>
          <p:cNvSpPr/>
          <p:nvPr/>
        </p:nvSpPr>
        <p:spPr bwMode="auto">
          <a:xfrm rot="2820580">
            <a:off x="3638381" y="1250049"/>
            <a:ext cx="1842979" cy="1842979"/>
          </a:xfrm>
          <a:prstGeom prst="chord">
            <a:avLst>
              <a:gd name="adj1" fmla="val 2700000"/>
              <a:gd name="adj2" fmla="val 18738869"/>
            </a:avLst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2" name="套索 11"/>
          <p:cNvSpPr/>
          <p:nvPr/>
        </p:nvSpPr>
        <p:spPr bwMode="auto">
          <a:xfrm rot="2820580">
            <a:off x="6262989" y="1250049"/>
            <a:ext cx="1842979" cy="1842979"/>
          </a:xfrm>
          <a:prstGeom prst="chord">
            <a:avLst>
              <a:gd name="adj1" fmla="val 2700000"/>
              <a:gd name="adj2" fmla="val 18738869"/>
            </a:avLst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3" name="套索 12"/>
          <p:cNvSpPr/>
          <p:nvPr/>
        </p:nvSpPr>
        <p:spPr bwMode="auto">
          <a:xfrm rot="2820580">
            <a:off x="2591809" y="3762181"/>
            <a:ext cx="1842979" cy="1842979"/>
          </a:xfrm>
          <a:prstGeom prst="chord">
            <a:avLst>
              <a:gd name="adj1" fmla="val 2700000"/>
              <a:gd name="adj2" fmla="val 18738869"/>
            </a:avLst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4" name="套索 13"/>
          <p:cNvSpPr/>
          <p:nvPr/>
        </p:nvSpPr>
        <p:spPr bwMode="auto">
          <a:xfrm rot="2820580">
            <a:off x="5216417" y="3762181"/>
            <a:ext cx="1842979" cy="1842979"/>
          </a:xfrm>
          <a:prstGeom prst="chord">
            <a:avLst>
              <a:gd name="adj1" fmla="val 2700000"/>
              <a:gd name="adj2" fmla="val 18738869"/>
            </a:avLst>
          </a:prstGeom>
          <a:gradFill flip="none" rotWithShape="1">
            <a:gsLst>
              <a:gs pos="0">
                <a:srgbClr val="ECECEC">
                  <a:lumMod val="71000"/>
                  <a:lumOff val="29000"/>
                </a:srgbClr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165100" dist="152400" dir="24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19050" prst="softRound"/>
            <a:contourClr>
              <a:schemeClr val="bg1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7706142" y="2698539"/>
            <a:ext cx="390928" cy="39094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 flipH="1">
            <a:off x="2479994" y="2681806"/>
            <a:ext cx="395895" cy="323697"/>
            <a:chOff x="27939457" y="2831385"/>
            <a:chExt cx="2923084" cy="2390021"/>
          </a:xfrm>
          <a:solidFill>
            <a:schemeClr val="bg1"/>
          </a:solidFill>
        </p:grpSpPr>
        <p:sp>
          <p:nvSpPr>
            <p:cNvPr id="27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手繪多邊形 27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5019938" y="2699049"/>
            <a:ext cx="442544" cy="375659"/>
            <a:chOff x="27859538" y="12880453"/>
            <a:chExt cx="3007014" cy="2552546"/>
          </a:xfrm>
          <a:solidFill>
            <a:schemeClr val="bg1"/>
          </a:solidFill>
        </p:grpSpPr>
        <p:sp>
          <p:nvSpPr>
            <p:cNvPr id="30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3102810" y="3956915"/>
            <a:ext cx="438956" cy="324876"/>
            <a:chOff x="4120407" y="4174776"/>
            <a:chExt cx="438956" cy="324876"/>
          </a:xfrm>
          <a:solidFill>
            <a:schemeClr val="bg1"/>
          </a:solidFill>
        </p:grpSpPr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0" name="Freeform 66"/>
          <p:cNvSpPr>
            <a:spLocks/>
          </p:cNvSpPr>
          <p:nvPr/>
        </p:nvSpPr>
        <p:spPr bwMode="auto">
          <a:xfrm>
            <a:off x="3993097" y="5145178"/>
            <a:ext cx="461489" cy="441836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41" name="群組 40"/>
          <p:cNvGrpSpPr/>
          <p:nvPr/>
        </p:nvGrpSpPr>
        <p:grpSpPr>
          <a:xfrm>
            <a:off x="6618305" y="5156151"/>
            <a:ext cx="411702" cy="409989"/>
            <a:chOff x="4482532" y="2609929"/>
            <a:chExt cx="547975" cy="545696"/>
          </a:xfrm>
          <a:solidFill>
            <a:schemeClr val="bg1"/>
          </a:solidFill>
        </p:grpSpPr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4482532" y="2738090"/>
              <a:ext cx="547975" cy="417535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" name="Freeform 92"/>
            <p:cNvSpPr>
              <a:spLocks/>
            </p:cNvSpPr>
            <p:nvPr/>
          </p:nvSpPr>
          <p:spPr bwMode="auto">
            <a:xfrm>
              <a:off x="4526626" y="2609929"/>
              <a:ext cx="88188" cy="314265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93"/>
            <p:cNvSpPr>
              <a:spLocks/>
            </p:cNvSpPr>
            <p:nvPr/>
          </p:nvSpPr>
          <p:spPr bwMode="auto">
            <a:xfrm>
              <a:off x="4900278" y="2609929"/>
              <a:ext cx="82071" cy="314265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94"/>
            <p:cNvSpPr>
              <a:spLocks/>
            </p:cNvSpPr>
            <p:nvPr/>
          </p:nvSpPr>
          <p:spPr bwMode="auto">
            <a:xfrm>
              <a:off x="4596972" y="2655807"/>
              <a:ext cx="65504" cy="222509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95"/>
            <p:cNvSpPr>
              <a:spLocks/>
            </p:cNvSpPr>
            <p:nvPr/>
          </p:nvSpPr>
          <p:spPr bwMode="auto">
            <a:xfrm>
              <a:off x="4852870" y="2657592"/>
              <a:ext cx="68308" cy="220725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4662986" y="2701940"/>
              <a:ext cx="45368" cy="130753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4806991" y="2703979"/>
              <a:ext cx="50976" cy="128714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51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198884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807804" y="2275128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 smtClean="0"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 smtClean="0"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539588" y="4293096"/>
            <a:ext cx="1776827" cy="2319162"/>
          </a:xfrm>
          <a:custGeom>
            <a:avLst/>
            <a:gdLst>
              <a:gd name="T0" fmla="*/ 271 w 695"/>
              <a:gd name="T1" fmla="*/ 113 h 903"/>
              <a:gd name="T2" fmla="*/ 300 w 695"/>
              <a:gd name="T3" fmla="*/ 0 h 903"/>
              <a:gd name="T4" fmla="*/ 271 w 695"/>
              <a:gd name="T5" fmla="*/ 0 h 903"/>
              <a:gd name="T6" fmla="*/ 364 w 695"/>
              <a:gd name="T7" fmla="*/ 144 h 903"/>
              <a:gd name="T8" fmla="*/ 470 w 695"/>
              <a:gd name="T9" fmla="*/ 95 h 903"/>
              <a:gd name="T10" fmla="*/ 452 w 695"/>
              <a:gd name="T11" fmla="*/ 73 h 903"/>
              <a:gd name="T12" fmla="*/ 399 w 695"/>
              <a:gd name="T13" fmla="*/ 237 h 903"/>
              <a:gd name="T14" fmla="*/ 502 w 695"/>
              <a:gd name="T15" fmla="*/ 290 h 903"/>
              <a:gd name="T16" fmla="*/ 509 w 695"/>
              <a:gd name="T17" fmla="*/ 263 h 903"/>
              <a:gd name="T18" fmla="*/ 179 w 695"/>
              <a:gd name="T19" fmla="*/ 265 h 903"/>
              <a:gd name="T20" fmla="*/ 62 w 695"/>
              <a:gd name="T21" fmla="*/ 263 h 903"/>
              <a:gd name="T22" fmla="*/ 69 w 695"/>
              <a:gd name="T23" fmla="*/ 290 h 903"/>
              <a:gd name="T24" fmla="*/ 189 w 695"/>
              <a:gd name="T25" fmla="*/ 166 h 903"/>
              <a:gd name="T26" fmla="*/ 119 w 695"/>
              <a:gd name="T27" fmla="*/ 73 h 903"/>
              <a:gd name="T28" fmla="*/ 101 w 695"/>
              <a:gd name="T29" fmla="*/ 95 h 903"/>
              <a:gd name="T30" fmla="*/ 666 w 695"/>
              <a:gd name="T31" fmla="*/ 663 h 903"/>
              <a:gd name="T32" fmla="*/ 666 w 695"/>
              <a:gd name="T33" fmla="*/ 557 h 903"/>
              <a:gd name="T34" fmla="*/ 624 w 695"/>
              <a:gd name="T35" fmla="*/ 451 h 903"/>
              <a:gd name="T36" fmla="*/ 582 w 695"/>
              <a:gd name="T37" fmla="*/ 508 h 903"/>
              <a:gd name="T38" fmla="*/ 554 w 695"/>
              <a:gd name="T39" fmla="*/ 438 h 903"/>
              <a:gd name="T40" fmla="*/ 469 w 695"/>
              <a:gd name="T41" fmla="*/ 438 h 903"/>
              <a:gd name="T42" fmla="*/ 441 w 695"/>
              <a:gd name="T43" fmla="*/ 480 h 903"/>
              <a:gd name="T44" fmla="*/ 398 w 695"/>
              <a:gd name="T45" fmla="*/ 367 h 903"/>
              <a:gd name="T46" fmla="*/ 356 w 695"/>
              <a:gd name="T47" fmla="*/ 508 h 903"/>
              <a:gd name="T48" fmla="*/ 328 w 695"/>
              <a:gd name="T49" fmla="*/ 212 h 903"/>
              <a:gd name="T50" fmla="*/ 243 w 695"/>
              <a:gd name="T51" fmla="*/ 212 h 903"/>
              <a:gd name="T52" fmla="*/ 77 w 695"/>
              <a:gd name="T53" fmla="*/ 432 h 903"/>
              <a:gd name="T54" fmla="*/ 455 w 695"/>
              <a:gd name="T55" fmla="*/ 875 h 903"/>
              <a:gd name="T56" fmla="*/ 695 w 695"/>
              <a:gd name="T57" fmla="*/ 663 h 903"/>
              <a:gd name="T58" fmla="*/ 210 w 695"/>
              <a:gd name="T59" fmla="*/ 746 h 903"/>
              <a:gd name="T60" fmla="*/ 215 w 695"/>
              <a:gd name="T61" fmla="*/ 462 h 903"/>
              <a:gd name="T62" fmla="*/ 215 w 695"/>
              <a:gd name="T63" fmla="*/ 212 h 903"/>
              <a:gd name="T64" fmla="*/ 356 w 695"/>
              <a:gd name="T65" fmla="*/ 212 h 903"/>
              <a:gd name="T66" fmla="*/ 398 w 695"/>
              <a:gd name="T67" fmla="*/ 339 h 903"/>
              <a:gd name="T68" fmla="*/ 511 w 695"/>
              <a:gd name="T69" fmla="*/ 367 h 903"/>
              <a:gd name="T70" fmla="*/ 582 w 695"/>
              <a:gd name="T71" fmla="*/ 438 h 903"/>
              <a:gd name="T72" fmla="*/ 695 w 695"/>
              <a:gd name="T73" fmla="*/ 494 h 903"/>
              <a:gd name="T74" fmla="*/ 695 w 695"/>
              <a:gd name="T75" fmla="*/ 66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95" h="903">
                <a:moveTo>
                  <a:pt x="271" y="0"/>
                </a:moveTo>
                <a:lnTo>
                  <a:pt x="271" y="113"/>
                </a:lnTo>
                <a:lnTo>
                  <a:pt x="300" y="113"/>
                </a:lnTo>
                <a:lnTo>
                  <a:pt x="300" y="0"/>
                </a:lnTo>
                <a:lnTo>
                  <a:pt x="271" y="0"/>
                </a:lnTo>
                <a:lnTo>
                  <a:pt x="271" y="0"/>
                </a:lnTo>
                <a:close/>
                <a:moveTo>
                  <a:pt x="452" y="73"/>
                </a:moveTo>
                <a:lnTo>
                  <a:pt x="364" y="144"/>
                </a:lnTo>
                <a:lnTo>
                  <a:pt x="382" y="166"/>
                </a:lnTo>
                <a:lnTo>
                  <a:pt x="470" y="95"/>
                </a:lnTo>
                <a:lnTo>
                  <a:pt x="452" y="73"/>
                </a:lnTo>
                <a:lnTo>
                  <a:pt x="452" y="73"/>
                </a:lnTo>
                <a:close/>
                <a:moveTo>
                  <a:pt x="509" y="263"/>
                </a:moveTo>
                <a:lnTo>
                  <a:pt x="399" y="237"/>
                </a:lnTo>
                <a:lnTo>
                  <a:pt x="392" y="265"/>
                </a:lnTo>
                <a:lnTo>
                  <a:pt x="502" y="290"/>
                </a:lnTo>
                <a:lnTo>
                  <a:pt x="509" y="263"/>
                </a:lnTo>
                <a:lnTo>
                  <a:pt x="509" y="263"/>
                </a:lnTo>
                <a:close/>
                <a:moveTo>
                  <a:pt x="69" y="290"/>
                </a:moveTo>
                <a:lnTo>
                  <a:pt x="179" y="265"/>
                </a:lnTo>
                <a:lnTo>
                  <a:pt x="172" y="237"/>
                </a:lnTo>
                <a:lnTo>
                  <a:pt x="62" y="263"/>
                </a:lnTo>
                <a:lnTo>
                  <a:pt x="69" y="290"/>
                </a:lnTo>
                <a:lnTo>
                  <a:pt x="69" y="290"/>
                </a:lnTo>
                <a:close/>
                <a:moveTo>
                  <a:pt x="101" y="95"/>
                </a:moveTo>
                <a:lnTo>
                  <a:pt x="189" y="166"/>
                </a:lnTo>
                <a:lnTo>
                  <a:pt x="207" y="144"/>
                </a:lnTo>
                <a:lnTo>
                  <a:pt x="119" y="73"/>
                </a:lnTo>
                <a:lnTo>
                  <a:pt x="101" y="95"/>
                </a:lnTo>
                <a:lnTo>
                  <a:pt x="101" y="95"/>
                </a:lnTo>
                <a:close/>
                <a:moveTo>
                  <a:pt x="455" y="875"/>
                </a:moveTo>
                <a:cubicBezTo>
                  <a:pt x="572" y="875"/>
                  <a:pt x="666" y="774"/>
                  <a:pt x="666" y="663"/>
                </a:cubicBezTo>
                <a:cubicBezTo>
                  <a:pt x="666" y="663"/>
                  <a:pt x="666" y="728"/>
                  <a:pt x="666" y="663"/>
                </a:cubicBezTo>
                <a:lnTo>
                  <a:pt x="666" y="557"/>
                </a:lnTo>
                <a:lnTo>
                  <a:pt x="666" y="494"/>
                </a:lnTo>
                <a:cubicBezTo>
                  <a:pt x="666" y="470"/>
                  <a:pt x="648" y="451"/>
                  <a:pt x="624" y="451"/>
                </a:cubicBezTo>
                <a:cubicBezTo>
                  <a:pt x="601" y="451"/>
                  <a:pt x="582" y="470"/>
                  <a:pt x="582" y="494"/>
                </a:cubicBezTo>
                <a:lnTo>
                  <a:pt x="582" y="508"/>
                </a:lnTo>
                <a:lnTo>
                  <a:pt x="554" y="508"/>
                </a:lnTo>
                <a:lnTo>
                  <a:pt x="554" y="438"/>
                </a:lnTo>
                <a:cubicBezTo>
                  <a:pt x="554" y="414"/>
                  <a:pt x="535" y="395"/>
                  <a:pt x="511" y="395"/>
                </a:cubicBezTo>
                <a:cubicBezTo>
                  <a:pt x="488" y="395"/>
                  <a:pt x="469" y="414"/>
                  <a:pt x="469" y="438"/>
                </a:cubicBezTo>
                <a:lnTo>
                  <a:pt x="469" y="480"/>
                </a:lnTo>
                <a:lnTo>
                  <a:pt x="441" y="480"/>
                </a:lnTo>
                <a:lnTo>
                  <a:pt x="441" y="409"/>
                </a:lnTo>
                <a:cubicBezTo>
                  <a:pt x="441" y="386"/>
                  <a:pt x="422" y="367"/>
                  <a:pt x="398" y="367"/>
                </a:cubicBezTo>
                <a:cubicBezTo>
                  <a:pt x="375" y="367"/>
                  <a:pt x="356" y="386"/>
                  <a:pt x="356" y="409"/>
                </a:cubicBezTo>
                <a:lnTo>
                  <a:pt x="356" y="508"/>
                </a:lnTo>
                <a:lnTo>
                  <a:pt x="328" y="508"/>
                </a:lnTo>
                <a:lnTo>
                  <a:pt x="328" y="212"/>
                </a:lnTo>
                <a:cubicBezTo>
                  <a:pt x="328" y="188"/>
                  <a:pt x="309" y="169"/>
                  <a:pt x="285" y="169"/>
                </a:cubicBezTo>
                <a:cubicBezTo>
                  <a:pt x="262" y="169"/>
                  <a:pt x="243" y="188"/>
                  <a:pt x="243" y="212"/>
                </a:cubicBezTo>
                <a:lnTo>
                  <a:pt x="243" y="530"/>
                </a:lnTo>
                <a:cubicBezTo>
                  <a:pt x="185" y="468"/>
                  <a:pt x="108" y="400"/>
                  <a:pt x="77" y="432"/>
                </a:cubicBezTo>
                <a:cubicBezTo>
                  <a:pt x="46" y="462"/>
                  <a:pt x="126" y="547"/>
                  <a:pt x="236" y="733"/>
                </a:cubicBezTo>
                <a:cubicBezTo>
                  <a:pt x="286" y="817"/>
                  <a:pt x="349" y="875"/>
                  <a:pt x="455" y="875"/>
                </a:cubicBezTo>
                <a:lnTo>
                  <a:pt x="455" y="875"/>
                </a:lnTo>
                <a:close/>
                <a:moveTo>
                  <a:pt x="695" y="663"/>
                </a:moveTo>
                <a:cubicBezTo>
                  <a:pt x="695" y="796"/>
                  <a:pt x="587" y="903"/>
                  <a:pt x="455" y="903"/>
                </a:cubicBezTo>
                <a:cubicBezTo>
                  <a:pt x="367" y="903"/>
                  <a:pt x="274" y="862"/>
                  <a:pt x="210" y="746"/>
                </a:cubicBezTo>
                <a:cubicBezTo>
                  <a:pt x="118" y="578"/>
                  <a:pt x="0" y="468"/>
                  <a:pt x="57" y="412"/>
                </a:cubicBezTo>
                <a:cubicBezTo>
                  <a:pt x="97" y="372"/>
                  <a:pt x="160" y="410"/>
                  <a:pt x="215" y="462"/>
                </a:cubicBezTo>
                <a:lnTo>
                  <a:pt x="215" y="462"/>
                </a:lnTo>
                <a:lnTo>
                  <a:pt x="215" y="212"/>
                </a:lnTo>
                <a:cubicBezTo>
                  <a:pt x="215" y="172"/>
                  <a:pt x="246" y="141"/>
                  <a:pt x="285" y="141"/>
                </a:cubicBezTo>
                <a:cubicBezTo>
                  <a:pt x="325" y="141"/>
                  <a:pt x="356" y="173"/>
                  <a:pt x="356" y="212"/>
                </a:cubicBezTo>
                <a:lnTo>
                  <a:pt x="356" y="353"/>
                </a:lnTo>
                <a:cubicBezTo>
                  <a:pt x="368" y="344"/>
                  <a:pt x="382" y="339"/>
                  <a:pt x="398" y="339"/>
                </a:cubicBezTo>
                <a:cubicBezTo>
                  <a:pt x="429" y="339"/>
                  <a:pt x="455" y="358"/>
                  <a:pt x="464" y="385"/>
                </a:cubicBezTo>
                <a:cubicBezTo>
                  <a:pt x="477" y="373"/>
                  <a:pt x="493" y="367"/>
                  <a:pt x="511" y="367"/>
                </a:cubicBezTo>
                <a:cubicBezTo>
                  <a:pt x="550" y="367"/>
                  <a:pt x="582" y="398"/>
                  <a:pt x="582" y="437"/>
                </a:cubicBezTo>
                <a:lnTo>
                  <a:pt x="582" y="438"/>
                </a:lnTo>
                <a:cubicBezTo>
                  <a:pt x="594" y="429"/>
                  <a:pt x="608" y="424"/>
                  <a:pt x="624" y="424"/>
                </a:cubicBezTo>
                <a:cubicBezTo>
                  <a:pt x="663" y="424"/>
                  <a:pt x="695" y="455"/>
                  <a:pt x="695" y="494"/>
                </a:cubicBezTo>
                <a:lnTo>
                  <a:pt x="695" y="663"/>
                </a:lnTo>
                <a:lnTo>
                  <a:pt x="695" y="663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9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3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35237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12" name="手繪多邊形 11"/>
          <p:cNvSpPr/>
          <p:nvPr/>
        </p:nvSpPr>
        <p:spPr>
          <a:xfrm>
            <a:off x="2850996" y="1840388"/>
            <a:ext cx="1209923" cy="1539627"/>
          </a:xfrm>
          <a:custGeom>
            <a:avLst/>
            <a:gdLst>
              <a:gd name="connsiteX0" fmla="*/ 1051812 w 1209923"/>
              <a:gd name="connsiteY0" fmla="*/ 0 h 1539627"/>
              <a:gd name="connsiteX1" fmla="*/ 1170907 w 1209923"/>
              <a:gd name="connsiteY1" fmla="*/ 206610 h 1539627"/>
              <a:gd name="connsiteX2" fmla="*/ 1170907 w 1209923"/>
              <a:gd name="connsiteY2" fmla="*/ 499559 h 1539627"/>
              <a:gd name="connsiteX3" fmla="*/ 655931 w 1209923"/>
              <a:gd name="connsiteY3" fmla="*/ 1392951 h 1539627"/>
              <a:gd name="connsiteX4" fmla="*/ 402677 w 1209923"/>
              <a:gd name="connsiteY4" fmla="*/ 1539627 h 1539627"/>
              <a:gd name="connsiteX5" fmla="*/ 0 w 1209923"/>
              <a:gd name="connsiteY5" fmla="*/ 1539627 h 1539627"/>
              <a:gd name="connsiteX6" fmla="*/ 6424 w 1209923"/>
              <a:gd name="connsiteY6" fmla="*/ 1412402 h 1539627"/>
              <a:gd name="connsiteX7" fmla="*/ 1050118 w 1209923"/>
              <a:gd name="connsiteY7" fmla="*/ 620 h 1539627"/>
              <a:gd name="connsiteX8" fmla="*/ 1051812 w 1209923"/>
              <a:gd name="connsiteY8" fmla="*/ 0 h 15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923" h="1539627">
                <a:moveTo>
                  <a:pt x="1051812" y="0"/>
                </a:moveTo>
                <a:lnTo>
                  <a:pt x="1170907" y="206610"/>
                </a:lnTo>
                <a:cubicBezTo>
                  <a:pt x="1222929" y="297121"/>
                  <a:pt x="1222929" y="409047"/>
                  <a:pt x="1170907" y="499559"/>
                </a:cubicBezTo>
                <a:lnTo>
                  <a:pt x="655931" y="1392951"/>
                </a:lnTo>
                <a:cubicBezTo>
                  <a:pt x="603909" y="1483462"/>
                  <a:pt x="507124" y="1539627"/>
                  <a:pt x="402677" y="1539627"/>
                </a:cubicBezTo>
                <a:lnTo>
                  <a:pt x="0" y="1539627"/>
                </a:lnTo>
                <a:lnTo>
                  <a:pt x="6424" y="1412402"/>
                </a:lnTo>
                <a:cubicBezTo>
                  <a:pt x="71146" y="775099"/>
                  <a:pt x="483101" y="240448"/>
                  <a:pt x="1050118" y="620"/>
                </a:cubicBezTo>
                <a:lnTo>
                  <a:pt x="10518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手繪多邊形 12"/>
          <p:cNvSpPr/>
          <p:nvPr/>
        </p:nvSpPr>
        <p:spPr>
          <a:xfrm>
            <a:off x="5083081" y="1840481"/>
            <a:ext cx="1209826" cy="1539534"/>
          </a:xfrm>
          <a:custGeom>
            <a:avLst/>
            <a:gdLst>
              <a:gd name="connsiteX0" fmla="*/ 158268 w 1209826"/>
              <a:gd name="connsiteY0" fmla="*/ 0 h 1539534"/>
              <a:gd name="connsiteX1" fmla="*/ 159707 w 1209826"/>
              <a:gd name="connsiteY1" fmla="*/ 527 h 1539534"/>
              <a:gd name="connsiteX2" fmla="*/ 1203401 w 1209826"/>
              <a:gd name="connsiteY2" fmla="*/ 1412309 h 1539534"/>
              <a:gd name="connsiteX3" fmla="*/ 1209826 w 1209826"/>
              <a:gd name="connsiteY3" fmla="*/ 1539534 h 1539534"/>
              <a:gd name="connsiteX4" fmla="*/ 807146 w 1209826"/>
              <a:gd name="connsiteY4" fmla="*/ 1539534 h 1539534"/>
              <a:gd name="connsiteX5" fmla="*/ 553893 w 1209826"/>
              <a:gd name="connsiteY5" fmla="*/ 1392858 h 1539534"/>
              <a:gd name="connsiteX6" fmla="*/ 39319 w 1209826"/>
              <a:gd name="connsiteY6" fmla="*/ 499466 h 1539534"/>
              <a:gd name="connsiteX7" fmla="*/ 39319 w 1209826"/>
              <a:gd name="connsiteY7" fmla="*/ 206517 h 1539534"/>
              <a:gd name="connsiteX8" fmla="*/ 158268 w 1209826"/>
              <a:gd name="connsiteY8" fmla="*/ 0 h 153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826" h="1539534">
                <a:moveTo>
                  <a:pt x="158268" y="0"/>
                </a:moveTo>
                <a:lnTo>
                  <a:pt x="159707" y="527"/>
                </a:lnTo>
                <a:cubicBezTo>
                  <a:pt x="726724" y="240355"/>
                  <a:pt x="1138680" y="775006"/>
                  <a:pt x="1203401" y="1412309"/>
                </a:cubicBezTo>
                <a:lnTo>
                  <a:pt x="1209826" y="1539534"/>
                </a:lnTo>
                <a:lnTo>
                  <a:pt x="807146" y="1539534"/>
                </a:lnTo>
                <a:cubicBezTo>
                  <a:pt x="702699" y="1539534"/>
                  <a:pt x="606318" y="1483369"/>
                  <a:pt x="553893" y="1392858"/>
                </a:cubicBezTo>
                <a:lnTo>
                  <a:pt x="39319" y="499466"/>
                </a:lnTo>
                <a:cubicBezTo>
                  <a:pt x="-13106" y="408954"/>
                  <a:pt x="-13106" y="297028"/>
                  <a:pt x="39319" y="206517"/>
                </a:cubicBezTo>
                <a:lnTo>
                  <a:pt x="15826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>
            <a:off x="2850996" y="3477986"/>
            <a:ext cx="1209923" cy="1539628"/>
          </a:xfrm>
          <a:custGeom>
            <a:avLst/>
            <a:gdLst>
              <a:gd name="connsiteX0" fmla="*/ 0 w 1209923"/>
              <a:gd name="connsiteY0" fmla="*/ 0 h 1539628"/>
              <a:gd name="connsiteX1" fmla="*/ 402677 w 1209923"/>
              <a:gd name="connsiteY1" fmla="*/ 0 h 1539628"/>
              <a:gd name="connsiteX2" fmla="*/ 655931 w 1209923"/>
              <a:gd name="connsiteY2" fmla="*/ 146676 h 1539628"/>
              <a:gd name="connsiteX3" fmla="*/ 1170907 w 1209923"/>
              <a:gd name="connsiteY3" fmla="*/ 1040069 h 1539628"/>
              <a:gd name="connsiteX4" fmla="*/ 1170907 w 1209923"/>
              <a:gd name="connsiteY4" fmla="*/ 1333018 h 1539628"/>
              <a:gd name="connsiteX5" fmla="*/ 1051812 w 1209923"/>
              <a:gd name="connsiteY5" fmla="*/ 1539628 h 1539628"/>
              <a:gd name="connsiteX6" fmla="*/ 1050118 w 1209923"/>
              <a:gd name="connsiteY6" fmla="*/ 1539008 h 1539628"/>
              <a:gd name="connsiteX7" fmla="*/ 6424 w 1209923"/>
              <a:gd name="connsiteY7" fmla="*/ 127226 h 1539628"/>
              <a:gd name="connsiteX8" fmla="*/ 0 w 1209923"/>
              <a:gd name="connsiteY8" fmla="*/ 0 h 153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923" h="1539628">
                <a:moveTo>
                  <a:pt x="0" y="0"/>
                </a:moveTo>
                <a:lnTo>
                  <a:pt x="402677" y="0"/>
                </a:lnTo>
                <a:cubicBezTo>
                  <a:pt x="507124" y="0"/>
                  <a:pt x="603909" y="55761"/>
                  <a:pt x="655931" y="146676"/>
                </a:cubicBezTo>
                <a:lnTo>
                  <a:pt x="1170907" y="1040069"/>
                </a:lnTo>
                <a:cubicBezTo>
                  <a:pt x="1222929" y="1130580"/>
                  <a:pt x="1222929" y="1242506"/>
                  <a:pt x="1170907" y="1333018"/>
                </a:cubicBezTo>
                <a:lnTo>
                  <a:pt x="1051812" y="1539628"/>
                </a:lnTo>
                <a:lnTo>
                  <a:pt x="1050118" y="1539008"/>
                </a:lnTo>
                <a:cubicBezTo>
                  <a:pt x="483101" y="1299181"/>
                  <a:pt x="71146" y="764529"/>
                  <a:pt x="6424" y="12722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手繪多邊形 14"/>
          <p:cNvSpPr/>
          <p:nvPr/>
        </p:nvSpPr>
        <p:spPr>
          <a:xfrm>
            <a:off x="5083081" y="3477986"/>
            <a:ext cx="1209826" cy="1539535"/>
          </a:xfrm>
          <a:custGeom>
            <a:avLst/>
            <a:gdLst>
              <a:gd name="connsiteX0" fmla="*/ 807146 w 1209826"/>
              <a:gd name="connsiteY0" fmla="*/ 0 h 1539535"/>
              <a:gd name="connsiteX1" fmla="*/ 1209826 w 1209826"/>
              <a:gd name="connsiteY1" fmla="*/ 0 h 1539535"/>
              <a:gd name="connsiteX2" fmla="*/ 1203401 w 1209826"/>
              <a:gd name="connsiteY2" fmla="*/ 127226 h 1539535"/>
              <a:gd name="connsiteX3" fmla="*/ 159707 w 1209826"/>
              <a:gd name="connsiteY3" fmla="*/ 1539008 h 1539535"/>
              <a:gd name="connsiteX4" fmla="*/ 158268 w 1209826"/>
              <a:gd name="connsiteY4" fmla="*/ 1539535 h 1539535"/>
              <a:gd name="connsiteX5" fmla="*/ 39319 w 1209826"/>
              <a:gd name="connsiteY5" fmla="*/ 1333018 h 1539535"/>
              <a:gd name="connsiteX6" fmla="*/ 39319 w 1209826"/>
              <a:gd name="connsiteY6" fmla="*/ 1040069 h 1539535"/>
              <a:gd name="connsiteX7" fmla="*/ 553893 w 1209826"/>
              <a:gd name="connsiteY7" fmla="*/ 146676 h 1539535"/>
              <a:gd name="connsiteX8" fmla="*/ 807146 w 1209826"/>
              <a:gd name="connsiteY8" fmla="*/ 0 h 153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826" h="1539535">
                <a:moveTo>
                  <a:pt x="807146" y="0"/>
                </a:moveTo>
                <a:lnTo>
                  <a:pt x="1209826" y="0"/>
                </a:lnTo>
                <a:lnTo>
                  <a:pt x="1203401" y="127226"/>
                </a:lnTo>
                <a:cubicBezTo>
                  <a:pt x="1138680" y="764529"/>
                  <a:pt x="726724" y="1299181"/>
                  <a:pt x="159707" y="1539008"/>
                </a:cubicBezTo>
                <a:lnTo>
                  <a:pt x="158268" y="1539535"/>
                </a:lnTo>
                <a:lnTo>
                  <a:pt x="39319" y="1333018"/>
                </a:lnTo>
                <a:cubicBezTo>
                  <a:pt x="-13106" y="1242506"/>
                  <a:pt x="-13106" y="1130580"/>
                  <a:pt x="39319" y="1040069"/>
                </a:cubicBezTo>
                <a:lnTo>
                  <a:pt x="553893" y="146676"/>
                </a:lnTo>
                <a:cubicBezTo>
                  <a:pt x="606318" y="55761"/>
                  <a:pt x="702699" y="0"/>
                  <a:pt x="8071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手繪多邊形 15"/>
          <p:cNvSpPr/>
          <p:nvPr/>
        </p:nvSpPr>
        <p:spPr>
          <a:xfrm>
            <a:off x="1416978" y="1006929"/>
            <a:ext cx="2485830" cy="2373086"/>
          </a:xfrm>
          <a:custGeom>
            <a:avLst/>
            <a:gdLst>
              <a:gd name="connsiteX0" fmla="*/ 807145 w 2485830"/>
              <a:gd name="connsiteY0" fmla="*/ 0 h 2373086"/>
              <a:gd name="connsiteX1" fmla="*/ 1836695 w 2485830"/>
              <a:gd name="connsiteY1" fmla="*/ 0 h 2373086"/>
              <a:gd name="connsiteX2" fmla="*/ 2089949 w 2485830"/>
              <a:gd name="connsiteY2" fmla="*/ 146676 h 2373086"/>
              <a:gd name="connsiteX3" fmla="*/ 2485830 w 2485830"/>
              <a:gd name="connsiteY3" fmla="*/ 833459 h 2373086"/>
              <a:gd name="connsiteX4" fmla="*/ 2484136 w 2485830"/>
              <a:gd name="connsiteY4" fmla="*/ 834079 h 2373086"/>
              <a:gd name="connsiteX5" fmla="*/ 1440442 w 2485830"/>
              <a:gd name="connsiteY5" fmla="*/ 2245861 h 2373086"/>
              <a:gd name="connsiteX6" fmla="*/ 1434018 w 2485830"/>
              <a:gd name="connsiteY6" fmla="*/ 2373086 h 2373086"/>
              <a:gd name="connsiteX7" fmla="*/ 807145 w 2485830"/>
              <a:gd name="connsiteY7" fmla="*/ 2373086 h 2373086"/>
              <a:gd name="connsiteX8" fmla="*/ 553891 w 2485830"/>
              <a:gd name="connsiteY8" fmla="*/ 2226410 h 2373086"/>
              <a:gd name="connsiteX9" fmla="*/ 39318 w 2485830"/>
              <a:gd name="connsiteY9" fmla="*/ 1333018 h 2373086"/>
              <a:gd name="connsiteX10" fmla="*/ 39318 w 2485830"/>
              <a:gd name="connsiteY10" fmla="*/ 1040069 h 2373086"/>
              <a:gd name="connsiteX11" fmla="*/ 553891 w 2485830"/>
              <a:gd name="connsiteY11" fmla="*/ 146676 h 2373086"/>
              <a:gd name="connsiteX12" fmla="*/ 807145 w 2485830"/>
              <a:gd name="connsiteY12" fmla="*/ 0 h 23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5830" h="2373086">
                <a:moveTo>
                  <a:pt x="807145" y="0"/>
                </a:moveTo>
                <a:lnTo>
                  <a:pt x="1836695" y="0"/>
                </a:lnTo>
                <a:cubicBezTo>
                  <a:pt x="1941142" y="0"/>
                  <a:pt x="2037927" y="55761"/>
                  <a:pt x="2089949" y="146676"/>
                </a:cubicBezTo>
                <a:lnTo>
                  <a:pt x="2485830" y="833459"/>
                </a:lnTo>
                <a:lnTo>
                  <a:pt x="2484136" y="834079"/>
                </a:lnTo>
                <a:cubicBezTo>
                  <a:pt x="1917119" y="1073907"/>
                  <a:pt x="1505164" y="1608558"/>
                  <a:pt x="1440442" y="2245861"/>
                </a:cubicBezTo>
                <a:lnTo>
                  <a:pt x="1434018" y="2373086"/>
                </a:lnTo>
                <a:lnTo>
                  <a:pt x="807145" y="2373086"/>
                </a:lnTo>
                <a:cubicBezTo>
                  <a:pt x="702698" y="2373086"/>
                  <a:pt x="606317" y="2316921"/>
                  <a:pt x="553891" y="2226410"/>
                </a:cubicBezTo>
                <a:lnTo>
                  <a:pt x="39318" y="1333018"/>
                </a:lnTo>
                <a:cubicBezTo>
                  <a:pt x="-13107" y="1242506"/>
                  <a:pt x="-13107" y="1130580"/>
                  <a:pt x="39318" y="1040069"/>
                </a:cubicBezTo>
                <a:lnTo>
                  <a:pt x="553891" y="146676"/>
                </a:lnTo>
                <a:cubicBezTo>
                  <a:pt x="606317" y="55761"/>
                  <a:pt x="702698" y="0"/>
                  <a:pt x="80714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手繪多邊形 16"/>
          <p:cNvSpPr/>
          <p:nvPr/>
        </p:nvSpPr>
        <p:spPr>
          <a:xfrm>
            <a:off x="5241349" y="1006929"/>
            <a:ext cx="2485674" cy="2373086"/>
          </a:xfrm>
          <a:custGeom>
            <a:avLst/>
            <a:gdLst>
              <a:gd name="connsiteX0" fmla="*/ 648878 w 2485674"/>
              <a:gd name="connsiteY0" fmla="*/ 0 h 2373086"/>
              <a:gd name="connsiteX1" fmla="*/ 1678428 w 2485674"/>
              <a:gd name="connsiteY1" fmla="*/ 0 h 2373086"/>
              <a:gd name="connsiteX2" fmla="*/ 1931682 w 2485674"/>
              <a:gd name="connsiteY2" fmla="*/ 146676 h 2373086"/>
              <a:gd name="connsiteX3" fmla="*/ 2446658 w 2485674"/>
              <a:gd name="connsiteY3" fmla="*/ 1040069 h 2373086"/>
              <a:gd name="connsiteX4" fmla="*/ 2446658 w 2485674"/>
              <a:gd name="connsiteY4" fmla="*/ 1333018 h 2373086"/>
              <a:gd name="connsiteX5" fmla="*/ 1931682 w 2485674"/>
              <a:gd name="connsiteY5" fmla="*/ 2226410 h 2373086"/>
              <a:gd name="connsiteX6" fmla="*/ 1678428 w 2485674"/>
              <a:gd name="connsiteY6" fmla="*/ 2373086 h 2373086"/>
              <a:gd name="connsiteX7" fmla="*/ 1051558 w 2485674"/>
              <a:gd name="connsiteY7" fmla="*/ 2373086 h 2373086"/>
              <a:gd name="connsiteX8" fmla="*/ 1045133 w 2485674"/>
              <a:gd name="connsiteY8" fmla="*/ 2245861 h 2373086"/>
              <a:gd name="connsiteX9" fmla="*/ 1439 w 2485674"/>
              <a:gd name="connsiteY9" fmla="*/ 834079 h 2373086"/>
              <a:gd name="connsiteX10" fmla="*/ 0 w 2485674"/>
              <a:gd name="connsiteY10" fmla="*/ 833552 h 2373086"/>
              <a:gd name="connsiteX11" fmla="*/ 395625 w 2485674"/>
              <a:gd name="connsiteY11" fmla="*/ 146676 h 2373086"/>
              <a:gd name="connsiteX12" fmla="*/ 648878 w 2485674"/>
              <a:gd name="connsiteY12" fmla="*/ 0 h 23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5674" h="2373086">
                <a:moveTo>
                  <a:pt x="648878" y="0"/>
                </a:moveTo>
                <a:lnTo>
                  <a:pt x="1678428" y="0"/>
                </a:lnTo>
                <a:cubicBezTo>
                  <a:pt x="1782875" y="0"/>
                  <a:pt x="1879660" y="55761"/>
                  <a:pt x="1931682" y="146676"/>
                </a:cubicBezTo>
                <a:lnTo>
                  <a:pt x="2446658" y="1040069"/>
                </a:lnTo>
                <a:cubicBezTo>
                  <a:pt x="2498680" y="1130580"/>
                  <a:pt x="2498680" y="1242506"/>
                  <a:pt x="2446658" y="1333018"/>
                </a:cubicBezTo>
                <a:lnTo>
                  <a:pt x="1931682" y="2226410"/>
                </a:lnTo>
                <a:cubicBezTo>
                  <a:pt x="1879660" y="2316921"/>
                  <a:pt x="1782875" y="2373086"/>
                  <a:pt x="1678428" y="2373086"/>
                </a:cubicBezTo>
                <a:lnTo>
                  <a:pt x="1051558" y="2373086"/>
                </a:lnTo>
                <a:lnTo>
                  <a:pt x="1045133" y="2245861"/>
                </a:lnTo>
                <a:cubicBezTo>
                  <a:pt x="980412" y="1608558"/>
                  <a:pt x="568456" y="1073907"/>
                  <a:pt x="1439" y="834079"/>
                </a:cubicBezTo>
                <a:lnTo>
                  <a:pt x="0" y="833552"/>
                </a:lnTo>
                <a:lnTo>
                  <a:pt x="395625" y="146676"/>
                </a:lnTo>
                <a:cubicBezTo>
                  <a:pt x="448050" y="55761"/>
                  <a:pt x="544431" y="0"/>
                  <a:pt x="64887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/>
          <p:nvPr/>
        </p:nvSpPr>
        <p:spPr>
          <a:xfrm>
            <a:off x="1416978" y="3477986"/>
            <a:ext cx="2485830" cy="2373086"/>
          </a:xfrm>
          <a:custGeom>
            <a:avLst/>
            <a:gdLst>
              <a:gd name="connsiteX0" fmla="*/ 807145 w 2485830"/>
              <a:gd name="connsiteY0" fmla="*/ 0 h 2373086"/>
              <a:gd name="connsiteX1" fmla="*/ 1434018 w 2485830"/>
              <a:gd name="connsiteY1" fmla="*/ 0 h 2373086"/>
              <a:gd name="connsiteX2" fmla="*/ 1440442 w 2485830"/>
              <a:gd name="connsiteY2" fmla="*/ 127226 h 2373086"/>
              <a:gd name="connsiteX3" fmla="*/ 2484136 w 2485830"/>
              <a:gd name="connsiteY3" fmla="*/ 1539008 h 2373086"/>
              <a:gd name="connsiteX4" fmla="*/ 2485830 w 2485830"/>
              <a:gd name="connsiteY4" fmla="*/ 1539628 h 2373086"/>
              <a:gd name="connsiteX5" fmla="*/ 2089949 w 2485830"/>
              <a:gd name="connsiteY5" fmla="*/ 2226410 h 2373086"/>
              <a:gd name="connsiteX6" fmla="*/ 1836695 w 2485830"/>
              <a:gd name="connsiteY6" fmla="*/ 2373086 h 2373086"/>
              <a:gd name="connsiteX7" fmla="*/ 807145 w 2485830"/>
              <a:gd name="connsiteY7" fmla="*/ 2373086 h 2373086"/>
              <a:gd name="connsiteX8" fmla="*/ 553891 w 2485830"/>
              <a:gd name="connsiteY8" fmla="*/ 2226410 h 2373086"/>
              <a:gd name="connsiteX9" fmla="*/ 39318 w 2485830"/>
              <a:gd name="connsiteY9" fmla="*/ 1333018 h 2373086"/>
              <a:gd name="connsiteX10" fmla="*/ 39318 w 2485830"/>
              <a:gd name="connsiteY10" fmla="*/ 1040069 h 2373086"/>
              <a:gd name="connsiteX11" fmla="*/ 553891 w 2485830"/>
              <a:gd name="connsiteY11" fmla="*/ 146676 h 2373086"/>
              <a:gd name="connsiteX12" fmla="*/ 807145 w 2485830"/>
              <a:gd name="connsiteY12" fmla="*/ 0 h 23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5830" h="2373086">
                <a:moveTo>
                  <a:pt x="807145" y="0"/>
                </a:moveTo>
                <a:lnTo>
                  <a:pt x="1434018" y="0"/>
                </a:lnTo>
                <a:lnTo>
                  <a:pt x="1440442" y="127226"/>
                </a:lnTo>
                <a:cubicBezTo>
                  <a:pt x="1505164" y="764529"/>
                  <a:pt x="1917119" y="1299181"/>
                  <a:pt x="2484136" y="1539008"/>
                </a:cubicBezTo>
                <a:lnTo>
                  <a:pt x="2485830" y="1539628"/>
                </a:lnTo>
                <a:lnTo>
                  <a:pt x="2089949" y="2226410"/>
                </a:lnTo>
                <a:cubicBezTo>
                  <a:pt x="2037927" y="2316921"/>
                  <a:pt x="1941142" y="2373086"/>
                  <a:pt x="1836695" y="2373086"/>
                </a:cubicBezTo>
                <a:lnTo>
                  <a:pt x="807145" y="2373086"/>
                </a:lnTo>
                <a:cubicBezTo>
                  <a:pt x="702698" y="2373086"/>
                  <a:pt x="606317" y="2316921"/>
                  <a:pt x="553891" y="2226410"/>
                </a:cubicBezTo>
                <a:lnTo>
                  <a:pt x="39318" y="1333018"/>
                </a:lnTo>
                <a:cubicBezTo>
                  <a:pt x="-13107" y="1242506"/>
                  <a:pt x="-13107" y="1130580"/>
                  <a:pt x="39318" y="1040069"/>
                </a:cubicBezTo>
                <a:lnTo>
                  <a:pt x="553891" y="146676"/>
                </a:lnTo>
                <a:cubicBezTo>
                  <a:pt x="606317" y="55761"/>
                  <a:pt x="702698" y="0"/>
                  <a:pt x="80714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手繪多邊形 18"/>
          <p:cNvSpPr/>
          <p:nvPr/>
        </p:nvSpPr>
        <p:spPr>
          <a:xfrm>
            <a:off x="5241349" y="3477986"/>
            <a:ext cx="2485674" cy="2373086"/>
          </a:xfrm>
          <a:custGeom>
            <a:avLst/>
            <a:gdLst>
              <a:gd name="connsiteX0" fmla="*/ 1051558 w 2485674"/>
              <a:gd name="connsiteY0" fmla="*/ 0 h 2373086"/>
              <a:gd name="connsiteX1" fmla="*/ 1678428 w 2485674"/>
              <a:gd name="connsiteY1" fmla="*/ 0 h 2373086"/>
              <a:gd name="connsiteX2" fmla="*/ 1931682 w 2485674"/>
              <a:gd name="connsiteY2" fmla="*/ 146676 h 2373086"/>
              <a:gd name="connsiteX3" fmla="*/ 2446658 w 2485674"/>
              <a:gd name="connsiteY3" fmla="*/ 1040069 h 2373086"/>
              <a:gd name="connsiteX4" fmla="*/ 2446658 w 2485674"/>
              <a:gd name="connsiteY4" fmla="*/ 1333018 h 2373086"/>
              <a:gd name="connsiteX5" fmla="*/ 1931682 w 2485674"/>
              <a:gd name="connsiteY5" fmla="*/ 2226410 h 2373086"/>
              <a:gd name="connsiteX6" fmla="*/ 1678428 w 2485674"/>
              <a:gd name="connsiteY6" fmla="*/ 2373086 h 2373086"/>
              <a:gd name="connsiteX7" fmla="*/ 648878 w 2485674"/>
              <a:gd name="connsiteY7" fmla="*/ 2373086 h 2373086"/>
              <a:gd name="connsiteX8" fmla="*/ 395625 w 2485674"/>
              <a:gd name="connsiteY8" fmla="*/ 2226410 h 2373086"/>
              <a:gd name="connsiteX9" fmla="*/ 0 w 2485674"/>
              <a:gd name="connsiteY9" fmla="*/ 1539535 h 2373086"/>
              <a:gd name="connsiteX10" fmla="*/ 1439 w 2485674"/>
              <a:gd name="connsiteY10" fmla="*/ 1539008 h 2373086"/>
              <a:gd name="connsiteX11" fmla="*/ 1045133 w 2485674"/>
              <a:gd name="connsiteY11" fmla="*/ 127226 h 2373086"/>
              <a:gd name="connsiteX12" fmla="*/ 1051558 w 2485674"/>
              <a:gd name="connsiteY12" fmla="*/ 0 h 237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5674" h="2373086">
                <a:moveTo>
                  <a:pt x="1051558" y="0"/>
                </a:moveTo>
                <a:lnTo>
                  <a:pt x="1678428" y="0"/>
                </a:lnTo>
                <a:cubicBezTo>
                  <a:pt x="1782875" y="0"/>
                  <a:pt x="1879660" y="55761"/>
                  <a:pt x="1931682" y="146676"/>
                </a:cubicBezTo>
                <a:lnTo>
                  <a:pt x="2446658" y="1040069"/>
                </a:lnTo>
                <a:cubicBezTo>
                  <a:pt x="2498680" y="1130580"/>
                  <a:pt x="2498680" y="1242506"/>
                  <a:pt x="2446658" y="1333018"/>
                </a:cubicBezTo>
                <a:lnTo>
                  <a:pt x="1931682" y="2226410"/>
                </a:lnTo>
                <a:cubicBezTo>
                  <a:pt x="1879660" y="2316921"/>
                  <a:pt x="1782875" y="2373086"/>
                  <a:pt x="1678428" y="2373086"/>
                </a:cubicBezTo>
                <a:lnTo>
                  <a:pt x="648878" y="2373086"/>
                </a:lnTo>
                <a:cubicBezTo>
                  <a:pt x="544431" y="2373086"/>
                  <a:pt x="448050" y="2316921"/>
                  <a:pt x="395625" y="2226410"/>
                </a:cubicBezTo>
                <a:lnTo>
                  <a:pt x="0" y="1539535"/>
                </a:lnTo>
                <a:lnTo>
                  <a:pt x="1439" y="1539008"/>
                </a:lnTo>
                <a:cubicBezTo>
                  <a:pt x="568456" y="1299181"/>
                  <a:pt x="980412" y="764529"/>
                  <a:pt x="1045133" y="127226"/>
                </a:cubicBezTo>
                <a:lnTo>
                  <a:pt x="1051558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85750" h="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3155324" y="23521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548912" y="23521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155324" y="38406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48912" y="38406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4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2121864" y="1269000"/>
            <a:ext cx="438956" cy="324876"/>
            <a:chOff x="4120407" y="4174776"/>
            <a:chExt cx="438956" cy="324876"/>
          </a:xfrm>
          <a:solidFill>
            <a:srgbClr val="6D6D6D"/>
          </a:solidFill>
        </p:grpSpPr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6732723" y="5305256"/>
            <a:ext cx="388822" cy="388640"/>
            <a:chOff x="5138299" y="5143045"/>
            <a:chExt cx="388822" cy="388640"/>
          </a:xfrm>
          <a:solidFill>
            <a:srgbClr val="6D6D6D"/>
          </a:solidFill>
        </p:grpSpPr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2121864" y="5338934"/>
            <a:ext cx="498836" cy="500648"/>
            <a:chOff x="797010" y="5103333"/>
            <a:chExt cx="477058" cy="478790"/>
          </a:xfrm>
          <a:solidFill>
            <a:srgbClr val="6D6D6D"/>
          </a:solidFill>
        </p:grpSpPr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732000" y="1139306"/>
            <a:ext cx="355350" cy="423252"/>
            <a:chOff x="4311490" y="5480067"/>
            <a:chExt cx="475492" cy="566351"/>
          </a:xfrm>
          <a:solidFill>
            <a:srgbClr val="6D6D6D"/>
          </a:solidFill>
        </p:grpSpPr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8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10800000">
            <a:off x="3076605" y="2941058"/>
            <a:ext cx="2990789" cy="2021256"/>
            <a:chOff x="-439607" y="858611"/>
            <a:chExt cx="3022962" cy="2043000"/>
          </a:xfrm>
          <a:solidFill>
            <a:schemeClr val="bg1">
              <a:lumMod val="65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1053874" y="858611"/>
              <a:ext cx="36000" cy="16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矩形 5"/>
            <p:cNvSpPr/>
            <p:nvPr/>
          </p:nvSpPr>
          <p:spPr>
            <a:xfrm rot="18000000">
              <a:off x="1755355" y="2073611"/>
              <a:ext cx="36000" cy="16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6"/>
            <p:cNvSpPr/>
            <p:nvPr/>
          </p:nvSpPr>
          <p:spPr>
            <a:xfrm rot="3600000">
              <a:off x="352393" y="2073611"/>
              <a:ext cx="36000" cy="16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手繪多邊形 16"/>
          <p:cNvSpPr/>
          <p:nvPr/>
        </p:nvSpPr>
        <p:spPr>
          <a:xfrm>
            <a:off x="2296111" y="1787926"/>
            <a:ext cx="905002" cy="1045326"/>
          </a:xfrm>
          <a:custGeom>
            <a:avLst/>
            <a:gdLst>
              <a:gd name="connsiteX0" fmla="*/ 1413669 w 2825605"/>
              <a:gd name="connsiteY0" fmla="*/ 0 h 3263728"/>
              <a:gd name="connsiteX1" fmla="*/ 2825605 w 2825605"/>
              <a:gd name="connsiteY1" fmla="*/ 815181 h 3263728"/>
              <a:gd name="connsiteX2" fmla="*/ 2825028 w 2825605"/>
              <a:gd name="connsiteY2" fmla="*/ 2448130 h 3263728"/>
              <a:gd name="connsiteX3" fmla="*/ 1411936 w 2825605"/>
              <a:gd name="connsiteY3" fmla="*/ 3263728 h 3263728"/>
              <a:gd name="connsiteX4" fmla="*/ 0 w 2825605"/>
              <a:gd name="connsiteY4" fmla="*/ 2448547 h 3263728"/>
              <a:gd name="connsiteX5" fmla="*/ 1157 w 2825605"/>
              <a:gd name="connsiteY5" fmla="*/ 817767 h 326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605" h="3263728">
                <a:moveTo>
                  <a:pt x="1413669" y="0"/>
                </a:moveTo>
                <a:lnTo>
                  <a:pt x="2825605" y="815181"/>
                </a:lnTo>
                <a:lnTo>
                  <a:pt x="2825028" y="2448130"/>
                </a:lnTo>
                <a:lnTo>
                  <a:pt x="1411936" y="3263728"/>
                </a:lnTo>
                <a:lnTo>
                  <a:pt x="0" y="2448547"/>
                </a:lnTo>
                <a:lnTo>
                  <a:pt x="1157" y="817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 flipV="1">
            <a:off x="2598501" y="2033343"/>
            <a:ext cx="300222" cy="554492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8" name="手繪多邊形 7"/>
          <p:cNvSpPr/>
          <p:nvPr/>
        </p:nvSpPr>
        <p:spPr>
          <a:xfrm>
            <a:off x="3581015" y="850360"/>
            <a:ext cx="1981970" cy="2289282"/>
          </a:xfrm>
          <a:custGeom>
            <a:avLst/>
            <a:gdLst>
              <a:gd name="connsiteX0" fmla="*/ 1413669 w 2825605"/>
              <a:gd name="connsiteY0" fmla="*/ 0 h 3263728"/>
              <a:gd name="connsiteX1" fmla="*/ 2825605 w 2825605"/>
              <a:gd name="connsiteY1" fmla="*/ 815181 h 3263728"/>
              <a:gd name="connsiteX2" fmla="*/ 2825028 w 2825605"/>
              <a:gd name="connsiteY2" fmla="*/ 2448130 h 3263728"/>
              <a:gd name="connsiteX3" fmla="*/ 1411936 w 2825605"/>
              <a:gd name="connsiteY3" fmla="*/ 3263728 h 3263728"/>
              <a:gd name="connsiteX4" fmla="*/ 0 w 2825605"/>
              <a:gd name="connsiteY4" fmla="*/ 2448547 h 3263728"/>
              <a:gd name="connsiteX5" fmla="*/ 1157 w 2825605"/>
              <a:gd name="connsiteY5" fmla="*/ 817767 h 326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605" h="3263728">
                <a:moveTo>
                  <a:pt x="1413669" y="0"/>
                </a:moveTo>
                <a:lnTo>
                  <a:pt x="2825605" y="815181"/>
                </a:lnTo>
                <a:lnTo>
                  <a:pt x="2825028" y="2448130"/>
                </a:lnTo>
                <a:lnTo>
                  <a:pt x="1411936" y="3263728"/>
                </a:lnTo>
                <a:lnTo>
                  <a:pt x="0" y="2448547"/>
                </a:lnTo>
                <a:lnTo>
                  <a:pt x="1157" y="81776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7305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手繪多邊形 8"/>
          <p:cNvSpPr/>
          <p:nvPr/>
        </p:nvSpPr>
        <p:spPr>
          <a:xfrm>
            <a:off x="2404546" y="2885836"/>
            <a:ext cx="1981970" cy="2289282"/>
          </a:xfrm>
          <a:custGeom>
            <a:avLst/>
            <a:gdLst>
              <a:gd name="connsiteX0" fmla="*/ 1413669 w 2825605"/>
              <a:gd name="connsiteY0" fmla="*/ 0 h 3263728"/>
              <a:gd name="connsiteX1" fmla="*/ 2825605 w 2825605"/>
              <a:gd name="connsiteY1" fmla="*/ 815181 h 3263728"/>
              <a:gd name="connsiteX2" fmla="*/ 2825028 w 2825605"/>
              <a:gd name="connsiteY2" fmla="*/ 2448130 h 3263728"/>
              <a:gd name="connsiteX3" fmla="*/ 1411936 w 2825605"/>
              <a:gd name="connsiteY3" fmla="*/ 3263728 h 3263728"/>
              <a:gd name="connsiteX4" fmla="*/ 0 w 2825605"/>
              <a:gd name="connsiteY4" fmla="*/ 2448547 h 3263728"/>
              <a:gd name="connsiteX5" fmla="*/ 1157 w 2825605"/>
              <a:gd name="connsiteY5" fmla="*/ 817767 h 326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605" h="3263728">
                <a:moveTo>
                  <a:pt x="1413669" y="0"/>
                </a:moveTo>
                <a:lnTo>
                  <a:pt x="2825605" y="815181"/>
                </a:lnTo>
                <a:lnTo>
                  <a:pt x="2825028" y="2448130"/>
                </a:lnTo>
                <a:lnTo>
                  <a:pt x="1411936" y="3263728"/>
                </a:lnTo>
                <a:lnTo>
                  <a:pt x="0" y="2448547"/>
                </a:lnTo>
                <a:lnTo>
                  <a:pt x="1157" y="81776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7305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>
            <a:off x="4757483" y="2885836"/>
            <a:ext cx="1981970" cy="2289282"/>
          </a:xfrm>
          <a:custGeom>
            <a:avLst/>
            <a:gdLst>
              <a:gd name="connsiteX0" fmla="*/ 1413669 w 2825605"/>
              <a:gd name="connsiteY0" fmla="*/ 0 h 3263728"/>
              <a:gd name="connsiteX1" fmla="*/ 2825605 w 2825605"/>
              <a:gd name="connsiteY1" fmla="*/ 815181 h 3263728"/>
              <a:gd name="connsiteX2" fmla="*/ 2825028 w 2825605"/>
              <a:gd name="connsiteY2" fmla="*/ 2448130 h 3263728"/>
              <a:gd name="connsiteX3" fmla="*/ 1411936 w 2825605"/>
              <a:gd name="connsiteY3" fmla="*/ 3263728 h 3263728"/>
              <a:gd name="connsiteX4" fmla="*/ 0 w 2825605"/>
              <a:gd name="connsiteY4" fmla="*/ 2448547 h 3263728"/>
              <a:gd name="connsiteX5" fmla="*/ 1157 w 2825605"/>
              <a:gd name="connsiteY5" fmla="*/ 817767 h 326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605" h="3263728">
                <a:moveTo>
                  <a:pt x="1413669" y="0"/>
                </a:moveTo>
                <a:lnTo>
                  <a:pt x="2825605" y="815181"/>
                </a:lnTo>
                <a:lnTo>
                  <a:pt x="2825028" y="2448130"/>
                </a:lnTo>
                <a:lnTo>
                  <a:pt x="1411936" y="3263728"/>
                </a:lnTo>
                <a:lnTo>
                  <a:pt x="0" y="2448547"/>
                </a:lnTo>
                <a:lnTo>
                  <a:pt x="1157" y="81776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7305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手繪多邊形 11"/>
          <p:cNvSpPr/>
          <p:nvPr/>
        </p:nvSpPr>
        <p:spPr>
          <a:xfrm>
            <a:off x="5942887" y="1787926"/>
            <a:ext cx="905002" cy="1045326"/>
          </a:xfrm>
          <a:custGeom>
            <a:avLst/>
            <a:gdLst>
              <a:gd name="connsiteX0" fmla="*/ 1413669 w 2825605"/>
              <a:gd name="connsiteY0" fmla="*/ 0 h 3263728"/>
              <a:gd name="connsiteX1" fmla="*/ 2825605 w 2825605"/>
              <a:gd name="connsiteY1" fmla="*/ 815181 h 3263728"/>
              <a:gd name="connsiteX2" fmla="*/ 2825028 w 2825605"/>
              <a:gd name="connsiteY2" fmla="*/ 2448130 h 3263728"/>
              <a:gd name="connsiteX3" fmla="*/ 1411936 w 2825605"/>
              <a:gd name="connsiteY3" fmla="*/ 3263728 h 3263728"/>
              <a:gd name="connsiteX4" fmla="*/ 0 w 2825605"/>
              <a:gd name="connsiteY4" fmla="*/ 2448547 h 3263728"/>
              <a:gd name="connsiteX5" fmla="*/ 1157 w 2825605"/>
              <a:gd name="connsiteY5" fmla="*/ 817767 h 326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605" h="3263728">
                <a:moveTo>
                  <a:pt x="1413669" y="0"/>
                </a:moveTo>
                <a:lnTo>
                  <a:pt x="2825605" y="815181"/>
                </a:lnTo>
                <a:lnTo>
                  <a:pt x="2825028" y="2448130"/>
                </a:lnTo>
                <a:lnTo>
                  <a:pt x="1411936" y="3263728"/>
                </a:lnTo>
                <a:lnTo>
                  <a:pt x="0" y="2448547"/>
                </a:lnTo>
                <a:lnTo>
                  <a:pt x="1157" y="8177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155930" y="2112940"/>
            <a:ext cx="478916" cy="395298"/>
            <a:chOff x="13079250" y="23448756"/>
            <a:chExt cx="2967819" cy="2449630"/>
          </a:xfrm>
          <a:solidFill>
            <a:schemeClr val="bg1"/>
          </a:solidFill>
        </p:grpSpPr>
        <p:sp>
          <p:nvSpPr>
            <p:cNvPr id="14" name="手繪多邊形 13"/>
            <p:cNvSpPr>
              <a:spLocks/>
            </p:cNvSpPr>
            <p:nvPr/>
          </p:nvSpPr>
          <p:spPr bwMode="auto">
            <a:xfrm>
              <a:off x="13079250" y="23448756"/>
              <a:ext cx="2967819" cy="2449630"/>
            </a:xfrm>
            <a:custGeom>
              <a:avLst/>
              <a:gdLst>
                <a:gd name="connsiteX0" fmla="*/ 2007528 w 4024625"/>
                <a:gd name="connsiteY0" fmla="*/ 1087436 h 3321916"/>
                <a:gd name="connsiteX1" fmla="*/ 1840007 w 4024625"/>
                <a:gd name="connsiteY1" fmla="*/ 1101840 h 3321916"/>
                <a:gd name="connsiteX2" fmla="*/ 1743097 w 4024625"/>
                <a:gd name="connsiteY2" fmla="*/ 1122724 h 3321916"/>
                <a:gd name="connsiteX3" fmla="*/ 1609441 w 4024625"/>
                <a:gd name="connsiteY3" fmla="*/ 1178896 h 3321916"/>
                <a:gd name="connsiteX4" fmla="*/ 1096431 w 4024625"/>
                <a:gd name="connsiteY4" fmla="*/ 1856928 h 3321916"/>
                <a:gd name="connsiteX5" fmla="*/ 1116966 w 4024625"/>
                <a:gd name="connsiteY5" fmla="*/ 2260216 h 3321916"/>
                <a:gd name="connsiteX6" fmla="*/ 1819472 w 4024625"/>
                <a:gd name="connsiteY6" fmla="*/ 2915204 h 3321916"/>
                <a:gd name="connsiteX7" fmla="*/ 1895847 w 4024625"/>
                <a:gd name="connsiteY7" fmla="*/ 2930328 h 3321916"/>
                <a:gd name="connsiteX8" fmla="*/ 2217919 w 4024625"/>
                <a:gd name="connsiteY8" fmla="*/ 2911604 h 3321916"/>
                <a:gd name="connsiteX9" fmla="*/ 2875753 w 4024625"/>
                <a:gd name="connsiteY9" fmla="*/ 2323952 h 3321916"/>
                <a:gd name="connsiteX10" fmla="*/ 2922227 w 4024625"/>
                <a:gd name="connsiteY10" fmla="*/ 2006360 h 3321916"/>
                <a:gd name="connsiteX11" fmla="*/ 2861343 w 4024625"/>
                <a:gd name="connsiteY11" fmla="*/ 1660684 h 3321916"/>
                <a:gd name="connsiteX12" fmla="*/ 2600515 w 4024625"/>
                <a:gd name="connsiteY12" fmla="*/ 1300604 h 3321916"/>
                <a:gd name="connsiteX13" fmla="*/ 2271958 w 4024625"/>
                <a:gd name="connsiteY13" fmla="*/ 1122364 h 3321916"/>
                <a:gd name="connsiteX14" fmla="*/ 2175409 w 4024625"/>
                <a:gd name="connsiteY14" fmla="*/ 1101840 h 3321916"/>
                <a:gd name="connsiteX15" fmla="*/ 2007528 w 4024625"/>
                <a:gd name="connsiteY15" fmla="*/ 1087436 h 3321916"/>
                <a:gd name="connsiteX16" fmla="*/ 691176 w 4024625"/>
                <a:gd name="connsiteY16" fmla="*/ 884236 h 3321916"/>
                <a:gd name="connsiteX17" fmla="*/ 395695 w 4024625"/>
                <a:gd name="connsiteY17" fmla="*/ 895036 h 3321916"/>
                <a:gd name="connsiteX18" fmla="*/ 376237 w 4024625"/>
                <a:gd name="connsiteY18" fmla="*/ 1095956 h 3321916"/>
                <a:gd name="connsiteX19" fmla="*/ 388128 w 4024625"/>
                <a:gd name="connsiteY19" fmla="*/ 1299032 h 3321916"/>
                <a:gd name="connsiteX20" fmla="*/ 691176 w 4024625"/>
                <a:gd name="connsiteY20" fmla="*/ 1311272 h 3321916"/>
                <a:gd name="connsiteX21" fmla="*/ 994223 w 4024625"/>
                <a:gd name="connsiteY21" fmla="*/ 1299032 h 3321916"/>
                <a:gd name="connsiteX22" fmla="*/ 1006475 w 4024625"/>
                <a:gd name="connsiteY22" fmla="*/ 1095956 h 3321916"/>
                <a:gd name="connsiteX23" fmla="*/ 987017 w 4024625"/>
                <a:gd name="connsiteY23" fmla="*/ 895036 h 3321916"/>
                <a:gd name="connsiteX24" fmla="*/ 691176 w 4024625"/>
                <a:gd name="connsiteY24" fmla="*/ 884236 h 3321916"/>
                <a:gd name="connsiteX25" fmla="*/ 1504906 w 4024625"/>
                <a:gd name="connsiteY25" fmla="*/ 0 h 3321916"/>
                <a:gd name="connsiteX26" fmla="*/ 2007262 w 4024625"/>
                <a:gd name="connsiteY26" fmla="*/ 0 h 3321916"/>
                <a:gd name="connsiteX27" fmla="*/ 2509258 w 4024625"/>
                <a:gd name="connsiteY27" fmla="*/ 0 h 3321916"/>
                <a:gd name="connsiteX28" fmla="*/ 2657624 w 4024625"/>
                <a:gd name="connsiteY28" fmla="*/ 247692 h 3321916"/>
                <a:gd name="connsiteX29" fmla="*/ 2828316 w 4024625"/>
                <a:gd name="connsiteY29" fmla="*/ 501868 h 3321916"/>
                <a:gd name="connsiteX30" fmla="*/ 3367404 w 4024625"/>
                <a:gd name="connsiteY30" fmla="*/ 507988 h 3321916"/>
                <a:gd name="connsiteX31" fmla="*/ 3906130 w 4024625"/>
                <a:gd name="connsiteY31" fmla="*/ 519508 h 3321916"/>
                <a:gd name="connsiteX32" fmla="*/ 3961588 w 4024625"/>
                <a:gd name="connsiteY32" fmla="*/ 562352 h 3321916"/>
                <a:gd name="connsiteX33" fmla="*/ 4024607 w 4024625"/>
                <a:gd name="connsiteY33" fmla="*/ 1909552 h 3321916"/>
                <a:gd name="connsiteX34" fmla="*/ 4011283 w 4024625"/>
                <a:gd name="connsiteY34" fmla="*/ 3168188 h 3321916"/>
                <a:gd name="connsiteX35" fmla="*/ 3887404 w 4024625"/>
                <a:gd name="connsiteY35" fmla="*/ 3301396 h 3321916"/>
                <a:gd name="connsiteX36" fmla="*/ 2004381 w 4024625"/>
                <a:gd name="connsiteY36" fmla="*/ 3321556 h 3321916"/>
                <a:gd name="connsiteX37" fmla="*/ 133601 w 4024625"/>
                <a:gd name="connsiteY37" fmla="*/ 3306436 h 3321916"/>
                <a:gd name="connsiteX38" fmla="*/ 28809 w 4024625"/>
                <a:gd name="connsiteY38" fmla="*/ 3226872 h 3321916"/>
                <a:gd name="connsiteX39" fmla="*/ 0 w 4024625"/>
                <a:gd name="connsiteY39" fmla="*/ 3187268 h 3321916"/>
                <a:gd name="connsiteX40" fmla="*/ 0 w 4024625"/>
                <a:gd name="connsiteY40" fmla="*/ 1913152 h 3321916"/>
                <a:gd name="connsiteX41" fmla="*/ 11524 w 4024625"/>
                <a:gd name="connsiteY41" fmla="*/ 616716 h 3321916"/>
                <a:gd name="connsiteX42" fmla="*/ 103712 w 4024625"/>
                <a:gd name="connsiteY42" fmla="*/ 522388 h 3321916"/>
                <a:gd name="connsiteX43" fmla="*/ 654683 w 4024625"/>
                <a:gd name="connsiteY43" fmla="*/ 507988 h 3321916"/>
                <a:gd name="connsiteX44" fmla="*/ 1177925 w 4024625"/>
                <a:gd name="connsiteY44" fmla="*/ 507988 h 3321916"/>
                <a:gd name="connsiteX45" fmla="*/ 1203853 w 4024625"/>
                <a:gd name="connsiteY45" fmla="*/ 485308 h 3321916"/>
                <a:gd name="connsiteX46" fmla="*/ 1367344 w 4024625"/>
                <a:gd name="connsiteY46" fmla="*/ 231132 h 332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24625" h="3321916">
                  <a:moveTo>
                    <a:pt x="2007528" y="1087436"/>
                  </a:moveTo>
                  <a:cubicBezTo>
                    <a:pt x="1951687" y="1087436"/>
                    <a:pt x="1876033" y="1093916"/>
                    <a:pt x="1840007" y="1101840"/>
                  </a:cubicBezTo>
                  <a:cubicBezTo>
                    <a:pt x="1803621" y="1109400"/>
                    <a:pt x="1760029" y="1119124"/>
                    <a:pt x="1743097" y="1122724"/>
                  </a:cubicBezTo>
                  <a:cubicBezTo>
                    <a:pt x="1726525" y="1126324"/>
                    <a:pt x="1666362" y="1151532"/>
                    <a:pt x="1609441" y="1178896"/>
                  </a:cubicBezTo>
                  <a:cubicBezTo>
                    <a:pt x="1336724" y="1309604"/>
                    <a:pt x="1148309" y="1558780"/>
                    <a:pt x="1096431" y="1856928"/>
                  </a:cubicBezTo>
                  <a:cubicBezTo>
                    <a:pt x="1079499" y="1953788"/>
                    <a:pt x="1090667" y="2171996"/>
                    <a:pt x="1116966" y="2260216"/>
                  </a:cubicBezTo>
                  <a:cubicBezTo>
                    <a:pt x="1216398" y="2593652"/>
                    <a:pt x="1494518" y="2852908"/>
                    <a:pt x="1819472" y="2915204"/>
                  </a:cubicBezTo>
                  <a:cubicBezTo>
                    <a:pt x="1850094" y="2920964"/>
                    <a:pt x="1884679" y="2927808"/>
                    <a:pt x="1895847" y="2930328"/>
                  </a:cubicBezTo>
                  <a:cubicBezTo>
                    <a:pt x="1937277" y="2940048"/>
                    <a:pt x="2152352" y="2927448"/>
                    <a:pt x="2217919" y="2911604"/>
                  </a:cubicBezTo>
                  <a:cubicBezTo>
                    <a:pt x="2518736" y="2839588"/>
                    <a:pt x="2773079" y="2612376"/>
                    <a:pt x="2875753" y="2323952"/>
                  </a:cubicBezTo>
                  <a:cubicBezTo>
                    <a:pt x="2917183" y="2208004"/>
                    <a:pt x="2922587" y="2170916"/>
                    <a:pt x="2922227" y="2006360"/>
                  </a:cubicBezTo>
                  <a:cubicBezTo>
                    <a:pt x="2921506" y="1833164"/>
                    <a:pt x="2914301" y="1793552"/>
                    <a:pt x="2861343" y="1660684"/>
                  </a:cubicBezTo>
                  <a:cubicBezTo>
                    <a:pt x="2805503" y="1521692"/>
                    <a:pt x="2713997" y="1394944"/>
                    <a:pt x="2600515" y="1300604"/>
                  </a:cubicBezTo>
                  <a:cubicBezTo>
                    <a:pt x="2527382" y="1239748"/>
                    <a:pt x="2336084" y="1136048"/>
                    <a:pt x="2271958" y="1122364"/>
                  </a:cubicBezTo>
                  <a:cubicBezTo>
                    <a:pt x="2255026" y="1118764"/>
                    <a:pt x="2211795" y="1109400"/>
                    <a:pt x="2175409" y="1101840"/>
                  </a:cubicBezTo>
                  <a:cubicBezTo>
                    <a:pt x="2139022" y="1093916"/>
                    <a:pt x="2063368" y="1087436"/>
                    <a:pt x="2007528" y="1087436"/>
                  </a:cubicBezTo>
                  <a:close/>
                  <a:moveTo>
                    <a:pt x="691176" y="884236"/>
                  </a:moveTo>
                  <a:cubicBezTo>
                    <a:pt x="520734" y="884236"/>
                    <a:pt x="407947" y="888196"/>
                    <a:pt x="395695" y="895036"/>
                  </a:cubicBezTo>
                  <a:cubicBezTo>
                    <a:pt x="377318" y="904760"/>
                    <a:pt x="376237" y="918084"/>
                    <a:pt x="376237" y="1095956"/>
                  </a:cubicBezTo>
                  <a:cubicBezTo>
                    <a:pt x="376237" y="1230980"/>
                    <a:pt x="379480" y="1290392"/>
                    <a:pt x="388128" y="1299032"/>
                  </a:cubicBezTo>
                  <a:cubicBezTo>
                    <a:pt x="397137" y="1308032"/>
                    <a:pt x="478574" y="1311272"/>
                    <a:pt x="691176" y="1311272"/>
                  </a:cubicBezTo>
                  <a:cubicBezTo>
                    <a:pt x="904138" y="1311272"/>
                    <a:pt x="985575" y="1308032"/>
                    <a:pt x="994223" y="1299032"/>
                  </a:cubicBezTo>
                  <a:cubicBezTo>
                    <a:pt x="1002872" y="1290392"/>
                    <a:pt x="1006475" y="1230980"/>
                    <a:pt x="1006475" y="1095956"/>
                  </a:cubicBezTo>
                  <a:cubicBezTo>
                    <a:pt x="1006475" y="918084"/>
                    <a:pt x="1005394" y="904760"/>
                    <a:pt x="987017" y="895036"/>
                  </a:cubicBezTo>
                  <a:cubicBezTo>
                    <a:pt x="974765" y="888196"/>
                    <a:pt x="861978" y="884236"/>
                    <a:pt x="691176" y="884236"/>
                  </a:cubicBezTo>
                  <a:close/>
                  <a:moveTo>
                    <a:pt x="1504906" y="0"/>
                  </a:moveTo>
                  <a:lnTo>
                    <a:pt x="2007262" y="0"/>
                  </a:lnTo>
                  <a:lnTo>
                    <a:pt x="2509258" y="0"/>
                  </a:lnTo>
                  <a:lnTo>
                    <a:pt x="2657624" y="247692"/>
                  </a:lnTo>
                  <a:cubicBezTo>
                    <a:pt x="2764216" y="425904"/>
                    <a:pt x="2812112" y="497548"/>
                    <a:pt x="2828316" y="501868"/>
                  </a:cubicBezTo>
                  <a:cubicBezTo>
                    <a:pt x="2840920" y="505108"/>
                    <a:pt x="3083276" y="507988"/>
                    <a:pt x="3367404" y="507988"/>
                  </a:cubicBezTo>
                  <a:cubicBezTo>
                    <a:pt x="3728235" y="507988"/>
                    <a:pt x="3890286" y="511588"/>
                    <a:pt x="3906130" y="519508"/>
                  </a:cubicBezTo>
                  <a:cubicBezTo>
                    <a:pt x="3918014" y="525628"/>
                    <a:pt x="3943222" y="545072"/>
                    <a:pt x="3961588" y="562352"/>
                  </a:cubicBezTo>
                  <a:cubicBezTo>
                    <a:pt x="4027488" y="624636"/>
                    <a:pt x="4024607" y="568112"/>
                    <a:pt x="4024607" y="1909552"/>
                  </a:cubicBezTo>
                  <a:cubicBezTo>
                    <a:pt x="4024607" y="2872968"/>
                    <a:pt x="4021726" y="3133624"/>
                    <a:pt x="4011283" y="3168188"/>
                  </a:cubicBezTo>
                  <a:cubicBezTo>
                    <a:pt x="3991477" y="3235152"/>
                    <a:pt x="3952225" y="3277272"/>
                    <a:pt x="3887404" y="3301396"/>
                  </a:cubicBezTo>
                  <a:cubicBezTo>
                    <a:pt x="3830867" y="3322636"/>
                    <a:pt x="3830507" y="3322636"/>
                    <a:pt x="2004381" y="3321556"/>
                  </a:cubicBezTo>
                  <a:cubicBezTo>
                    <a:pt x="489032" y="3320836"/>
                    <a:pt x="170333" y="3318316"/>
                    <a:pt x="133601" y="3306436"/>
                  </a:cubicBezTo>
                  <a:cubicBezTo>
                    <a:pt x="81025" y="3290232"/>
                    <a:pt x="66981" y="3279432"/>
                    <a:pt x="28809" y="3226872"/>
                  </a:cubicBezTo>
                  <a:lnTo>
                    <a:pt x="0" y="3187268"/>
                  </a:lnTo>
                  <a:lnTo>
                    <a:pt x="0" y="1913152"/>
                  </a:lnTo>
                  <a:cubicBezTo>
                    <a:pt x="0" y="991136"/>
                    <a:pt x="3241" y="632556"/>
                    <a:pt x="11524" y="616716"/>
                  </a:cubicBezTo>
                  <a:cubicBezTo>
                    <a:pt x="28449" y="583952"/>
                    <a:pt x="72382" y="538592"/>
                    <a:pt x="103712" y="522388"/>
                  </a:cubicBezTo>
                  <a:cubicBezTo>
                    <a:pt x="126399" y="510508"/>
                    <a:pt x="223989" y="507988"/>
                    <a:pt x="654683" y="507988"/>
                  </a:cubicBezTo>
                  <a:lnTo>
                    <a:pt x="1177925" y="507988"/>
                  </a:lnTo>
                  <a:lnTo>
                    <a:pt x="1203853" y="485308"/>
                  </a:lnTo>
                  <a:cubicBezTo>
                    <a:pt x="1217897" y="472708"/>
                    <a:pt x="1291360" y="358220"/>
                    <a:pt x="1367344" y="2311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手繪多邊形 14"/>
            <p:cNvSpPr>
              <a:spLocks/>
            </p:cNvSpPr>
            <p:nvPr/>
          </p:nvSpPr>
          <p:spPr bwMode="auto">
            <a:xfrm>
              <a:off x="14046734" y="24416165"/>
              <a:ext cx="1019800" cy="1024369"/>
            </a:xfrm>
            <a:custGeom>
              <a:avLst/>
              <a:gdLst>
                <a:gd name="connsiteX0" fmla="*/ 696901 w 1382938"/>
                <a:gd name="connsiteY0" fmla="*/ 174564 h 1389136"/>
                <a:gd name="connsiteX1" fmla="*/ 615103 w 1382938"/>
                <a:gd name="connsiteY1" fmla="*/ 185584 h 1389136"/>
                <a:gd name="connsiteX2" fmla="*/ 187732 w 1382938"/>
                <a:gd name="connsiteY2" fmla="*/ 592580 h 1389136"/>
                <a:gd name="connsiteX3" fmla="*/ 187732 w 1382938"/>
                <a:gd name="connsiteY3" fmla="*/ 808496 h 1389136"/>
                <a:gd name="connsiteX4" fmla="*/ 532584 w 1382938"/>
                <a:gd name="connsiteY4" fmla="*/ 1189940 h 1389136"/>
                <a:gd name="connsiteX5" fmla="*/ 850769 w 1382938"/>
                <a:gd name="connsiteY5" fmla="*/ 1191740 h 1389136"/>
                <a:gd name="connsiteX6" fmla="*/ 1062653 w 1382938"/>
                <a:gd name="connsiteY6" fmla="*/ 1061472 h 1389136"/>
                <a:gd name="connsiteX7" fmla="*/ 1208953 w 1382938"/>
                <a:gd name="connsiteY7" fmla="*/ 698740 h 1389136"/>
                <a:gd name="connsiteX8" fmla="*/ 1135442 w 1382938"/>
                <a:gd name="connsiteY8" fmla="*/ 424528 h 1389136"/>
                <a:gd name="connsiteX9" fmla="*/ 777619 w 1382938"/>
                <a:gd name="connsiteY9" fmla="*/ 185944 h 1389136"/>
                <a:gd name="connsiteX10" fmla="*/ 696901 w 1382938"/>
                <a:gd name="connsiteY10" fmla="*/ 174564 h 1389136"/>
                <a:gd name="connsiteX11" fmla="*/ 709912 w 1382938"/>
                <a:gd name="connsiteY11" fmla="*/ 376 h 1389136"/>
                <a:gd name="connsiteX12" fmla="*/ 908829 w 1382938"/>
                <a:gd name="connsiteY12" fmla="*/ 35660 h 1389136"/>
                <a:gd name="connsiteX13" fmla="*/ 1337507 w 1382938"/>
                <a:gd name="connsiteY13" fmla="*/ 434916 h 1389136"/>
                <a:gd name="connsiteX14" fmla="*/ 1382858 w 1382938"/>
                <a:gd name="connsiteY14" fmla="*/ 698084 h 1389136"/>
                <a:gd name="connsiteX15" fmla="*/ 1357663 w 1382938"/>
                <a:gd name="connsiteY15" fmla="*/ 904012 h 1389136"/>
                <a:gd name="connsiteX16" fmla="*/ 909909 w 1382938"/>
                <a:gd name="connsiteY16" fmla="*/ 1358712 h 1389136"/>
                <a:gd name="connsiteX17" fmla="*/ 688552 w 1382938"/>
                <a:gd name="connsiteY17" fmla="*/ 1388952 h 1389136"/>
                <a:gd name="connsiteX18" fmla="*/ 517585 w 1382938"/>
                <a:gd name="connsiteY18" fmla="*/ 1372752 h 1389136"/>
                <a:gd name="connsiteX19" fmla="*/ 178170 w 1382938"/>
                <a:gd name="connsiteY19" fmla="*/ 1165384 h 1389136"/>
                <a:gd name="connsiteX20" fmla="*/ 10443 w 1382938"/>
                <a:gd name="connsiteY20" fmla="*/ 585760 h 1389136"/>
                <a:gd name="connsiteX21" fmla="*/ 214163 w 1382938"/>
                <a:gd name="connsiteY21" fmla="*/ 195868 h 1389136"/>
                <a:gd name="connsiteX22" fmla="*/ 657958 w 1382938"/>
                <a:gd name="connsiteY22" fmla="*/ 1820 h 1389136"/>
                <a:gd name="connsiteX23" fmla="*/ 709912 w 1382938"/>
                <a:gd name="connsiteY23" fmla="*/ 376 h 13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2938" h="1389136">
                  <a:moveTo>
                    <a:pt x="696901" y="174564"/>
                  </a:moveTo>
                  <a:cubicBezTo>
                    <a:pt x="674920" y="174520"/>
                    <a:pt x="652759" y="178208"/>
                    <a:pt x="615103" y="185584"/>
                  </a:cubicBezTo>
                  <a:cubicBezTo>
                    <a:pt x="397454" y="228768"/>
                    <a:pt x="236379" y="381708"/>
                    <a:pt x="187732" y="592580"/>
                  </a:cubicBezTo>
                  <a:cubicBezTo>
                    <a:pt x="167553" y="678228"/>
                    <a:pt x="167553" y="721768"/>
                    <a:pt x="187732" y="808496"/>
                  </a:cubicBezTo>
                  <a:cubicBezTo>
                    <a:pt x="228451" y="983024"/>
                    <a:pt x="366104" y="1135604"/>
                    <a:pt x="532584" y="1189940"/>
                  </a:cubicBezTo>
                  <a:cubicBezTo>
                    <a:pt x="623030" y="1219448"/>
                    <a:pt x="766808" y="1220168"/>
                    <a:pt x="850769" y="1191740"/>
                  </a:cubicBezTo>
                  <a:cubicBezTo>
                    <a:pt x="935450" y="1163312"/>
                    <a:pt x="1000673" y="1123008"/>
                    <a:pt x="1062653" y="1061472"/>
                  </a:cubicBezTo>
                  <a:cubicBezTo>
                    <a:pt x="1166432" y="957476"/>
                    <a:pt x="1208953" y="852036"/>
                    <a:pt x="1208953" y="698740"/>
                  </a:cubicBezTo>
                  <a:cubicBezTo>
                    <a:pt x="1208953" y="591140"/>
                    <a:pt x="1188413" y="514132"/>
                    <a:pt x="1135442" y="424528"/>
                  </a:cubicBezTo>
                  <a:cubicBezTo>
                    <a:pt x="1067697" y="309016"/>
                    <a:pt x="928243" y="216172"/>
                    <a:pt x="777619" y="185944"/>
                  </a:cubicBezTo>
                  <a:cubicBezTo>
                    <a:pt x="740684" y="178388"/>
                    <a:pt x="718883" y="174612"/>
                    <a:pt x="696901" y="174564"/>
                  </a:cubicBezTo>
                  <a:close/>
                  <a:moveTo>
                    <a:pt x="709912" y="376"/>
                  </a:moveTo>
                  <a:cubicBezTo>
                    <a:pt x="769131" y="2720"/>
                    <a:pt x="846471" y="15952"/>
                    <a:pt x="908829" y="35660"/>
                  </a:cubicBezTo>
                  <a:cubicBezTo>
                    <a:pt x="1098153" y="95424"/>
                    <a:pt x="1272359" y="257788"/>
                    <a:pt x="1337507" y="434916"/>
                  </a:cubicBezTo>
                  <a:cubicBezTo>
                    <a:pt x="1380339" y="551560"/>
                    <a:pt x="1383578" y="570280"/>
                    <a:pt x="1382858" y="698084"/>
                  </a:cubicBezTo>
                  <a:cubicBezTo>
                    <a:pt x="1382138" y="803928"/>
                    <a:pt x="1377819" y="839572"/>
                    <a:pt x="1357663" y="904012"/>
                  </a:cubicBezTo>
                  <a:cubicBezTo>
                    <a:pt x="1287477" y="1127220"/>
                    <a:pt x="1129827" y="1287428"/>
                    <a:pt x="909909" y="1358712"/>
                  </a:cubicBezTo>
                  <a:cubicBezTo>
                    <a:pt x="822086" y="1387152"/>
                    <a:pt x="802290" y="1390032"/>
                    <a:pt x="688552" y="1388952"/>
                  </a:cubicBezTo>
                  <a:cubicBezTo>
                    <a:pt x="610087" y="1387872"/>
                    <a:pt x="546379" y="1382112"/>
                    <a:pt x="517585" y="1372752"/>
                  </a:cubicBezTo>
                  <a:cubicBezTo>
                    <a:pt x="367854" y="1324148"/>
                    <a:pt x="263834" y="1260788"/>
                    <a:pt x="178170" y="1165384"/>
                  </a:cubicBezTo>
                  <a:cubicBezTo>
                    <a:pt x="41037" y="1012736"/>
                    <a:pt x="-27710" y="774768"/>
                    <a:pt x="10443" y="585760"/>
                  </a:cubicBezTo>
                  <a:cubicBezTo>
                    <a:pt x="45716" y="412596"/>
                    <a:pt x="105464" y="298112"/>
                    <a:pt x="214163" y="195868"/>
                  </a:cubicBezTo>
                  <a:cubicBezTo>
                    <a:pt x="343738" y="74184"/>
                    <a:pt x="448478" y="28460"/>
                    <a:pt x="657958" y="1820"/>
                  </a:cubicBezTo>
                  <a:cubicBezTo>
                    <a:pt x="672445" y="20"/>
                    <a:pt x="690172" y="-408"/>
                    <a:pt x="709912" y="37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手繪多邊形 19"/>
          <p:cNvSpPr/>
          <p:nvPr/>
        </p:nvSpPr>
        <p:spPr>
          <a:xfrm>
            <a:off x="4110594" y="4962314"/>
            <a:ext cx="905002" cy="1045326"/>
          </a:xfrm>
          <a:custGeom>
            <a:avLst/>
            <a:gdLst>
              <a:gd name="connsiteX0" fmla="*/ 1413669 w 2825605"/>
              <a:gd name="connsiteY0" fmla="*/ 0 h 3263728"/>
              <a:gd name="connsiteX1" fmla="*/ 2825605 w 2825605"/>
              <a:gd name="connsiteY1" fmla="*/ 815181 h 3263728"/>
              <a:gd name="connsiteX2" fmla="*/ 2825028 w 2825605"/>
              <a:gd name="connsiteY2" fmla="*/ 2448130 h 3263728"/>
              <a:gd name="connsiteX3" fmla="*/ 1411936 w 2825605"/>
              <a:gd name="connsiteY3" fmla="*/ 3263728 h 3263728"/>
              <a:gd name="connsiteX4" fmla="*/ 0 w 2825605"/>
              <a:gd name="connsiteY4" fmla="*/ 2448547 h 3263728"/>
              <a:gd name="connsiteX5" fmla="*/ 1157 w 2825605"/>
              <a:gd name="connsiteY5" fmla="*/ 817767 h 326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5605" h="3263728">
                <a:moveTo>
                  <a:pt x="1413669" y="0"/>
                </a:moveTo>
                <a:lnTo>
                  <a:pt x="2825605" y="815181"/>
                </a:lnTo>
                <a:lnTo>
                  <a:pt x="2825028" y="2448130"/>
                </a:lnTo>
                <a:lnTo>
                  <a:pt x="1411936" y="3263728"/>
                </a:lnTo>
                <a:lnTo>
                  <a:pt x="0" y="2448547"/>
                </a:lnTo>
                <a:lnTo>
                  <a:pt x="1157" y="8177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328284" y="5251141"/>
            <a:ext cx="469622" cy="467672"/>
            <a:chOff x="35309818" y="13261794"/>
            <a:chExt cx="2516828" cy="2506357"/>
          </a:xfrm>
          <a:solidFill>
            <a:schemeClr val="bg1"/>
          </a:solidFill>
        </p:grpSpPr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35309818" y="13850431"/>
              <a:ext cx="2516828" cy="1917720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auto">
            <a:xfrm>
              <a:off x="35512341" y="13261794"/>
              <a:ext cx="405044" cy="1443407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auto">
            <a:xfrm>
              <a:off x="37228508" y="13261794"/>
              <a:ext cx="376948" cy="1443407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auto">
            <a:xfrm>
              <a:off x="35835435" y="13472509"/>
              <a:ext cx="300856" cy="1021974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auto">
            <a:xfrm>
              <a:off x="37010764" y="13480709"/>
              <a:ext cx="313734" cy="1013779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auto">
            <a:xfrm>
              <a:off x="36138636" y="13684397"/>
              <a:ext cx="208374" cy="600542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auto">
            <a:xfrm>
              <a:off x="36800046" y="13693762"/>
              <a:ext cx="234129" cy="591177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5568857" y="4612173"/>
            <a:ext cx="388822" cy="388640"/>
            <a:chOff x="5138299" y="5143045"/>
            <a:chExt cx="388822" cy="388640"/>
          </a:xfrm>
          <a:solidFill>
            <a:srgbClr val="6D6D6D"/>
          </a:solidFill>
        </p:grpSpPr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142398" y="4544251"/>
            <a:ext cx="498836" cy="500648"/>
            <a:chOff x="797010" y="5103333"/>
            <a:chExt cx="477058" cy="478790"/>
          </a:xfrm>
          <a:solidFill>
            <a:srgbClr val="6D6D6D"/>
          </a:solidFill>
        </p:grpSpPr>
        <p:sp>
          <p:nvSpPr>
            <p:cNvPr id="33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4450534" y="1043123"/>
            <a:ext cx="355350" cy="423252"/>
            <a:chOff x="4311490" y="5480067"/>
            <a:chExt cx="475492" cy="566351"/>
          </a:xfrm>
          <a:solidFill>
            <a:srgbClr val="6D6D6D"/>
          </a:solidFill>
        </p:grpSpPr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09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3" name="手繪多邊形 2"/>
          <p:cNvSpPr/>
          <p:nvPr/>
        </p:nvSpPr>
        <p:spPr>
          <a:xfrm>
            <a:off x="3119433" y="682070"/>
            <a:ext cx="924942" cy="534343"/>
          </a:xfrm>
          <a:custGeom>
            <a:avLst/>
            <a:gdLst>
              <a:gd name="connsiteX0" fmla="*/ 462746 w 925081"/>
              <a:gd name="connsiteY0" fmla="*/ 0 h 534423"/>
              <a:gd name="connsiteX1" fmla="*/ 925081 w 925081"/>
              <a:gd name="connsiteY1" fmla="*/ 266929 h 534423"/>
              <a:gd name="connsiteX2" fmla="*/ 461624 w 925081"/>
              <a:gd name="connsiteY2" fmla="*/ 534423 h 534423"/>
              <a:gd name="connsiteX3" fmla="*/ 0 w 925081"/>
              <a:gd name="connsiteY3" fmla="*/ 267905 h 534423"/>
              <a:gd name="connsiteX4" fmla="*/ 462746 w 925081"/>
              <a:gd name="connsiteY4" fmla="*/ 0 h 5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81" h="534423">
                <a:moveTo>
                  <a:pt x="462746" y="0"/>
                </a:moveTo>
                <a:lnTo>
                  <a:pt x="925081" y="266929"/>
                </a:lnTo>
                <a:lnTo>
                  <a:pt x="461624" y="534423"/>
                </a:lnTo>
                <a:lnTo>
                  <a:pt x="0" y="267905"/>
                </a:lnTo>
                <a:lnTo>
                  <a:pt x="4627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手繪多邊形 4"/>
          <p:cNvSpPr/>
          <p:nvPr/>
        </p:nvSpPr>
        <p:spPr>
          <a:xfrm>
            <a:off x="2667074" y="948959"/>
            <a:ext cx="1828948" cy="1845648"/>
          </a:xfrm>
          <a:custGeom>
            <a:avLst/>
            <a:gdLst>
              <a:gd name="connsiteX0" fmla="*/ 1377507 w 1829222"/>
              <a:gd name="connsiteY0" fmla="*/ 0 h 1845923"/>
              <a:gd name="connsiteX1" fmla="*/ 1829222 w 1829222"/>
              <a:gd name="connsiteY1" fmla="*/ 260798 h 1845923"/>
              <a:gd name="connsiteX2" fmla="*/ 1828850 w 1829222"/>
              <a:gd name="connsiteY2" fmla="*/ 1317926 h 1845923"/>
              <a:gd name="connsiteX3" fmla="*/ 914050 w 1829222"/>
              <a:gd name="connsiteY3" fmla="*/ 1845923 h 1845923"/>
              <a:gd name="connsiteX4" fmla="*/ 0 w 1829222"/>
              <a:gd name="connsiteY4" fmla="*/ 1318196 h 1845923"/>
              <a:gd name="connsiteX5" fmla="*/ 749 w 1829222"/>
              <a:gd name="connsiteY5" fmla="*/ 262472 h 1845923"/>
              <a:gd name="connsiteX6" fmla="*/ 452426 w 1829222"/>
              <a:gd name="connsiteY6" fmla="*/ 976 h 1845923"/>
              <a:gd name="connsiteX7" fmla="*/ 914050 w 1829222"/>
              <a:gd name="connsiteY7" fmla="*/ 267494 h 1845923"/>
              <a:gd name="connsiteX8" fmla="*/ 1377507 w 1829222"/>
              <a:gd name="connsiteY8" fmla="*/ 0 h 184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222" h="1845923">
                <a:moveTo>
                  <a:pt x="1377507" y="0"/>
                </a:moveTo>
                <a:lnTo>
                  <a:pt x="1829222" y="260798"/>
                </a:lnTo>
                <a:lnTo>
                  <a:pt x="1828850" y="1317926"/>
                </a:lnTo>
                <a:lnTo>
                  <a:pt x="914050" y="1845923"/>
                </a:lnTo>
                <a:lnTo>
                  <a:pt x="0" y="1318196"/>
                </a:lnTo>
                <a:lnTo>
                  <a:pt x="749" y="262472"/>
                </a:lnTo>
                <a:lnTo>
                  <a:pt x="452426" y="976"/>
                </a:lnTo>
                <a:lnTo>
                  <a:pt x="914050" y="267494"/>
                </a:lnTo>
                <a:lnTo>
                  <a:pt x="1377507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7305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手繪多邊形 5"/>
          <p:cNvSpPr/>
          <p:nvPr/>
        </p:nvSpPr>
        <p:spPr>
          <a:xfrm>
            <a:off x="5078516" y="682070"/>
            <a:ext cx="924942" cy="534343"/>
          </a:xfrm>
          <a:custGeom>
            <a:avLst/>
            <a:gdLst>
              <a:gd name="connsiteX0" fmla="*/ 462746 w 925081"/>
              <a:gd name="connsiteY0" fmla="*/ 0 h 534423"/>
              <a:gd name="connsiteX1" fmla="*/ 925081 w 925081"/>
              <a:gd name="connsiteY1" fmla="*/ 266929 h 534423"/>
              <a:gd name="connsiteX2" fmla="*/ 461624 w 925081"/>
              <a:gd name="connsiteY2" fmla="*/ 534423 h 534423"/>
              <a:gd name="connsiteX3" fmla="*/ 0 w 925081"/>
              <a:gd name="connsiteY3" fmla="*/ 267905 h 534423"/>
              <a:gd name="connsiteX4" fmla="*/ 462746 w 925081"/>
              <a:gd name="connsiteY4" fmla="*/ 0 h 5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81" h="534423">
                <a:moveTo>
                  <a:pt x="462746" y="0"/>
                </a:moveTo>
                <a:lnTo>
                  <a:pt x="925081" y="266929"/>
                </a:lnTo>
                <a:lnTo>
                  <a:pt x="461624" y="534423"/>
                </a:lnTo>
                <a:lnTo>
                  <a:pt x="0" y="267905"/>
                </a:lnTo>
                <a:lnTo>
                  <a:pt x="4627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手繪多邊形 6"/>
          <p:cNvSpPr/>
          <p:nvPr/>
        </p:nvSpPr>
        <p:spPr>
          <a:xfrm>
            <a:off x="4626157" y="948959"/>
            <a:ext cx="1828948" cy="1845648"/>
          </a:xfrm>
          <a:custGeom>
            <a:avLst/>
            <a:gdLst>
              <a:gd name="connsiteX0" fmla="*/ 1377507 w 1829222"/>
              <a:gd name="connsiteY0" fmla="*/ 0 h 1845923"/>
              <a:gd name="connsiteX1" fmla="*/ 1829222 w 1829222"/>
              <a:gd name="connsiteY1" fmla="*/ 260798 h 1845923"/>
              <a:gd name="connsiteX2" fmla="*/ 1828850 w 1829222"/>
              <a:gd name="connsiteY2" fmla="*/ 1317926 h 1845923"/>
              <a:gd name="connsiteX3" fmla="*/ 914050 w 1829222"/>
              <a:gd name="connsiteY3" fmla="*/ 1845923 h 1845923"/>
              <a:gd name="connsiteX4" fmla="*/ 0 w 1829222"/>
              <a:gd name="connsiteY4" fmla="*/ 1318196 h 1845923"/>
              <a:gd name="connsiteX5" fmla="*/ 749 w 1829222"/>
              <a:gd name="connsiteY5" fmla="*/ 262472 h 1845923"/>
              <a:gd name="connsiteX6" fmla="*/ 452426 w 1829222"/>
              <a:gd name="connsiteY6" fmla="*/ 976 h 1845923"/>
              <a:gd name="connsiteX7" fmla="*/ 914050 w 1829222"/>
              <a:gd name="connsiteY7" fmla="*/ 267494 h 1845923"/>
              <a:gd name="connsiteX8" fmla="*/ 1377507 w 1829222"/>
              <a:gd name="connsiteY8" fmla="*/ 0 h 184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222" h="1845923">
                <a:moveTo>
                  <a:pt x="1377507" y="0"/>
                </a:moveTo>
                <a:lnTo>
                  <a:pt x="1829222" y="260798"/>
                </a:lnTo>
                <a:lnTo>
                  <a:pt x="1828850" y="1317926"/>
                </a:lnTo>
                <a:lnTo>
                  <a:pt x="914050" y="1845923"/>
                </a:lnTo>
                <a:lnTo>
                  <a:pt x="0" y="1318196"/>
                </a:lnTo>
                <a:lnTo>
                  <a:pt x="749" y="262472"/>
                </a:lnTo>
                <a:lnTo>
                  <a:pt x="452426" y="976"/>
                </a:lnTo>
                <a:lnTo>
                  <a:pt x="914050" y="267494"/>
                </a:lnTo>
                <a:lnTo>
                  <a:pt x="1377507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7305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手繪多邊形 7"/>
          <p:cNvSpPr/>
          <p:nvPr/>
        </p:nvSpPr>
        <p:spPr>
          <a:xfrm>
            <a:off x="2204959" y="2372733"/>
            <a:ext cx="924942" cy="534343"/>
          </a:xfrm>
          <a:custGeom>
            <a:avLst/>
            <a:gdLst>
              <a:gd name="connsiteX0" fmla="*/ 462746 w 925081"/>
              <a:gd name="connsiteY0" fmla="*/ 0 h 534423"/>
              <a:gd name="connsiteX1" fmla="*/ 925081 w 925081"/>
              <a:gd name="connsiteY1" fmla="*/ 266929 h 534423"/>
              <a:gd name="connsiteX2" fmla="*/ 461624 w 925081"/>
              <a:gd name="connsiteY2" fmla="*/ 534423 h 534423"/>
              <a:gd name="connsiteX3" fmla="*/ 0 w 925081"/>
              <a:gd name="connsiteY3" fmla="*/ 267905 h 534423"/>
              <a:gd name="connsiteX4" fmla="*/ 462746 w 925081"/>
              <a:gd name="connsiteY4" fmla="*/ 0 h 5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81" h="534423">
                <a:moveTo>
                  <a:pt x="462746" y="0"/>
                </a:moveTo>
                <a:lnTo>
                  <a:pt x="925081" y="266929"/>
                </a:lnTo>
                <a:lnTo>
                  <a:pt x="461624" y="534423"/>
                </a:lnTo>
                <a:lnTo>
                  <a:pt x="0" y="267905"/>
                </a:lnTo>
                <a:lnTo>
                  <a:pt x="46274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9" name="手繪多邊形 8"/>
          <p:cNvSpPr/>
          <p:nvPr/>
        </p:nvSpPr>
        <p:spPr>
          <a:xfrm>
            <a:off x="1752600" y="2639622"/>
            <a:ext cx="1828948" cy="1845648"/>
          </a:xfrm>
          <a:custGeom>
            <a:avLst/>
            <a:gdLst>
              <a:gd name="connsiteX0" fmla="*/ 1377507 w 1829222"/>
              <a:gd name="connsiteY0" fmla="*/ 0 h 1845923"/>
              <a:gd name="connsiteX1" fmla="*/ 1829222 w 1829222"/>
              <a:gd name="connsiteY1" fmla="*/ 260798 h 1845923"/>
              <a:gd name="connsiteX2" fmla="*/ 1828850 w 1829222"/>
              <a:gd name="connsiteY2" fmla="*/ 1317926 h 1845923"/>
              <a:gd name="connsiteX3" fmla="*/ 914050 w 1829222"/>
              <a:gd name="connsiteY3" fmla="*/ 1845923 h 1845923"/>
              <a:gd name="connsiteX4" fmla="*/ 0 w 1829222"/>
              <a:gd name="connsiteY4" fmla="*/ 1318196 h 1845923"/>
              <a:gd name="connsiteX5" fmla="*/ 749 w 1829222"/>
              <a:gd name="connsiteY5" fmla="*/ 262472 h 1845923"/>
              <a:gd name="connsiteX6" fmla="*/ 452426 w 1829222"/>
              <a:gd name="connsiteY6" fmla="*/ 976 h 1845923"/>
              <a:gd name="connsiteX7" fmla="*/ 914050 w 1829222"/>
              <a:gd name="connsiteY7" fmla="*/ 267494 h 1845923"/>
              <a:gd name="connsiteX8" fmla="*/ 1377507 w 1829222"/>
              <a:gd name="connsiteY8" fmla="*/ 0 h 184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222" h="1845923">
                <a:moveTo>
                  <a:pt x="1377507" y="0"/>
                </a:moveTo>
                <a:lnTo>
                  <a:pt x="1829222" y="260798"/>
                </a:lnTo>
                <a:lnTo>
                  <a:pt x="1828850" y="1317926"/>
                </a:lnTo>
                <a:lnTo>
                  <a:pt x="914050" y="1845923"/>
                </a:lnTo>
                <a:lnTo>
                  <a:pt x="0" y="1318196"/>
                </a:lnTo>
                <a:lnTo>
                  <a:pt x="749" y="262472"/>
                </a:lnTo>
                <a:lnTo>
                  <a:pt x="452426" y="976"/>
                </a:lnTo>
                <a:lnTo>
                  <a:pt x="914050" y="267494"/>
                </a:lnTo>
                <a:lnTo>
                  <a:pt x="1377507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7305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>
            <a:off x="6014811" y="2372733"/>
            <a:ext cx="924942" cy="534343"/>
          </a:xfrm>
          <a:custGeom>
            <a:avLst/>
            <a:gdLst>
              <a:gd name="connsiteX0" fmla="*/ 462746 w 925081"/>
              <a:gd name="connsiteY0" fmla="*/ 0 h 534423"/>
              <a:gd name="connsiteX1" fmla="*/ 925081 w 925081"/>
              <a:gd name="connsiteY1" fmla="*/ 266929 h 534423"/>
              <a:gd name="connsiteX2" fmla="*/ 461624 w 925081"/>
              <a:gd name="connsiteY2" fmla="*/ 534423 h 534423"/>
              <a:gd name="connsiteX3" fmla="*/ 0 w 925081"/>
              <a:gd name="connsiteY3" fmla="*/ 267905 h 534423"/>
              <a:gd name="connsiteX4" fmla="*/ 462746 w 925081"/>
              <a:gd name="connsiteY4" fmla="*/ 0 h 5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81" h="534423">
                <a:moveTo>
                  <a:pt x="462746" y="0"/>
                </a:moveTo>
                <a:lnTo>
                  <a:pt x="925081" y="266929"/>
                </a:lnTo>
                <a:lnTo>
                  <a:pt x="461624" y="534423"/>
                </a:lnTo>
                <a:lnTo>
                  <a:pt x="0" y="267905"/>
                </a:lnTo>
                <a:lnTo>
                  <a:pt x="4627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手繪多邊形 10"/>
          <p:cNvSpPr/>
          <p:nvPr/>
        </p:nvSpPr>
        <p:spPr>
          <a:xfrm>
            <a:off x="5562452" y="2639622"/>
            <a:ext cx="1828948" cy="1845648"/>
          </a:xfrm>
          <a:custGeom>
            <a:avLst/>
            <a:gdLst>
              <a:gd name="connsiteX0" fmla="*/ 1377507 w 1829222"/>
              <a:gd name="connsiteY0" fmla="*/ 0 h 1845923"/>
              <a:gd name="connsiteX1" fmla="*/ 1829222 w 1829222"/>
              <a:gd name="connsiteY1" fmla="*/ 260798 h 1845923"/>
              <a:gd name="connsiteX2" fmla="*/ 1828850 w 1829222"/>
              <a:gd name="connsiteY2" fmla="*/ 1317926 h 1845923"/>
              <a:gd name="connsiteX3" fmla="*/ 914050 w 1829222"/>
              <a:gd name="connsiteY3" fmla="*/ 1845923 h 1845923"/>
              <a:gd name="connsiteX4" fmla="*/ 0 w 1829222"/>
              <a:gd name="connsiteY4" fmla="*/ 1318196 h 1845923"/>
              <a:gd name="connsiteX5" fmla="*/ 749 w 1829222"/>
              <a:gd name="connsiteY5" fmla="*/ 262472 h 1845923"/>
              <a:gd name="connsiteX6" fmla="*/ 452426 w 1829222"/>
              <a:gd name="connsiteY6" fmla="*/ 976 h 1845923"/>
              <a:gd name="connsiteX7" fmla="*/ 914050 w 1829222"/>
              <a:gd name="connsiteY7" fmla="*/ 267494 h 1845923"/>
              <a:gd name="connsiteX8" fmla="*/ 1377507 w 1829222"/>
              <a:gd name="connsiteY8" fmla="*/ 0 h 184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222" h="1845923">
                <a:moveTo>
                  <a:pt x="1377507" y="0"/>
                </a:moveTo>
                <a:lnTo>
                  <a:pt x="1829222" y="260798"/>
                </a:lnTo>
                <a:lnTo>
                  <a:pt x="1828850" y="1317926"/>
                </a:lnTo>
                <a:lnTo>
                  <a:pt x="914050" y="1845923"/>
                </a:lnTo>
                <a:lnTo>
                  <a:pt x="0" y="1318196"/>
                </a:lnTo>
                <a:lnTo>
                  <a:pt x="749" y="262472"/>
                </a:lnTo>
                <a:lnTo>
                  <a:pt x="452426" y="976"/>
                </a:lnTo>
                <a:lnTo>
                  <a:pt x="914050" y="267494"/>
                </a:lnTo>
                <a:lnTo>
                  <a:pt x="1377507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7305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手繪多邊形 11"/>
          <p:cNvSpPr/>
          <p:nvPr/>
        </p:nvSpPr>
        <p:spPr>
          <a:xfrm>
            <a:off x="3119433" y="4063394"/>
            <a:ext cx="924942" cy="534343"/>
          </a:xfrm>
          <a:custGeom>
            <a:avLst/>
            <a:gdLst>
              <a:gd name="connsiteX0" fmla="*/ 462746 w 925081"/>
              <a:gd name="connsiteY0" fmla="*/ 0 h 534423"/>
              <a:gd name="connsiteX1" fmla="*/ 925081 w 925081"/>
              <a:gd name="connsiteY1" fmla="*/ 266929 h 534423"/>
              <a:gd name="connsiteX2" fmla="*/ 461624 w 925081"/>
              <a:gd name="connsiteY2" fmla="*/ 534423 h 534423"/>
              <a:gd name="connsiteX3" fmla="*/ 0 w 925081"/>
              <a:gd name="connsiteY3" fmla="*/ 267905 h 534423"/>
              <a:gd name="connsiteX4" fmla="*/ 462746 w 925081"/>
              <a:gd name="connsiteY4" fmla="*/ 0 h 5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81" h="534423">
                <a:moveTo>
                  <a:pt x="462746" y="0"/>
                </a:moveTo>
                <a:lnTo>
                  <a:pt x="925081" y="266929"/>
                </a:lnTo>
                <a:lnTo>
                  <a:pt x="461624" y="534423"/>
                </a:lnTo>
                <a:lnTo>
                  <a:pt x="0" y="267905"/>
                </a:lnTo>
                <a:lnTo>
                  <a:pt x="46274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3" name="手繪多邊形 12"/>
          <p:cNvSpPr/>
          <p:nvPr/>
        </p:nvSpPr>
        <p:spPr>
          <a:xfrm>
            <a:off x="2667074" y="4330282"/>
            <a:ext cx="1828948" cy="1845648"/>
          </a:xfrm>
          <a:custGeom>
            <a:avLst/>
            <a:gdLst>
              <a:gd name="connsiteX0" fmla="*/ 1377507 w 1829222"/>
              <a:gd name="connsiteY0" fmla="*/ 0 h 1845923"/>
              <a:gd name="connsiteX1" fmla="*/ 1829222 w 1829222"/>
              <a:gd name="connsiteY1" fmla="*/ 260798 h 1845923"/>
              <a:gd name="connsiteX2" fmla="*/ 1828850 w 1829222"/>
              <a:gd name="connsiteY2" fmla="*/ 1317926 h 1845923"/>
              <a:gd name="connsiteX3" fmla="*/ 914050 w 1829222"/>
              <a:gd name="connsiteY3" fmla="*/ 1845923 h 1845923"/>
              <a:gd name="connsiteX4" fmla="*/ 0 w 1829222"/>
              <a:gd name="connsiteY4" fmla="*/ 1318196 h 1845923"/>
              <a:gd name="connsiteX5" fmla="*/ 749 w 1829222"/>
              <a:gd name="connsiteY5" fmla="*/ 262472 h 1845923"/>
              <a:gd name="connsiteX6" fmla="*/ 452426 w 1829222"/>
              <a:gd name="connsiteY6" fmla="*/ 976 h 1845923"/>
              <a:gd name="connsiteX7" fmla="*/ 914050 w 1829222"/>
              <a:gd name="connsiteY7" fmla="*/ 267494 h 1845923"/>
              <a:gd name="connsiteX8" fmla="*/ 1377507 w 1829222"/>
              <a:gd name="connsiteY8" fmla="*/ 0 h 184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222" h="1845923">
                <a:moveTo>
                  <a:pt x="1377507" y="0"/>
                </a:moveTo>
                <a:lnTo>
                  <a:pt x="1829222" y="260798"/>
                </a:lnTo>
                <a:lnTo>
                  <a:pt x="1828850" y="1317926"/>
                </a:lnTo>
                <a:lnTo>
                  <a:pt x="914050" y="1845923"/>
                </a:lnTo>
                <a:lnTo>
                  <a:pt x="0" y="1318196"/>
                </a:lnTo>
                <a:lnTo>
                  <a:pt x="749" y="262472"/>
                </a:lnTo>
                <a:lnTo>
                  <a:pt x="452426" y="976"/>
                </a:lnTo>
                <a:lnTo>
                  <a:pt x="914050" y="267494"/>
                </a:lnTo>
                <a:lnTo>
                  <a:pt x="1377507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7305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手繪多邊形 13"/>
          <p:cNvSpPr/>
          <p:nvPr/>
        </p:nvSpPr>
        <p:spPr>
          <a:xfrm>
            <a:off x="5078516" y="4063394"/>
            <a:ext cx="924942" cy="534343"/>
          </a:xfrm>
          <a:custGeom>
            <a:avLst/>
            <a:gdLst>
              <a:gd name="connsiteX0" fmla="*/ 462746 w 925081"/>
              <a:gd name="connsiteY0" fmla="*/ 0 h 534423"/>
              <a:gd name="connsiteX1" fmla="*/ 925081 w 925081"/>
              <a:gd name="connsiteY1" fmla="*/ 266929 h 534423"/>
              <a:gd name="connsiteX2" fmla="*/ 461624 w 925081"/>
              <a:gd name="connsiteY2" fmla="*/ 534423 h 534423"/>
              <a:gd name="connsiteX3" fmla="*/ 0 w 925081"/>
              <a:gd name="connsiteY3" fmla="*/ 267905 h 534423"/>
              <a:gd name="connsiteX4" fmla="*/ 462746 w 925081"/>
              <a:gd name="connsiteY4" fmla="*/ 0 h 53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81" h="534423">
                <a:moveTo>
                  <a:pt x="462746" y="0"/>
                </a:moveTo>
                <a:lnTo>
                  <a:pt x="925081" y="266929"/>
                </a:lnTo>
                <a:lnTo>
                  <a:pt x="461624" y="534423"/>
                </a:lnTo>
                <a:lnTo>
                  <a:pt x="0" y="267905"/>
                </a:lnTo>
                <a:lnTo>
                  <a:pt x="4627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5" name="手繪多邊形 14"/>
          <p:cNvSpPr/>
          <p:nvPr/>
        </p:nvSpPr>
        <p:spPr>
          <a:xfrm>
            <a:off x="4626157" y="4330282"/>
            <a:ext cx="1828948" cy="1845648"/>
          </a:xfrm>
          <a:custGeom>
            <a:avLst/>
            <a:gdLst>
              <a:gd name="connsiteX0" fmla="*/ 1377507 w 1829222"/>
              <a:gd name="connsiteY0" fmla="*/ 0 h 1845923"/>
              <a:gd name="connsiteX1" fmla="*/ 1829222 w 1829222"/>
              <a:gd name="connsiteY1" fmla="*/ 260798 h 1845923"/>
              <a:gd name="connsiteX2" fmla="*/ 1828850 w 1829222"/>
              <a:gd name="connsiteY2" fmla="*/ 1317926 h 1845923"/>
              <a:gd name="connsiteX3" fmla="*/ 914050 w 1829222"/>
              <a:gd name="connsiteY3" fmla="*/ 1845923 h 1845923"/>
              <a:gd name="connsiteX4" fmla="*/ 0 w 1829222"/>
              <a:gd name="connsiteY4" fmla="*/ 1318196 h 1845923"/>
              <a:gd name="connsiteX5" fmla="*/ 749 w 1829222"/>
              <a:gd name="connsiteY5" fmla="*/ 262472 h 1845923"/>
              <a:gd name="connsiteX6" fmla="*/ 452426 w 1829222"/>
              <a:gd name="connsiteY6" fmla="*/ 976 h 1845923"/>
              <a:gd name="connsiteX7" fmla="*/ 914050 w 1829222"/>
              <a:gd name="connsiteY7" fmla="*/ 267494 h 1845923"/>
              <a:gd name="connsiteX8" fmla="*/ 1377507 w 1829222"/>
              <a:gd name="connsiteY8" fmla="*/ 0 h 184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9222" h="1845923">
                <a:moveTo>
                  <a:pt x="1377507" y="0"/>
                </a:moveTo>
                <a:lnTo>
                  <a:pt x="1829222" y="260798"/>
                </a:lnTo>
                <a:lnTo>
                  <a:pt x="1828850" y="1317926"/>
                </a:lnTo>
                <a:lnTo>
                  <a:pt x="914050" y="1845923"/>
                </a:lnTo>
                <a:lnTo>
                  <a:pt x="0" y="1318196"/>
                </a:lnTo>
                <a:lnTo>
                  <a:pt x="749" y="262472"/>
                </a:lnTo>
                <a:lnTo>
                  <a:pt x="452426" y="976"/>
                </a:lnTo>
                <a:lnTo>
                  <a:pt x="914050" y="267494"/>
                </a:lnTo>
                <a:lnTo>
                  <a:pt x="1377507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81000" dist="292100" dir="33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bevelT w="273050" h="3810" prst="relaxedInse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1892632" y="3302849"/>
            <a:ext cx="388822" cy="388640"/>
            <a:chOff x="5138299" y="5143045"/>
            <a:chExt cx="388822" cy="388640"/>
          </a:xfrm>
          <a:solidFill>
            <a:srgbClr val="6D6D6D"/>
          </a:solidFill>
        </p:grpSpPr>
        <p:sp>
          <p:nvSpPr>
            <p:cNvPr id="35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707440" y="1524650"/>
            <a:ext cx="467552" cy="469250"/>
            <a:chOff x="797010" y="5103333"/>
            <a:chExt cx="477058" cy="478790"/>
          </a:xfrm>
          <a:solidFill>
            <a:srgbClr val="6D6D6D"/>
          </a:solidFill>
        </p:grpSpPr>
        <p:sp>
          <p:nvSpPr>
            <p:cNvPr id="38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2824934" y="1487623"/>
            <a:ext cx="355350" cy="423252"/>
            <a:chOff x="4311490" y="5480067"/>
            <a:chExt cx="475492" cy="566351"/>
          </a:xfrm>
          <a:solidFill>
            <a:srgbClr val="6D6D6D"/>
          </a:solidFill>
        </p:grpSpPr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5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5652000" y="3302849"/>
            <a:ext cx="438956" cy="324876"/>
            <a:chOff x="4120407" y="4174776"/>
            <a:chExt cx="438956" cy="324876"/>
          </a:xfrm>
          <a:solidFill>
            <a:srgbClr val="6D6D6D"/>
          </a:solidFill>
        </p:grpSpPr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4249786" y="4342529"/>
              <a:ext cx="180198" cy="67672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4182374" y="4256708"/>
              <a:ext cx="315022" cy="85821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4120407" y="4174776"/>
              <a:ext cx="438956" cy="105786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4306049" y="4428350"/>
              <a:ext cx="71042" cy="7130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2717800" y="4895038"/>
            <a:ext cx="421820" cy="358068"/>
            <a:chOff x="27859538" y="12880453"/>
            <a:chExt cx="3007014" cy="2552546"/>
          </a:xfrm>
          <a:solidFill>
            <a:srgbClr val="6D6D6D"/>
          </a:solidFill>
        </p:grpSpPr>
        <p:sp>
          <p:nvSpPr>
            <p:cNvPr id="55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8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0" name="手繪多邊形 59"/>
          <p:cNvSpPr>
            <a:spLocks/>
          </p:cNvSpPr>
          <p:nvPr/>
        </p:nvSpPr>
        <p:spPr bwMode="auto">
          <a:xfrm flipV="1">
            <a:off x="4725606" y="4882722"/>
            <a:ext cx="207206" cy="382698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rgbClr val="6D6D6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商業簡報網  韓明文 講師  </a:t>
            </a:r>
            <a:r>
              <a:rPr lang="en-US" altLang="zh-TW" dirty="0" smtClean="0"/>
              <a:t>/ www.pook.com.tw</a:t>
            </a:r>
            <a:endParaRPr lang="zh-TW" altLang="en-US" dirty="0"/>
          </a:p>
        </p:txBody>
      </p:sp>
      <p:sp>
        <p:nvSpPr>
          <p:cNvPr id="6" name="手繪多邊形 5"/>
          <p:cNvSpPr/>
          <p:nvPr/>
        </p:nvSpPr>
        <p:spPr>
          <a:xfrm>
            <a:off x="3494488" y="1448861"/>
            <a:ext cx="762800" cy="896152"/>
          </a:xfrm>
          <a:custGeom>
            <a:avLst/>
            <a:gdLst>
              <a:gd name="connsiteX0" fmla="*/ 500955 w 818745"/>
              <a:gd name="connsiteY0" fmla="*/ 0 h 961878"/>
              <a:gd name="connsiteX1" fmla="*/ 514314 w 818745"/>
              <a:gd name="connsiteY1" fmla="*/ 4147 h 961878"/>
              <a:gd name="connsiteX2" fmla="*/ 818745 w 818745"/>
              <a:gd name="connsiteY2" fmla="*/ 463427 h 961878"/>
              <a:gd name="connsiteX3" fmla="*/ 320294 w 818745"/>
              <a:gd name="connsiteY3" fmla="*/ 961878 h 961878"/>
              <a:gd name="connsiteX4" fmla="*/ 41605 w 818745"/>
              <a:gd name="connsiteY4" fmla="*/ 876750 h 961878"/>
              <a:gd name="connsiteX5" fmla="*/ 0 w 818745"/>
              <a:gd name="connsiteY5" fmla="*/ 842423 h 961878"/>
              <a:gd name="connsiteX6" fmla="*/ 400 w 818745"/>
              <a:gd name="connsiteY6" fmla="*/ 454641 h 961878"/>
              <a:gd name="connsiteX7" fmla="*/ 143427 w 818745"/>
              <a:gd name="connsiteY7" fmla="*/ 206911 h 961878"/>
              <a:gd name="connsiteX8" fmla="*/ 500955 w 818745"/>
              <a:gd name="connsiteY8" fmla="*/ 0 h 96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745" h="961878">
                <a:moveTo>
                  <a:pt x="500955" y="0"/>
                </a:moveTo>
                <a:lnTo>
                  <a:pt x="514314" y="4147"/>
                </a:lnTo>
                <a:cubicBezTo>
                  <a:pt x="693215" y="79816"/>
                  <a:pt x="818745" y="256962"/>
                  <a:pt x="818745" y="463427"/>
                </a:cubicBezTo>
                <a:cubicBezTo>
                  <a:pt x="818745" y="738714"/>
                  <a:pt x="595581" y="961878"/>
                  <a:pt x="320294" y="961878"/>
                </a:cubicBezTo>
                <a:cubicBezTo>
                  <a:pt x="217061" y="961878"/>
                  <a:pt x="121159" y="930496"/>
                  <a:pt x="41605" y="876750"/>
                </a:cubicBezTo>
                <a:lnTo>
                  <a:pt x="0" y="842423"/>
                </a:lnTo>
                <a:lnTo>
                  <a:pt x="400" y="454641"/>
                </a:lnTo>
                <a:cubicBezTo>
                  <a:pt x="258" y="352506"/>
                  <a:pt x="54903" y="257855"/>
                  <a:pt x="143427" y="206911"/>
                </a:cubicBezTo>
                <a:lnTo>
                  <a:pt x="5009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02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3493893" y="1135913"/>
            <a:ext cx="2156216" cy="2409033"/>
          </a:xfrm>
          <a:custGeom>
            <a:avLst/>
            <a:gdLst>
              <a:gd name="connsiteX0" fmla="*/ 1158431 w 2314357"/>
              <a:gd name="connsiteY0" fmla="*/ 0 h 2585716"/>
              <a:gd name="connsiteX1" fmla="*/ 1301171 w 2314357"/>
              <a:gd name="connsiteY1" fmla="*/ 38160 h 2585716"/>
              <a:gd name="connsiteX2" fmla="*/ 2171804 w 2314357"/>
              <a:gd name="connsiteY2" fmla="*/ 540820 h 2585716"/>
              <a:gd name="connsiteX3" fmla="*/ 2314355 w 2314357"/>
              <a:gd name="connsiteY3" fmla="*/ 788504 h 2585716"/>
              <a:gd name="connsiteX4" fmla="*/ 2313658 w 2314357"/>
              <a:gd name="connsiteY4" fmla="*/ 1795426 h 2585716"/>
              <a:gd name="connsiteX5" fmla="*/ 2170631 w 2314357"/>
              <a:gd name="connsiteY5" fmla="*/ 2043156 h 2585716"/>
              <a:gd name="connsiteX6" fmla="*/ 1298960 w 2314357"/>
              <a:gd name="connsiteY6" fmla="*/ 2547220 h 2585716"/>
              <a:gd name="connsiteX7" fmla="*/ 1013184 w 2314357"/>
              <a:gd name="connsiteY7" fmla="*/ 2547610 h 2585716"/>
              <a:gd name="connsiteX8" fmla="*/ 142550 w 2314357"/>
              <a:gd name="connsiteY8" fmla="*/ 2044950 h 2585716"/>
              <a:gd name="connsiteX9" fmla="*/ 0 w 2314357"/>
              <a:gd name="connsiteY9" fmla="*/ 1797267 h 2585716"/>
              <a:gd name="connsiteX10" fmla="*/ 638 w 2314357"/>
              <a:gd name="connsiteY10" fmla="*/ 1178323 h 2585716"/>
              <a:gd name="connsiteX11" fmla="*/ 42243 w 2314357"/>
              <a:gd name="connsiteY11" fmla="*/ 1212650 h 2585716"/>
              <a:gd name="connsiteX12" fmla="*/ 320932 w 2314357"/>
              <a:gd name="connsiteY12" fmla="*/ 1297778 h 2585716"/>
              <a:gd name="connsiteX13" fmla="*/ 819383 w 2314357"/>
              <a:gd name="connsiteY13" fmla="*/ 799327 h 2585716"/>
              <a:gd name="connsiteX14" fmla="*/ 514952 w 2314357"/>
              <a:gd name="connsiteY14" fmla="*/ 340047 h 2585716"/>
              <a:gd name="connsiteX15" fmla="*/ 501593 w 2314357"/>
              <a:gd name="connsiteY15" fmla="*/ 335900 h 2585716"/>
              <a:gd name="connsiteX16" fmla="*/ 1015395 w 2314357"/>
              <a:gd name="connsiteY16" fmla="*/ 38550 h 2585716"/>
              <a:gd name="connsiteX17" fmla="*/ 1158431 w 2314357"/>
              <a:gd name="connsiteY17" fmla="*/ 0 h 25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14357" h="2585716">
                <a:moveTo>
                  <a:pt x="1158431" y="0"/>
                </a:moveTo>
                <a:cubicBezTo>
                  <a:pt x="1207745" y="-61"/>
                  <a:pt x="1257009" y="12664"/>
                  <a:pt x="1301171" y="38160"/>
                </a:cubicBezTo>
                <a:lnTo>
                  <a:pt x="2171804" y="540820"/>
                </a:lnTo>
                <a:cubicBezTo>
                  <a:pt x="2260130" y="591815"/>
                  <a:pt x="2314750" y="686224"/>
                  <a:pt x="2314355" y="788504"/>
                </a:cubicBezTo>
                <a:lnTo>
                  <a:pt x="2313658" y="1795426"/>
                </a:lnTo>
                <a:cubicBezTo>
                  <a:pt x="2313459" y="1897364"/>
                  <a:pt x="2258814" y="1992015"/>
                  <a:pt x="2170631" y="2043156"/>
                </a:cubicBezTo>
                <a:lnTo>
                  <a:pt x="1298960" y="2547220"/>
                </a:lnTo>
                <a:cubicBezTo>
                  <a:pt x="1210777" y="2598362"/>
                  <a:pt x="1101510" y="2598604"/>
                  <a:pt x="1013184" y="2547610"/>
                </a:cubicBezTo>
                <a:lnTo>
                  <a:pt x="142550" y="2044950"/>
                </a:lnTo>
                <a:cubicBezTo>
                  <a:pt x="54225" y="1993955"/>
                  <a:pt x="142" y="1899403"/>
                  <a:pt x="0" y="1797267"/>
                </a:cubicBezTo>
                <a:lnTo>
                  <a:pt x="638" y="1178323"/>
                </a:lnTo>
                <a:lnTo>
                  <a:pt x="42243" y="1212650"/>
                </a:lnTo>
                <a:cubicBezTo>
                  <a:pt x="121797" y="1266396"/>
                  <a:pt x="217699" y="1297778"/>
                  <a:pt x="320932" y="1297778"/>
                </a:cubicBezTo>
                <a:cubicBezTo>
                  <a:pt x="596219" y="1297778"/>
                  <a:pt x="819383" y="1074614"/>
                  <a:pt x="819383" y="799327"/>
                </a:cubicBezTo>
                <a:cubicBezTo>
                  <a:pt x="819383" y="592862"/>
                  <a:pt x="693853" y="415716"/>
                  <a:pt x="514952" y="340047"/>
                </a:cubicBezTo>
                <a:lnTo>
                  <a:pt x="501593" y="335900"/>
                </a:lnTo>
                <a:lnTo>
                  <a:pt x="1015395" y="38550"/>
                </a:lnTo>
                <a:cubicBezTo>
                  <a:pt x="1059756" y="12906"/>
                  <a:pt x="1109118" y="61"/>
                  <a:pt x="1158431" y="0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手繪多邊形 2"/>
          <p:cNvSpPr/>
          <p:nvPr/>
        </p:nvSpPr>
        <p:spPr>
          <a:xfrm>
            <a:off x="629899" y="1448861"/>
            <a:ext cx="762800" cy="896152"/>
          </a:xfrm>
          <a:custGeom>
            <a:avLst/>
            <a:gdLst>
              <a:gd name="connsiteX0" fmla="*/ 500955 w 818745"/>
              <a:gd name="connsiteY0" fmla="*/ 0 h 961878"/>
              <a:gd name="connsiteX1" fmla="*/ 514314 w 818745"/>
              <a:gd name="connsiteY1" fmla="*/ 4147 h 961878"/>
              <a:gd name="connsiteX2" fmla="*/ 818745 w 818745"/>
              <a:gd name="connsiteY2" fmla="*/ 463427 h 961878"/>
              <a:gd name="connsiteX3" fmla="*/ 320294 w 818745"/>
              <a:gd name="connsiteY3" fmla="*/ 961878 h 961878"/>
              <a:gd name="connsiteX4" fmla="*/ 41605 w 818745"/>
              <a:gd name="connsiteY4" fmla="*/ 876750 h 961878"/>
              <a:gd name="connsiteX5" fmla="*/ 0 w 818745"/>
              <a:gd name="connsiteY5" fmla="*/ 842423 h 961878"/>
              <a:gd name="connsiteX6" fmla="*/ 400 w 818745"/>
              <a:gd name="connsiteY6" fmla="*/ 454641 h 961878"/>
              <a:gd name="connsiteX7" fmla="*/ 143427 w 818745"/>
              <a:gd name="connsiteY7" fmla="*/ 206911 h 961878"/>
              <a:gd name="connsiteX8" fmla="*/ 500955 w 818745"/>
              <a:gd name="connsiteY8" fmla="*/ 0 h 96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745" h="961878">
                <a:moveTo>
                  <a:pt x="500955" y="0"/>
                </a:moveTo>
                <a:lnTo>
                  <a:pt x="514314" y="4147"/>
                </a:lnTo>
                <a:cubicBezTo>
                  <a:pt x="693215" y="79816"/>
                  <a:pt x="818745" y="256962"/>
                  <a:pt x="818745" y="463427"/>
                </a:cubicBezTo>
                <a:cubicBezTo>
                  <a:pt x="818745" y="738714"/>
                  <a:pt x="595581" y="961878"/>
                  <a:pt x="320294" y="961878"/>
                </a:cubicBezTo>
                <a:cubicBezTo>
                  <a:pt x="217061" y="961878"/>
                  <a:pt x="121159" y="930496"/>
                  <a:pt x="41605" y="876750"/>
                </a:cubicBezTo>
                <a:lnTo>
                  <a:pt x="0" y="842423"/>
                </a:lnTo>
                <a:lnTo>
                  <a:pt x="400" y="454641"/>
                </a:lnTo>
                <a:cubicBezTo>
                  <a:pt x="258" y="352506"/>
                  <a:pt x="54903" y="257855"/>
                  <a:pt x="143427" y="206911"/>
                </a:cubicBezTo>
                <a:lnTo>
                  <a:pt x="5009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01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629304" y="1135913"/>
            <a:ext cx="2156216" cy="2409033"/>
          </a:xfrm>
          <a:custGeom>
            <a:avLst/>
            <a:gdLst>
              <a:gd name="connsiteX0" fmla="*/ 1158431 w 2314357"/>
              <a:gd name="connsiteY0" fmla="*/ 0 h 2585716"/>
              <a:gd name="connsiteX1" fmla="*/ 1301171 w 2314357"/>
              <a:gd name="connsiteY1" fmla="*/ 38160 h 2585716"/>
              <a:gd name="connsiteX2" fmla="*/ 2171804 w 2314357"/>
              <a:gd name="connsiteY2" fmla="*/ 540820 h 2585716"/>
              <a:gd name="connsiteX3" fmla="*/ 2314355 w 2314357"/>
              <a:gd name="connsiteY3" fmla="*/ 788504 h 2585716"/>
              <a:gd name="connsiteX4" fmla="*/ 2313658 w 2314357"/>
              <a:gd name="connsiteY4" fmla="*/ 1795426 h 2585716"/>
              <a:gd name="connsiteX5" fmla="*/ 2170631 w 2314357"/>
              <a:gd name="connsiteY5" fmla="*/ 2043156 h 2585716"/>
              <a:gd name="connsiteX6" fmla="*/ 1298960 w 2314357"/>
              <a:gd name="connsiteY6" fmla="*/ 2547220 h 2585716"/>
              <a:gd name="connsiteX7" fmla="*/ 1013184 w 2314357"/>
              <a:gd name="connsiteY7" fmla="*/ 2547610 h 2585716"/>
              <a:gd name="connsiteX8" fmla="*/ 142550 w 2314357"/>
              <a:gd name="connsiteY8" fmla="*/ 2044950 h 2585716"/>
              <a:gd name="connsiteX9" fmla="*/ 0 w 2314357"/>
              <a:gd name="connsiteY9" fmla="*/ 1797267 h 2585716"/>
              <a:gd name="connsiteX10" fmla="*/ 638 w 2314357"/>
              <a:gd name="connsiteY10" fmla="*/ 1178323 h 2585716"/>
              <a:gd name="connsiteX11" fmla="*/ 42243 w 2314357"/>
              <a:gd name="connsiteY11" fmla="*/ 1212650 h 2585716"/>
              <a:gd name="connsiteX12" fmla="*/ 320932 w 2314357"/>
              <a:gd name="connsiteY12" fmla="*/ 1297778 h 2585716"/>
              <a:gd name="connsiteX13" fmla="*/ 819383 w 2314357"/>
              <a:gd name="connsiteY13" fmla="*/ 799327 h 2585716"/>
              <a:gd name="connsiteX14" fmla="*/ 514952 w 2314357"/>
              <a:gd name="connsiteY14" fmla="*/ 340047 h 2585716"/>
              <a:gd name="connsiteX15" fmla="*/ 501593 w 2314357"/>
              <a:gd name="connsiteY15" fmla="*/ 335900 h 2585716"/>
              <a:gd name="connsiteX16" fmla="*/ 1015395 w 2314357"/>
              <a:gd name="connsiteY16" fmla="*/ 38550 h 2585716"/>
              <a:gd name="connsiteX17" fmla="*/ 1158431 w 2314357"/>
              <a:gd name="connsiteY17" fmla="*/ 0 h 25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14357" h="2585716">
                <a:moveTo>
                  <a:pt x="1158431" y="0"/>
                </a:moveTo>
                <a:cubicBezTo>
                  <a:pt x="1207745" y="-61"/>
                  <a:pt x="1257009" y="12664"/>
                  <a:pt x="1301171" y="38160"/>
                </a:cubicBezTo>
                <a:lnTo>
                  <a:pt x="2171804" y="540820"/>
                </a:lnTo>
                <a:cubicBezTo>
                  <a:pt x="2260130" y="591815"/>
                  <a:pt x="2314750" y="686224"/>
                  <a:pt x="2314355" y="788504"/>
                </a:cubicBezTo>
                <a:lnTo>
                  <a:pt x="2313658" y="1795426"/>
                </a:lnTo>
                <a:cubicBezTo>
                  <a:pt x="2313459" y="1897364"/>
                  <a:pt x="2258814" y="1992015"/>
                  <a:pt x="2170631" y="2043156"/>
                </a:cubicBezTo>
                <a:lnTo>
                  <a:pt x="1298960" y="2547220"/>
                </a:lnTo>
                <a:cubicBezTo>
                  <a:pt x="1210777" y="2598362"/>
                  <a:pt x="1101510" y="2598604"/>
                  <a:pt x="1013184" y="2547610"/>
                </a:cubicBezTo>
                <a:lnTo>
                  <a:pt x="142550" y="2044950"/>
                </a:lnTo>
                <a:cubicBezTo>
                  <a:pt x="54225" y="1993955"/>
                  <a:pt x="142" y="1899403"/>
                  <a:pt x="0" y="1797267"/>
                </a:cubicBezTo>
                <a:lnTo>
                  <a:pt x="638" y="1178323"/>
                </a:lnTo>
                <a:lnTo>
                  <a:pt x="42243" y="1212650"/>
                </a:lnTo>
                <a:cubicBezTo>
                  <a:pt x="121797" y="1266396"/>
                  <a:pt x="217699" y="1297778"/>
                  <a:pt x="320932" y="1297778"/>
                </a:cubicBezTo>
                <a:cubicBezTo>
                  <a:pt x="596219" y="1297778"/>
                  <a:pt x="819383" y="1074614"/>
                  <a:pt x="819383" y="799327"/>
                </a:cubicBezTo>
                <a:cubicBezTo>
                  <a:pt x="819383" y="592862"/>
                  <a:pt x="693853" y="415716"/>
                  <a:pt x="514952" y="340047"/>
                </a:cubicBezTo>
                <a:lnTo>
                  <a:pt x="501593" y="335900"/>
                </a:lnTo>
                <a:lnTo>
                  <a:pt x="1015395" y="38550"/>
                </a:lnTo>
                <a:cubicBezTo>
                  <a:pt x="1059756" y="12906"/>
                  <a:pt x="1109118" y="61"/>
                  <a:pt x="1158431" y="0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手繪多邊形 7"/>
          <p:cNvSpPr/>
          <p:nvPr/>
        </p:nvSpPr>
        <p:spPr>
          <a:xfrm>
            <a:off x="6359077" y="1448861"/>
            <a:ext cx="762800" cy="896152"/>
          </a:xfrm>
          <a:custGeom>
            <a:avLst/>
            <a:gdLst>
              <a:gd name="connsiteX0" fmla="*/ 500955 w 818745"/>
              <a:gd name="connsiteY0" fmla="*/ 0 h 961878"/>
              <a:gd name="connsiteX1" fmla="*/ 514314 w 818745"/>
              <a:gd name="connsiteY1" fmla="*/ 4147 h 961878"/>
              <a:gd name="connsiteX2" fmla="*/ 818745 w 818745"/>
              <a:gd name="connsiteY2" fmla="*/ 463427 h 961878"/>
              <a:gd name="connsiteX3" fmla="*/ 320294 w 818745"/>
              <a:gd name="connsiteY3" fmla="*/ 961878 h 961878"/>
              <a:gd name="connsiteX4" fmla="*/ 41605 w 818745"/>
              <a:gd name="connsiteY4" fmla="*/ 876750 h 961878"/>
              <a:gd name="connsiteX5" fmla="*/ 0 w 818745"/>
              <a:gd name="connsiteY5" fmla="*/ 842423 h 961878"/>
              <a:gd name="connsiteX6" fmla="*/ 400 w 818745"/>
              <a:gd name="connsiteY6" fmla="*/ 454641 h 961878"/>
              <a:gd name="connsiteX7" fmla="*/ 143427 w 818745"/>
              <a:gd name="connsiteY7" fmla="*/ 206911 h 961878"/>
              <a:gd name="connsiteX8" fmla="*/ 500955 w 818745"/>
              <a:gd name="connsiteY8" fmla="*/ 0 h 96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745" h="961878">
                <a:moveTo>
                  <a:pt x="500955" y="0"/>
                </a:moveTo>
                <a:lnTo>
                  <a:pt x="514314" y="4147"/>
                </a:lnTo>
                <a:cubicBezTo>
                  <a:pt x="693215" y="79816"/>
                  <a:pt x="818745" y="256962"/>
                  <a:pt x="818745" y="463427"/>
                </a:cubicBezTo>
                <a:cubicBezTo>
                  <a:pt x="818745" y="738714"/>
                  <a:pt x="595581" y="961878"/>
                  <a:pt x="320294" y="961878"/>
                </a:cubicBezTo>
                <a:cubicBezTo>
                  <a:pt x="217061" y="961878"/>
                  <a:pt x="121159" y="930496"/>
                  <a:pt x="41605" y="876750"/>
                </a:cubicBezTo>
                <a:lnTo>
                  <a:pt x="0" y="842423"/>
                </a:lnTo>
                <a:lnTo>
                  <a:pt x="400" y="454641"/>
                </a:lnTo>
                <a:cubicBezTo>
                  <a:pt x="258" y="352506"/>
                  <a:pt x="54903" y="257855"/>
                  <a:pt x="143427" y="206911"/>
                </a:cubicBezTo>
                <a:lnTo>
                  <a:pt x="5009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90500" dist="38100" dir="3300000" sx="105000" sy="105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03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6358482" y="1135913"/>
            <a:ext cx="2156216" cy="2409033"/>
          </a:xfrm>
          <a:custGeom>
            <a:avLst/>
            <a:gdLst>
              <a:gd name="connsiteX0" fmla="*/ 1158431 w 2314357"/>
              <a:gd name="connsiteY0" fmla="*/ 0 h 2585716"/>
              <a:gd name="connsiteX1" fmla="*/ 1301171 w 2314357"/>
              <a:gd name="connsiteY1" fmla="*/ 38160 h 2585716"/>
              <a:gd name="connsiteX2" fmla="*/ 2171804 w 2314357"/>
              <a:gd name="connsiteY2" fmla="*/ 540820 h 2585716"/>
              <a:gd name="connsiteX3" fmla="*/ 2314355 w 2314357"/>
              <a:gd name="connsiteY3" fmla="*/ 788504 h 2585716"/>
              <a:gd name="connsiteX4" fmla="*/ 2313658 w 2314357"/>
              <a:gd name="connsiteY4" fmla="*/ 1795426 h 2585716"/>
              <a:gd name="connsiteX5" fmla="*/ 2170631 w 2314357"/>
              <a:gd name="connsiteY5" fmla="*/ 2043156 h 2585716"/>
              <a:gd name="connsiteX6" fmla="*/ 1298960 w 2314357"/>
              <a:gd name="connsiteY6" fmla="*/ 2547220 h 2585716"/>
              <a:gd name="connsiteX7" fmla="*/ 1013184 w 2314357"/>
              <a:gd name="connsiteY7" fmla="*/ 2547610 h 2585716"/>
              <a:gd name="connsiteX8" fmla="*/ 142550 w 2314357"/>
              <a:gd name="connsiteY8" fmla="*/ 2044950 h 2585716"/>
              <a:gd name="connsiteX9" fmla="*/ 0 w 2314357"/>
              <a:gd name="connsiteY9" fmla="*/ 1797267 h 2585716"/>
              <a:gd name="connsiteX10" fmla="*/ 638 w 2314357"/>
              <a:gd name="connsiteY10" fmla="*/ 1178323 h 2585716"/>
              <a:gd name="connsiteX11" fmla="*/ 42243 w 2314357"/>
              <a:gd name="connsiteY11" fmla="*/ 1212650 h 2585716"/>
              <a:gd name="connsiteX12" fmla="*/ 320932 w 2314357"/>
              <a:gd name="connsiteY12" fmla="*/ 1297778 h 2585716"/>
              <a:gd name="connsiteX13" fmla="*/ 819383 w 2314357"/>
              <a:gd name="connsiteY13" fmla="*/ 799327 h 2585716"/>
              <a:gd name="connsiteX14" fmla="*/ 514952 w 2314357"/>
              <a:gd name="connsiteY14" fmla="*/ 340047 h 2585716"/>
              <a:gd name="connsiteX15" fmla="*/ 501593 w 2314357"/>
              <a:gd name="connsiteY15" fmla="*/ 335900 h 2585716"/>
              <a:gd name="connsiteX16" fmla="*/ 1015395 w 2314357"/>
              <a:gd name="connsiteY16" fmla="*/ 38550 h 2585716"/>
              <a:gd name="connsiteX17" fmla="*/ 1158431 w 2314357"/>
              <a:gd name="connsiteY17" fmla="*/ 0 h 25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14357" h="2585716">
                <a:moveTo>
                  <a:pt x="1158431" y="0"/>
                </a:moveTo>
                <a:cubicBezTo>
                  <a:pt x="1207745" y="-61"/>
                  <a:pt x="1257009" y="12664"/>
                  <a:pt x="1301171" y="38160"/>
                </a:cubicBezTo>
                <a:lnTo>
                  <a:pt x="2171804" y="540820"/>
                </a:lnTo>
                <a:cubicBezTo>
                  <a:pt x="2260130" y="591815"/>
                  <a:pt x="2314750" y="686224"/>
                  <a:pt x="2314355" y="788504"/>
                </a:cubicBezTo>
                <a:lnTo>
                  <a:pt x="2313658" y="1795426"/>
                </a:lnTo>
                <a:cubicBezTo>
                  <a:pt x="2313459" y="1897364"/>
                  <a:pt x="2258814" y="1992015"/>
                  <a:pt x="2170631" y="2043156"/>
                </a:cubicBezTo>
                <a:lnTo>
                  <a:pt x="1298960" y="2547220"/>
                </a:lnTo>
                <a:cubicBezTo>
                  <a:pt x="1210777" y="2598362"/>
                  <a:pt x="1101510" y="2598604"/>
                  <a:pt x="1013184" y="2547610"/>
                </a:cubicBezTo>
                <a:lnTo>
                  <a:pt x="142550" y="2044950"/>
                </a:lnTo>
                <a:cubicBezTo>
                  <a:pt x="54225" y="1993955"/>
                  <a:pt x="142" y="1899403"/>
                  <a:pt x="0" y="1797267"/>
                </a:cubicBezTo>
                <a:lnTo>
                  <a:pt x="638" y="1178323"/>
                </a:lnTo>
                <a:lnTo>
                  <a:pt x="42243" y="1212650"/>
                </a:lnTo>
                <a:cubicBezTo>
                  <a:pt x="121797" y="1266396"/>
                  <a:pt x="217699" y="1297778"/>
                  <a:pt x="320932" y="1297778"/>
                </a:cubicBezTo>
                <a:cubicBezTo>
                  <a:pt x="596219" y="1297778"/>
                  <a:pt x="819383" y="1074614"/>
                  <a:pt x="819383" y="799327"/>
                </a:cubicBezTo>
                <a:cubicBezTo>
                  <a:pt x="819383" y="592862"/>
                  <a:pt x="693853" y="415716"/>
                  <a:pt x="514952" y="340047"/>
                </a:cubicBezTo>
                <a:lnTo>
                  <a:pt x="501593" y="335900"/>
                </a:lnTo>
                <a:lnTo>
                  <a:pt x="1015395" y="38550"/>
                </a:lnTo>
                <a:cubicBezTo>
                  <a:pt x="1059756" y="12906"/>
                  <a:pt x="1109118" y="61"/>
                  <a:pt x="1158431" y="0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>
            <a:off x="2062946" y="3626040"/>
            <a:ext cx="762800" cy="896152"/>
          </a:xfrm>
          <a:custGeom>
            <a:avLst/>
            <a:gdLst>
              <a:gd name="connsiteX0" fmla="*/ 500955 w 818745"/>
              <a:gd name="connsiteY0" fmla="*/ 0 h 961878"/>
              <a:gd name="connsiteX1" fmla="*/ 514314 w 818745"/>
              <a:gd name="connsiteY1" fmla="*/ 4147 h 961878"/>
              <a:gd name="connsiteX2" fmla="*/ 818745 w 818745"/>
              <a:gd name="connsiteY2" fmla="*/ 463427 h 961878"/>
              <a:gd name="connsiteX3" fmla="*/ 320294 w 818745"/>
              <a:gd name="connsiteY3" fmla="*/ 961878 h 961878"/>
              <a:gd name="connsiteX4" fmla="*/ 41605 w 818745"/>
              <a:gd name="connsiteY4" fmla="*/ 876750 h 961878"/>
              <a:gd name="connsiteX5" fmla="*/ 0 w 818745"/>
              <a:gd name="connsiteY5" fmla="*/ 842423 h 961878"/>
              <a:gd name="connsiteX6" fmla="*/ 400 w 818745"/>
              <a:gd name="connsiteY6" fmla="*/ 454641 h 961878"/>
              <a:gd name="connsiteX7" fmla="*/ 143427 w 818745"/>
              <a:gd name="connsiteY7" fmla="*/ 206911 h 961878"/>
              <a:gd name="connsiteX8" fmla="*/ 500955 w 818745"/>
              <a:gd name="connsiteY8" fmla="*/ 0 h 96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745" h="961878">
                <a:moveTo>
                  <a:pt x="500955" y="0"/>
                </a:moveTo>
                <a:lnTo>
                  <a:pt x="514314" y="4147"/>
                </a:lnTo>
                <a:cubicBezTo>
                  <a:pt x="693215" y="79816"/>
                  <a:pt x="818745" y="256962"/>
                  <a:pt x="818745" y="463427"/>
                </a:cubicBezTo>
                <a:cubicBezTo>
                  <a:pt x="818745" y="738714"/>
                  <a:pt x="595581" y="961878"/>
                  <a:pt x="320294" y="961878"/>
                </a:cubicBezTo>
                <a:cubicBezTo>
                  <a:pt x="217061" y="961878"/>
                  <a:pt x="121159" y="930496"/>
                  <a:pt x="41605" y="876750"/>
                </a:cubicBezTo>
                <a:lnTo>
                  <a:pt x="0" y="842423"/>
                </a:lnTo>
                <a:lnTo>
                  <a:pt x="400" y="454641"/>
                </a:lnTo>
                <a:cubicBezTo>
                  <a:pt x="258" y="352506"/>
                  <a:pt x="54903" y="257855"/>
                  <a:pt x="143427" y="206911"/>
                </a:cubicBezTo>
                <a:lnTo>
                  <a:pt x="5009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/>
              <a:t>04</a:t>
            </a:r>
          </a:p>
        </p:txBody>
      </p:sp>
      <p:sp>
        <p:nvSpPr>
          <p:cNvPr id="11" name="手繪多邊形 10"/>
          <p:cNvSpPr/>
          <p:nvPr/>
        </p:nvSpPr>
        <p:spPr>
          <a:xfrm>
            <a:off x="2062350" y="3313092"/>
            <a:ext cx="2156216" cy="2409033"/>
          </a:xfrm>
          <a:custGeom>
            <a:avLst/>
            <a:gdLst>
              <a:gd name="connsiteX0" fmla="*/ 1158431 w 2314357"/>
              <a:gd name="connsiteY0" fmla="*/ 0 h 2585716"/>
              <a:gd name="connsiteX1" fmla="*/ 1301171 w 2314357"/>
              <a:gd name="connsiteY1" fmla="*/ 38160 h 2585716"/>
              <a:gd name="connsiteX2" fmla="*/ 2171804 w 2314357"/>
              <a:gd name="connsiteY2" fmla="*/ 540820 h 2585716"/>
              <a:gd name="connsiteX3" fmla="*/ 2314355 w 2314357"/>
              <a:gd name="connsiteY3" fmla="*/ 788504 h 2585716"/>
              <a:gd name="connsiteX4" fmla="*/ 2313658 w 2314357"/>
              <a:gd name="connsiteY4" fmla="*/ 1795426 h 2585716"/>
              <a:gd name="connsiteX5" fmla="*/ 2170631 w 2314357"/>
              <a:gd name="connsiteY5" fmla="*/ 2043156 h 2585716"/>
              <a:gd name="connsiteX6" fmla="*/ 1298960 w 2314357"/>
              <a:gd name="connsiteY6" fmla="*/ 2547220 h 2585716"/>
              <a:gd name="connsiteX7" fmla="*/ 1013184 w 2314357"/>
              <a:gd name="connsiteY7" fmla="*/ 2547610 h 2585716"/>
              <a:gd name="connsiteX8" fmla="*/ 142550 w 2314357"/>
              <a:gd name="connsiteY8" fmla="*/ 2044950 h 2585716"/>
              <a:gd name="connsiteX9" fmla="*/ 0 w 2314357"/>
              <a:gd name="connsiteY9" fmla="*/ 1797267 h 2585716"/>
              <a:gd name="connsiteX10" fmla="*/ 638 w 2314357"/>
              <a:gd name="connsiteY10" fmla="*/ 1178323 h 2585716"/>
              <a:gd name="connsiteX11" fmla="*/ 42243 w 2314357"/>
              <a:gd name="connsiteY11" fmla="*/ 1212650 h 2585716"/>
              <a:gd name="connsiteX12" fmla="*/ 320932 w 2314357"/>
              <a:gd name="connsiteY12" fmla="*/ 1297778 h 2585716"/>
              <a:gd name="connsiteX13" fmla="*/ 819383 w 2314357"/>
              <a:gd name="connsiteY13" fmla="*/ 799327 h 2585716"/>
              <a:gd name="connsiteX14" fmla="*/ 514952 w 2314357"/>
              <a:gd name="connsiteY14" fmla="*/ 340047 h 2585716"/>
              <a:gd name="connsiteX15" fmla="*/ 501593 w 2314357"/>
              <a:gd name="connsiteY15" fmla="*/ 335900 h 2585716"/>
              <a:gd name="connsiteX16" fmla="*/ 1015395 w 2314357"/>
              <a:gd name="connsiteY16" fmla="*/ 38550 h 2585716"/>
              <a:gd name="connsiteX17" fmla="*/ 1158431 w 2314357"/>
              <a:gd name="connsiteY17" fmla="*/ 0 h 25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14357" h="2585716">
                <a:moveTo>
                  <a:pt x="1158431" y="0"/>
                </a:moveTo>
                <a:cubicBezTo>
                  <a:pt x="1207745" y="-61"/>
                  <a:pt x="1257009" y="12664"/>
                  <a:pt x="1301171" y="38160"/>
                </a:cubicBezTo>
                <a:lnTo>
                  <a:pt x="2171804" y="540820"/>
                </a:lnTo>
                <a:cubicBezTo>
                  <a:pt x="2260130" y="591815"/>
                  <a:pt x="2314750" y="686224"/>
                  <a:pt x="2314355" y="788504"/>
                </a:cubicBezTo>
                <a:lnTo>
                  <a:pt x="2313658" y="1795426"/>
                </a:lnTo>
                <a:cubicBezTo>
                  <a:pt x="2313459" y="1897364"/>
                  <a:pt x="2258814" y="1992015"/>
                  <a:pt x="2170631" y="2043156"/>
                </a:cubicBezTo>
                <a:lnTo>
                  <a:pt x="1298960" y="2547220"/>
                </a:lnTo>
                <a:cubicBezTo>
                  <a:pt x="1210777" y="2598362"/>
                  <a:pt x="1101510" y="2598604"/>
                  <a:pt x="1013184" y="2547610"/>
                </a:cubicBezTo>
                <a:lnTo>
                  <a:pt x="142550" y="2044950"/>
                </a:lnTo>
                <a:cubicBezTo>
                  <a:pt x="54225" y="1993955"/>
                  <a:pt x="142" y="1899403"/>
                  <a:pt x="0" y="1797267"/>
                </a:cubicBezTo>
                <a:lnTo>
                  <a:pt x="638" y="1178323"/>
                </a:lnTo>
                <a:lnTo>
                  <a:pt x="42243" y="1212650"/>
                </a:lnTo>
                <a:cubicBezTo>
                  <a:pt x="121797" y="1266396"/>
                  <a:pt x="217699" y="1297778"/>
                  <a:pt x="320932" y="1297778"/>
                </a:cubicBezTo>
                <a:cubicBezTo>
                  <a:pt x="596219" y="1297778"/>
                  <a:pt x="819383" y="1074614"/>
                  <a:pt x="819383" y="799327"/>
                </a:cubicBezTo>
                <a:cubicBezTo>
                  <a:pt x="819383" y="592862"/>
                  <a:pt x="693853" y="415716"/>
                  <a:pt x="514952" y="340047"/>
                </a:cubicBezTo>
                <a:lnTo>
                  <a:pt x="501593" y="335900"/>
                </a:lnTo>
                <a:lnTo>
                  <a:pt x="1015395" y="38550"/>
                </a:lnTo>
                <a:cubicBezTo>
                  <a:pt x="1059756" y="12906"/>
                  <a:pt x="1109118" y="61"/>
                  <a:pt x="1158431" y="0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手繪多邊形 11"/>
          <p:cNvSpPr/>
          <p:nvPr/>
        </p:nvSpPr>
        <p:spPr>
          <a:xfrm>
            <a:off x="4927073" y="3626040"/>
            <a:ext cx="762800" cy="896152"/>
          </a:xfrm>
          <a:custGeom>
            <a:avLst/>
            <a:gdLst>
              <a:gd name="connsiteX0" fmla="*/ 500955 w 818745"/>
              <a:gd name="connsiteY0" fmla="*/ 0 h 961878"/>
              <a:gd name="connsiteX1" fmla="*/ 514314 w 818745"/>
              <a:gd name="connsiteY1" fmla="*/ 4147 h 961878"/>
              <a:gd name="connsiteX2" fmla="*/ 818745 w 818745"/>
              <a:gd name="connsiteY2" fmla="*/ 463427 h 961878"/>
              <a:gd name="connsiteX3" fmla="*/ 320294 w 818745"/>
              <a:gd name="connsiteY3" fmla="*/ 961878 h 961878"/>
              <a:gd name="connsiteX4" fmla="*/ 41605 w 818745"/>
              <a:gd name="connsiteY4" fmla="*/ 876750 h 961878"/>
              <a:gd name="connsiteX5" fmla="*/ 0 w 818745"/>
              <a:gd name="connsiteY5" fmla="*/ 842423 h 961878"/>
              <a:gd name="connsiteX6" fmla="*/ 400 w 818745"/>
              <a:gd name="connsiteY6" fmla="*/ 454641 h 961878"/>
              <a:gd name="connsiteX7" fmla="*/ 143427 w 818745"/>
              <a:gd name="connsiteY7" fmla="*/ 206911 h 961878"/>
              <a:gd name="connsiteX8" fmla="*/ 500955 w 818745"/>
              <a:gd name="connsiteY8" fmla="*/ 0 h 96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745" h="961878">
                <a:moveTo>
                  <a:pt x="500955" y="0"/>
                </a:moveTo>
                <a:lnTo>
                  <a:pt x="514314" y="4147"/>
                </a:lnTo>
                <a:cubicBezTo>
                  <a:pt x="693215" y="79816"/>
                  <a:pt x="818745" y="256962"/>
                  <a:pt x="818745" y="463427"/>
                </a:cubicBezTo>
                <a:cubicBezTo>
                  <a:pt x="818745" y="738714"/>
                  <a:pt x="595581" y="961878"/>
                  <a:pt x="320294" y="961878"/>
                </a:cubicBezTo>
                <a:cubicBezTo>
                  <a:pt x="217061" y="961878"/>
                  <a:pt x="121159" y="930496"/>
                  <a:pt x="41605" y="876750"/>
                </a:cubicBezTo>
                <a:lnTo>
                  <a:pt x="0" y="842423"/>
                </a:lnTo>
                <a:lnTo>
                  <a:pt x="400" y="454641"/>
                </a:lnTo>
                <a:cubicBezTo>
                  <a:pt x="258" y="352506"/>
                  <a:pt x="54903" y="257855"/>
                  <a:pt x="143427" y="206911"/>
                </a:cubicBezTo>
                <a:lnTo>
                  <a:pt x="5009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90500" dist="38100" dir="3300000" sx="108000" sy="108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h="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/>
              <a:t>05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4926478" y="3313092"/>
            <a:ext cx="2156216" cy="2409033"/>
          </a:xfrm>
          <a:custGeom>
            <a:avLst/>
            <a:gdLst>
              <a:gd name="connsiteX0" fmla="*/ 1158431 w 2314357"/>
              <a:gd name="connsiteY0" fmla="*/ 0 h 2585716"/>
              <a:gd name="connsiteX1" fmla="*/ 1301171 w 2314357"/>
              <a:gd name="connsiteY1" fmla="*/ 38160 h 2585716"/>
              <a:gd name="connsiteX2" fmla="*/ 2171804 w 2314357"/>
              <a:gd name="connsiteY2" fmla="*/ 540820 h 2585716"/>
              <a:gd name="connsiteX3" fmla="*/ 2314355 w 2314357"/>
              <a:gd name="connsiteY3" fmla="*/ 788504 h 2585716"/>
              <a:gd name="connsiteX4" fmla="*/ 2313658 w 2314357"/>
              <a:gd name="connsiteY4" fmla="*/ 1795426 h 2585716"/>
              <a:gd name="connsiteX5" fmla="*/ 2170631 w 2314357"/>
              <a:gd name="connsiteY5" fmla="*/ 2043156 h 2585716"/>
              <a:gd name="connsiteX6" fmla="*/ 1298960 w 2314357"/>
              <a:gd name="connsiteY6" fmla="*/ 2547220 h 2585716"/>
              <a:gd name="connsiteX7" fmla="*/ 1013184 w 2314357"/>
              <a:gd name="connsiteY7" fmla="*/ 2547610 h 2585716"/>
              <a:gd name="connsiteX8" fmla="*/ 142550 w 2314357"/>
              <a:gd name="connsiteY8" fmla="*/ 2044950 h 2585716"/>
              <a:gd name="connsiteX9" fmla="*/ 0 w 2314357"/>
              <a:gd name="connsiteY9" fmla="*/ 1797267 h 2585716"/>
              <a:gd name="connsiteX10" fmla="*/ 638 w 2314357"/>
              <a:gd name="connsiteY10" fmla="*/ 1178323 h 2585716"/>
              <a:gd name="connsiteX11" fmla="*/ 42243 w 2314357"/>
              <a:gd name="connsiteY11" fmla="*/ 1212650 h 2585716"/>
              <a:gd name="connsiteX12" fmla="*/ 320932 w 2314357"/>
              <a:gd name="connsiteY12" fmla="*/ 1297778 h 2585716"/>
              <a:gd name="connsiteX13" fmla="*/ 819383 w 2314357"/>
              <a:gd name="connsiteY13" fmla="*/ 799327 h 2585716"/>
              <a:gd name="connsiteX14" fmla="*/ 514952 w 2314357"/>
              <a:gd name="connsiteY14" fmla="*/ 340047 h 2585716"/>
              <a:gd name="connsiteX15" fmla="*/ 501593 w 2314357"/>
              <a:gd name="connsiteY15" fmla="*/ 335900 h 2585716"/>
              <a:gd name="connsiteX16" fmla="*/ 1015395 w 2314357"/>
              <a:gd name="connsiteY16" fmla="*/ 38550 h 2585716"/>
              <a:gd name="connsiteX17" fmla="*/ 1158431 w 2314357"/>
              <a:gd name="connsiteY17" fmla="*/ 0 h 25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14357" h="2585716">
                <a:moveTo>
                  <a:pt x="1158431" y="0"/>
                </a:moveTo>
                <a:cubicBezTo>
                  <a:pt x="1207745" y="-61"/>
                  <a:pt x="1257009" y="12664"/>
                  <a:pt x="1301171" y="38160"/>
                </a:cubicBezTo>
                <a:lnTo>
                  <a:pt x="2171804" y="540820"/>
                </a:lnTo>
                <a:cubicBezTo>
                  <a:pt x="2260130" y="591815"/>
                  <a:pt x="2314750" y="686224"/>
                  <a:pt x="2314355" y="788504"/>
                </a:cubicBezTo>
                <a:lnTo>
                  <a:pt x="2313658" y="1795426"/>
                </a:lnTo>
                <a:cubicBezTo>
                  <a:pt x="2313459" y="1897364"/>
                  <a:pt x="2258814" y="1992015"/>
                  <a:pt x="2170631" y="2043156"/>
                </a:cubicBezTo>
                <a:lnTo>
                  <a:pt x="1298960" y="2547220"/>
                </a:lnTo>
                <a:cubicBezTo>
                  <a:pt x="1210777" y="2598362"/>
                  <a:pt x="1101510" y="2598604"/>
                  <a:pt x="1013184" y="2547610"/>
                </a:cubicBezTo>
                <a:lnTo>
                  <a:pt x="142550" y="2044950"/>
                </a:lnTo>
                <a:cubicBezTo>
                  <a:pt x="54225" y="1993955"/>
                  <a:pt x="142" y="1899403"/>
                  <a:pt x="0" y="1797267"/>
                </a:cubicBezTo>
                <a:lnTo>
                  <a:pt x="638" y="1178323"/>
                </a:lnTo>
                <a:lnTo>
                  <a:pt x="42243" y="1212650"/>
                </a:lnTo>
                <a:cubicBezTo>
                  <a:pt x="121797" y="1266396"/>
                  <a:pt x="217699" y="1297778"/>
                  <a:pt x="320932" y="1297778"/>
                </a:cubicBezTo>
                <a:cubicBezTo>
                  <a:pt x="596219" y="1297778"/>
                  <a:pt x="819383" y="1074614"/>
                  <a:pt x="819383" y="799327"/>
                </a:cubicBezTo>
                <a:cubicBezTo>
                  <a:pt x="819383" y="592862"/>
                  <a:pt x="693853" y="415716"/>
                  <a:pt x="514952" y="340047"/>
                </a:cubicBezTo>
                <a:lnTo>
                  <a:pt x="501593" y="335900"/>
                </a:lnTo>
                <a:lnTo>
                  <a:pt x="1015395" y="38550"/>
                </a:lnTo>
                <a:cubicBezTo>
                  <a:pt x="1059756" y="12906"/>
                  <a:pt x="1109118" y="61"/>
                  <a:pt x="1158431" y="0"/>
                </a:cubicBezTo>
                <a:close/>
              </a:path>
            </a:pathLst>
          </a:custGeom>
          <a:gradFill flip="none" rotWithShape="1">
            <a:gsLst>
              <a:gs pos="0">
                <a:srgbClr val="ECECEC"/>
              </a:gs>
              <a:gs pos="100000">
                <a:srgbClr val="DCDCDC"/>
              </a:gs>
            </a:gsLst>
            <a:lin ang="2700000" scaled="1"/>
            <a:tileRect/>
          </a:gradFill>
          <a:ln>
            <a:noFill/>
          </a:ln>
          <a:effectLst>
            <a:outerShdw blurRad="2159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7306290" y="1337727"/>
            <a:ext cx="388822" cy="388640"/>
            <a:chOff x="5138299" y="5143045"/>
            <a:chExt cx="388822" cy="388640"/>
          </a:xfrm>
          <a:solidFill>
            <a:srgbClr val="6D6D6D"/>
          </a:solidFill>
        </p:grpSpPr>
        <p:sp>
          <p:nvSpPr>
            <p:cNvPr id="50" name="Freeform 60"/>
            <p:cNvSpPr>
              <a:spLocks/>
            </p:cNvSpPr>
            <p:nvPr/>
          </p:nvSpPr>
          <p:spPr bwMode="auto">
            <a:xfrm>
              <a:off x="5138299" y="5143045"/>
              <a:ext cx="388280" cy="388640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1" name="Freeform 66"/>
            <p:cNvSpPr>
              <a:spLocks/>
            </p:cNvSpPr>
            <p:nvPr/>
          </p:nvSpPr>
          <p:spPr bwMode="auto">
            <a:xfrm>
              <a:off x="5197173" y="5240206"/>
              <a:ext cx="329948" cy="19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4382495" y="1341080"/>
            <a:ext cx="467552" cy="469250"/>
            <a:chOff x="797010" y="5103333"/>
            <a:chExt cx="477058" cy="478790"/>
          </a:xfrm>
          <a:solidFill>
            <a:srgbClr val="6D6D6D"/>
          </a:solidFill>
        </p:grpSpPr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797010" y="5119312"/>
              <a:ext cx="462619" cy="462811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auto">
            <a:xfrm>
              <a:off x="883258" y="5205175"/>
              <a:ext cx="292049" cy="291278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5" name="Freeform 69"/>
            <p:cNvSpPr>
              <a:spLocks/>
            </p:cNvSpPr>
            <p:nvPr/>
          </p:nvSpPr>
          <p:spPr bwMode="auto">
            <a:xfrm>
              <a:off x="967966" y="5103333"/>
              <a:ext cx="306102" cy="307257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1584025" y="1341080"/>
            <a:ext cx="355350" cy="423252"/>
            <a:chOff x="4311490" y="5480067"/>
            <a:chExt cx="475492" cy="566351"/>
          </a:xfrm>
          <a:solidFill>
            <a:srgbClr val="6D6D6D"/>
          </a:solidFill>
        </p:grpSpPr>
        <p:sp>
          <p:nvSpPr>
            <p:cNvPr id="57" name="手繪多邊形 56"/>
            <p:cNvSpPr>
              <a:spLocks/>
            </p:cNvSpPr>
            <p:nvPr/>
          </p:nvSpPr>
          <p:spPr bwMode="auto">
            <a:xfrm>
              <a:off x="4311490" y="5713228"/>
              <a:ext cx="475492" cy="333190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>
              <a:off x="4390889" y="5524444"/>
              <a:ext cx="47256" cy="140089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85"/>
            <p:cNvSpPr>
              <a:spLocks/>
            </p:cNvSpPr>
            <p:nvPr/>
          </p:nvSpPr>
          <p:spPr bwMode="auto">
            <a:xfrm>
              <a:off x="4545371" y="5529001"/>
              <a:ext cx="54452" cy="133612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" name="Freeform 86"/>
            <p:cNvSpPr>
              <a:spLocks/>
            </p:cNvSpPr>
            <p:nvPr/>
          </p:nvSpPr>
          <p:spPr bwMode="auto">
            <a:xfrm>
              <a:off x="4467650" y="5480067"/>
              <a:ext cx="51094" cy="139609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2964144" y="3481182"/>
            <a:ext cx="421820" cy="358068"/>
            <a:chOff x="27859538" y="12880453"/>
            <a:chExt cx="3007014" cy="2552546"/>
          </a:xfrm>
          <a:solidFill>
            <a:srgbClr val="6D6D6D"/>
          </a:solidFill>
        </p:grpSpPr>
        <p:sp>
          <p:nvSpPr>
            <p:cNvPr id="67" name="Freeform 125"/>
            <p:cNvSpPr>
              <a:spLocks/>
            </p:cNvSpPr>
            <p:nvPr/>
          </p:nvSpPr>
          <p:spPr bwMode="auto">
            <a:xfrm>
              <a:off x="30114211" y="14907891"/>
              <a:ext cx="752341" cy="525108"/>
            </a:xfrm>
            <a:custGeom>
              <a:avLst/>
              <a:gdLst>
                <a:gd name="T0" fmla="*/ 64 w 2821"/>
                <a:gd name="T1" fmla="*/ 1940 h 1966"/>
                <a:gd name="T2" fmla="*/ 0 w 2821"/>
                <a:gd name="T3" fmla="*/ 1929 h 1966"/>
                <a:gd name="T4" fmla="*/ 7 w 2821"/>
                <a:gd name="T5" fmla="*/ 965 h 1966"/>
                <a:gd name="T6" fmla="*/ 15 w 2821"/>
                <a:gd name="T7" fmla="*/ 0 h 1966"/>
                <a:gd name="T8" fmla="*/ 1412 w 2821"/>
                <a:gd name="T9" fmla="*/ 0 h 1966"/>
                <a:gd name="T10" fmla="*/ 2809 w 2821"/>
                <a:gd name="T11" fmla="*/ 0 h 1966"/>
                <a:gd name="T12" fmla="*/ 2816 w 2821"/>
                <a:gd name="T13" fmla="*/ 944 h 1966"/>
                <a:gd name="T14" fmla="*/ 2794 w 2821"/>
                <a:gd name="T15" fmla="*/ 1918 h 1966"/>
                <a:gd name="T16" fmla="*/ 64 w 2821"/>
                <a:gd name="T17" fmla="*/ 194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1" h="1966">
                  <a:moveTo>
                    <a:pt x="64" y="1940"/>
                  </a:moveTo>
                  <a:lnTo>
                    <a:pt x="0" y="1929"/>
                  </a:lnTo>
                  <a:lnTo>
                    <a:pt x="7" y="965"/>
                  </a:lnTo>
                  <a:lnTo>
                    <a:pt x="15" y="0"/>
                  </a:lnTo>
                  <a:lnTo>
                    <a:pt x="1412" y="0"/>
                  </a:lnTo>
                  <a:lnTo>
                    <a:pt x="2809" y="0"/>
                  </a:lnTo>
                  <a:lnTo>
                    <a:pt x="2816" y="944"/>
                  </a:lnTo>
                  <a:cubicBezTo>
                    <a:pt x="2821" y="1583"/>
                    <a:pt x="2814" y="1897"/>
                    <a:pt x="2794" y="1918"/>
                  </a:cubicBezTo>
                  <a:cubicBezTo>
                    <a:pt x="2765" y="1946"/>
                    <a:pt x="229" y="1966"/>
                    <a:pt x="64" y="19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146"/>
            <p:cNvSpPr>
              <a:spLocks/>
            </p:cNvSpPr>
            <p:nvPr/>
          </p:nvSpPr>
          <p:spPr bwMode="auto">
            <a:xfrm>
              <a:off x="27859538" y="14904354"/>
              <a:ext cx="753519" cy="519223"/>
            </a:xfrm>
            <a:custGeom>
              <a:avLst/>
              <a:gdLst>
                <a:gd name="T0" fmla="*/ 25 w 2826"/>
                <a:gd name="T1" fmla="*/ 1929 h 1945"/>
                <a:gd name="T2" fmla="*/ 23 w 2826"/>
                <a:gd name="T3" fmla="*/ 45 h 1945"/>
                <a:gd name="T4" fmla="*/ 1420 w 2826"/>
                <a:gd name="T5" fmla="*/ 0 h 1945"/>
                <a:gd name="T6" fmla="*/ 2799 w 2826"/>
                <a:gd name="T7" fmla="*/ 0 h 1945"/>
                <a:gd name="T8" fmla="*/ 2815 w 2826"/>
                <a:gd name="T9" fmla="*/ 64 h 1945"/>
                <a:gd name="T10" fmla="*/ 2822 w 2826"/>
                <a:gd name="T11" fmla="*/ 1030 h 1945"/>
                <a:gd name="T12" fmla="*/ 2814 w 2826"/>
                <a:gd name="T13" fmla="*/ 1933 h 1945"/>
                <a:gd name="T14" fmla="*/ 1429 w 2826"/>
                <a:gd name="T15" fmla="*/ 1941 h 1945"/>
                <a:gd name="T16" fmla="*/ 25 w 2826"/>
                <a:gd name="T17" fmla="*/ 1929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6" h="1945">
                  <a:moveTo>
                    <a:pt x="25" y="1929"/>
                  </a:moveTo>
                  <a:cubicBezTo>
                    <a:pt x="2" y="1905"/>
                    <a:pt x="0" y="106"/>
                    <a:pt x="23" y="45"/>
                  </a:cubicBezTo>
                  <a:cubicBezTo>
                    <a:pt x="39" y="5"/>
                    <a:pt x="188" y="0"/>
                    <a:pt x="1420" y="0"/>
                  </a:cubicBezTo>
                  <a:lnTo>
                    <a:pt x="2799" y="0"/>
                  </a:lnTo>
                  <a:lnTo>
                    <a:pt x="2815" y="64"/>
                  </a:lnTo>
                  <a:cubicBezTo>
                    <a:pt x="2823" y="99"/>
                    <a:pt x="2826" y="534"/>
                    <a:pt x="2822" y="1030"/>
                  </a:cubicBezTo>
                  <a:lnTo>
                    <a:pt x="2814" y="1933"/>
                  </a:lnTo>
                  <a:lnTo>
                    <a:pt x="1429" y="1941"/>
                  </a:lnTo>
                  <a:cubicBezTo>
                    <a:pt x="668" y="1945"/>
                    <a:pt x="36" y="1939"/>
                    <a:pt x="25" y="19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9" name="Freeform 147"/>
            <p:cNvSpPr>
              <a:spLocks/>
            </p:cNvSpPr>
            <p:nvPr/>
          </p:nvSpPr>
          <p:spPr bwMode="auto">
            <a:xfrm>
              <a:off x="28983927" y="14907889"/>
              <a:ext cx="748809" cy="516868"/>
            </a:xfrm>
            <a:custGeom>
              <a:avLst/>
              <a:gdLst>
                <a:gd name="T0" fmla="*/ 10 w 2805"/>
                <a:gd name="T1" fmla="*/ 1898 h 1932"/>
                <a:gd name="T2" fmla="*/ 4 w 2805"/>
                <a:gd name="T3" fmla="*/ 931 h 1932"/>
                <a:gd name="T4" fmla="*/ 11 w 2805"/>
                <a:gd name="T5" fmla="*/ 0 h 1932"/>
                <a:gd name="T6" fmla="*/ 1408 w 2805"/>
                <a:gd name="T7" fmla="*/ 0 h 1932"/>
                <a:gd name="T8" fmla="*/ 2805 w 2805"/>
                <a:gd name="T9" fmla="*/ 0 h 1932"/>
                <a:gd name="T10" fmla="*/ 2805 w 2805"/>
                <a:gd name="T11" fmla="*/ 960 h 1932"/>
                <a:gd name="T12" fmla="*/ 2805 w 2805"/>
                <a:gd name="T13" fmla="*/ 1919 h 1932"/>
                <a:gd name="T14" fmla="*/ 1415 w 2805"/>
                <a:gd name="T15" fmla="*/ 1927 h 1932"/>
                <a:gd name="T16" fmla="*/ 10 w 2805"/>
                <a:gd name="T17" fmla="*/ 1898 h 1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5" h="1932">
                  <a:moveTo>
                    <a:pt x="10" y="1898"/>
                  </a:moveTo>
                  <a:cubicBezTo>
                    <a:pt x="3" y="1879"/>
                    <a:pt x="0" y="1443"/>
                    <a:pt x="4" y="931"/>
                  </a:cubicBezTo>
                  <a:lnTo>
                    <a:pt x="11" y="0"/>
                  </a:lnTo>
                  <a:lnTo>
                    <a:pt x="1408" y="0"/>
                  </a:lnTo>
                  <a:lnTo>
                    <a:pt x="2805" y="0"/>
                  </a:lnTo>
                  <a:lnTo>
                    <a:pt x="2805" y="960"/>
                  </a:lnTo>
                  <a:lnTo>
                    <a:pt x="2805" y="1919"/>
                  </a:lnTo>
                  <a:lnTo>
                    <a:pt x="1415" y="1927"/>
                  </a:lnTo>
                  <a:cubicBezTo>
                    <a:pt x="313" y="1932"/>
                    <a:pt x="21" y="1927"/>
                    <a:pt x="10" y="18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0" name="Freeform 151"/>
            <p:cNvSpPr>
              <a:spLocks/>
            </p:cNvSpPr>
            <p:nvPr/>
          </p:nvSpPr>
          <p:spPr bwMode="auto">
            <a:xfrm>
              <a:off x="28159768" y="13558617"/>
              <a:ext cx="2403020" cy="1196211"/>
            </a:xfrm>
            <a:custGeom>
              <a:avLst/>
              <a:gdLst>
                <a:gd name="T0" fmla="*/ 27 w 8996"/>
                <a:gd name="T1" fmla="*/ 4456 h 4476"/>
                <a:gd name="T2" fmla="*/ 24 w 8996"/>
                <a:gd name="T3" fmla="*/ 2007 h 4476"/>
                <a:gd name="T4" fmla="*/ 2109 w 8996"/>
                <a:gd name="T5" fmla="*/ 1962 h 4476"/>
                <a:gd name="T6" fmla="*/ 4208 w 8996"/>
                <a:gd name="T7" fmla="*/ 1924 h 4476"/>
                <a:gd name="T8" fmla="*/ 4247 w 8996"/>
                <a:gd name="T9" fmla="*/ 943 h 4476"/>
                <a:gd name="T10" fmla="*/ 4254 w 8996"/>
                <a:gd name="T11" fmla="*/ 0 h 4476"/>
                <a:gd name="T12" fmla="*/ 4523 w 8996"/>
                <a:gd name="T13" fmla="*/ 0 h 4476"/>
                <a:gd name="T14" fmla="*/ 4791 w 8996"/>
                <a:gd name="T15" fmla="*/ 0 h 4476"/>
                <a:gd name="T16" fmla="*/ 4798 w 8996"/>
                <a:gd name="T17" fmla="*/ 967 h 4476"/>
                <a:gd name="T18" fmla="*/ 4812 w 8996"/>
                <a:gd name="T19" fmla="*/ 1940 h 4476"/>
                <a:gd name="T20" fmla="*/ 6907 w 8996"/>
                <a:gd name="T21" fmla="*/ 1961 h 4476"/>
                <a:gd name="T22" fmla="*/ 8996 w 8996"/>
                <a:gd name="T23" fmla="*/ 1976 h 4476"/>
                <a:gd name="T24" fmla="*/ 8996 w 8996"/>
                <a:gd name="T25" fmla="*/ 3218 h 4476"/>
                <a:gd name="T26" fmla="*/ 8996 w 8996"/>
                <a:gd name="T27" fmla="*/ 4460 h 4476"/>
                <a:gd name="T28" fmla="*/ 8721 w 8996"/>
                <a:gd name="T29" fmla="*/ 4468 h 4476"/>
                <a:gd name="T30" fmla="*/ 8445 w 8996"/>
                <a:gd name="T31" fmla="*/ 4476 h 4476"/>
                <a:gd name="T32" fmla="*/ 8445 w 8996"/>
                <a:gd name="T33" fmla="*/ 3536 h 4476"/>
                <a:gd name="T34" fmla="*/ 8422 w 8996"/>
                <a:gd name="T35" fmla="*/ 2561 h 4476"/>
                <a:gd name="T36" fmla="*/ 6609 w 8996"/>
                <a:gd name="T37" fmla="*/ 2533 h 4476"/>
                <a:gd name="T38" fmla="*/ 4819 w 8996"/>
                <a:gd name="T39" fmla="*/ 2540 h 4476"/>
                <a:gd name="T40" fmla="*/ 4805 w 8996"/>
                <a:gd name="T41" fmla="*/ 3500 h 4476"/>
                <a:gd name="T42" fmla="*/ 4791 w 8996"/>
                <a:gd name="T43" fmla="*/ 4460 h 4476"/>
                <a:gd name="T44" fmla="*/ 4516 w 8996"/>
                <a:gd name="T45" fmla="*/ 4468 h 4476"/>
                <a:gd name="T46" fmla="*/ 4241 w 8996"/>
                <a:gd name="T47" fmla="*/ 4476 h 4476"/>
                <a:gd name="T48" fmla="*/ 4234 w 8996"/>
                <a:gd name="T49" fmla="*/ 3508 h 4476"/>
                <a:gd name="T50" fmla="*/ 4226 w 8996"/>
                <a:gd name="T51" fmla="*/ 2540 h 4476"/>
                <a:gd name="T52" fmla="*/ 2406 w 8996"/>
                <a:gd name="T53" fmla="*/ 2540 h 4476"/>
                <a:gd name="T54" fmla="*/ 586 w 8996"/>
                <a:gd name="T55" fmla="*/ 2540 h 4476"/>
                <a:gd name="T56" fmla="*/ 571 w 8996"/>
                <a:gd name="T57" fmla="*/ 3500 h 4476"/>
                <a:gd name="T58" fmla="*/ 557 w 8996"/>
                <a:gd name="T59" fmla="*/ 4460 h 4476"/>
                <a:gd name="T60" fmla="*/ 302 w 8996"/>
                <a:gd name="T61" fmla="*/ 4468 h 4476"/>
                <a:gd name="T62" fmla="*/ 27 w 8996"/>
                <a:gd name="T63" fmla="*/ 4456 h 4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96" h="4476">
                  <a:moveTo>
                    <a:pt x="27" y="4456"/>
                  </a:moveTo>
                  <a:cubicBezTo>
                    <a:pt x="3" y="4432"/>
                    <a:pt x="0" y="2069"/>
                    <a:pt x="24" y="2007"/>
                  </a:cubicBezTo>
                  <a:cubicBezTo>
                    <a:pt x="40" y="1966"/>
                    <a:pt x="250" y="1962"/>
                    <a:pt x="2109" y="1962"/>
                  </a:cubicBezTo>
                  <a:cubicBezTo>
                    <a:pt x="3800" y="1962"/>
                    <a:pt x="4183" y="1955"/>
                    <a:pt x="4208" y="1924"/>
                  </a:cubicBezTo>
                  <a:cubicBezTo>
                    <a:pt x="4229" y="1899"/>
                    <a:pt x="4242" y="1582"/>
                    <a:pt x="4247" y="943"/>
                  </a:cubicBezTo>
                  <a:lnTo>
                    <a:pt x="4254" y="0"/>
                  </a:lnTo>
                  <a:lnTo>
                    <a:pt x="4523" y="0"/>
                  </a:lnTo>
                  <a:lnTo>
                    <a:pt x="4791" y="0"/>
                  </a:lnTo>
                  <a:lnTo>
                    <a:pt x="4798" y="967"/>
                  </a:lnTo>
                  <a:cubicBezTo>
                    <a:pt x="4802" y="1499"/>
                    <a:pt x="4809" y="1937"/>
                    <a:pt x="4812" y="1940"/>
                  </a:cubicBezTo>
                  <a:cubicBezTo>
                    <a:pt x="4816" y="1944"/>
                    <a:pt x="5759" y="1953"/>
                    <a:pt x="6907" y="1961"/>
                  </a:cubicBezTo>
                  <a:lnTo>
                    <a:pt x="8996" y="1976"/>
                  </a:lnTo>
                  <a:lnTo>
                    <a:pt x="8996" y="3218"/>
                  </a:lnTo>
                  <a:lnTo>
                    <a:pt x="8996" y="4460"/>
                  </a:lnTo>
                  <a:lnTo>
                    <a:pt x="8721" y="4468"/>
                  </a:lnTo>
                  <a:lnTo>
                    <a:pt x="8445" y="4476"/>
                  </a:lnTo>
                  <a:lnTo>
                    <a:pt x="8445" y="3536"/>
                  </a:lnTo>
                  <a:cubicBezTo>
                    <a:pt x="8445" y="3020"/>
                    <a:pt x="8434" y="2581"/>
                    <a:pt x="8422" y="2561"/>
                  </a:cubicBezTo>
                  <a:cubicBezTo>
                    <a:pt x="8404" y="2533"/>
                    <a:pt x="8023" y="2527"/>
                    <a:pt x="6609" y="2533"/>
                  </a:cubicBezTo>
                  <a:lnTo>
                    <a:pt x="4819" y="2540"/>
                  </a:lnTo>
                  <a:lnTo>
                    <a:pt x="4805" y="3500"/>
                  </a:lnTo>
                  <a:lnTo>
                    <a:pt x="4791" y="4460"/>
                  </a:lnTo>
                  <a:lnTo>
                    <a:pt x="4516" y="4468"/>
                  </a:lnTo>
                  <a:lnTo>
                    <a:pt x="4241" y="4476"/>
                  </a:lnTo>
                  <a:lnTo>
                    <a:pt x="4234" y="3508"/>
                  </a:lnTo>
                  <a:lnTo>
                    <a:pt x="4226" y="2540"/>
                  </a:lnTo>
                  <a:lnTo>
                    <a:pt x="2406" y="2540"/>
                  </a:lnTo>
                  <a:lnTo>
                    <a:pt x="586" y="2540"/>
                  </a:lnTo>
                  <a:lnTo>
                    <a:pt x="571" y="3500"/>
                  </a:lnTo>
                  <a:lnTo>
                    <a:pt x="557" y="4460"/>
                  </a:lnTo>
                  <a:lnTo>
                    <a:pt x="302" y="4468"/>
                  </a:lnTo>
                  <a:cubicBezTo>
                    <a:pt x="162" y="4472"/>
                    <a:pt x="38" y="4467"/>
                    <a:pt x="27" y="44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161"/>
            <p:cNvSpPr>
              <a:spLocks/>
            </p:cNvSpPr>
            <p:nvPr/>
          </p:nvSpPr>
          <p:spPr bwMode="auto">
            <a:xfrm>
              <a:off x="28983932" y="12880453"/>
              <a:ext cx="752341" cy="529818"/>
            </a:xfrm>
            <a:custGeom>
              <a:avLst/>
              <a:gdLst>
                <a:gd name="T0" fmla="*/ 48 w 2821"/>
                <a:gd name="T1" fmla="*/ 1927 h 1981"/>
                <a:gd name="T2" fmla="*/ 7 w 2821"/>
                <a:gd name="T3" fmla="*/ 946 h 1981"/>
                <a:gd name="T4" fmla="*/ 14 w 2821"/>
                <a:gd name="T5" fmla="*/ 0 h 1981"/>
                <a:gd name="T6" fmla="*/ 1411 w 2821"/>
                <a:gd name="T7" fmla="*/ 0 h 1981"/>
                <a:gd name="T8" fmla="*/ 2808 w 2821"/>
                <a:gd name="T9" fmla="*/ 0 h 1981"/>
                <a:gd name="T10" fmla="*/ 2816 w 2821"/>
                <a:gd name="T11" fmla="*/ 943 h 1981"/>
                <a:gd name="T12" fmla="*/ 2791 w 2821"/>
                <a:gd name="T13" fmla="*/ 1923 h 1981"/>
                <a:gd name="T14" fmla="*/ 48 w 2821"/>
                <a:gd name="T15" fmla="*/ 192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1981">
                  <a:moveTo>
                    <a:pt x="48" y="1927"/>
                  </a:moveTo>
                  <a:cubicBezTo>
                    <a:pt x="4" y="1894"/>
                    <a:pt x="0" y="1810"/>
                    <a:pt x="7" y="946"/>
                  </a:cubicBezTo>
                  <a:lnTo>
                    <a:pt x="14" y="0"/>
                  </a:lnTo>
                  <a:lnTo>
                    <a:pt x="1411" y="0"/>
                  </a:lnTo>
                  <a:lnTo>
                    <a:pt x="2808" y="0"/>
                  </a:lnTo>
                  <a:lnTo>
                    <a:pt x="2816" y="943"/>
                  </a:lnTo>
                  <a:cubicBezTo>
                    <a:pt x="2821" y="1614"/>
                    <a:pt x="2814" y="1896"/>
                    <a:pt x="2791" y="1923"/>
                  </a:cubicBezTo>
                  <a:cubicBezTo>
                    <a:pt x="2746" y="1978"/>
                    <a:pt x="121" y="1981"/>
                    <a:pt x="48" y="19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72" name="手繪多邊形 71"/>
          <p:cNvSpPr>
            <a:spLocks/>
          </p:cNvSpPr>
          <p:nvPr/>
        </p:nvSpPr>
        <p:spPr bwMode="auto">
          <a:xfrm flipV="1">
            <a:off x="5944048" y="3489520"/>
            <a:ext cx="207206" cy="382698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rgbClr val="6D6D6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  <a:scene3d>
          <a:camera prst="orthographicFront"/>
          <a:lightRig rig="threePt" dir="t"/>
        </a:scene3d>
        <a:sp3d contourW="12700">
          <a:bevelT w="50800" h="12700" prst="angle"/>
          <a:contourClr>
            <a:schemeClr val="bg1"/>
          </a:contourClr>
        </a:sp3d>
      </a:spPr>
      <a:bodyPr wrap="square" rtlCol="0" anchor="ctr"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8917</TotalTime>
  <Words>472</Words>
  <Application>Microsoft Office PowerPoint</Application>
  <PresentationFormat>如螢幕大小 (4:3)</PresentationFormat>
  <Paragraphs>159</Paragraphs>
  <Slides>56</Slides>
  <Notes>56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2030</cp:revision>
  <dcterms:created xsi:type="dcterms:W3CDTF">2014-09-09T06:09:05Z</dcterms:created>
  <dcterms:modified xsi:type="dcterms:W3CDTF">2017-08-03T01:34:43Z</dcterms:modified>
</cp:coreProperties>
</file>