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257" r:id="rId3"/>
    <p:sldId id="258" r:id="rId4"/>
    <p:sldId id="289" r:id="rId5"/>
    <p:sldId id="292" r:id="rId6"/>
    <p:sldId id="291" r:id="rId7"/>
    <p:sldId id="300" r:id="rId8"/>
    <p:sldId id="301" r:id="rId9"/>
    <p:sldId id="302" r:id="rId10"/>
    <p:sldId id="303" r:id="rId11"/>
    <p:sldId id="304" r:id="rId12"/>
    <p:sldId id="305" r:id="rId13"/>
    <p:sldId id="306" r:id="rId14"/>
    <p:sldId id="294" r:id="rId15"/>
    <p:sldId id="295" r:id="rId16"/>
    <p:sldId id="266" r:id="rId17"/>
    <p:sldId id="267" r:id="rId18"/>
    <p:sldId id="268" r:id="rId19"/>
    <p:sldId id="297" r:id="rId20"/>
    <p:sldId id="296" r:id="rId21"/>
    <p:sldId id="298" r:id="rId22"/>
    <p:sldId id="299" r:id="rId23"/>
    <p:sldId id="269" r:id="rId24"/>
    <p:sldId id="270" r:id="rId25"/>
    <p:sldId id="271" r:id="rId26"/>
    <p:sldId id="290"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8" r:id="rId43"/>
    <p:sldId id="287" r:id="rId44"/>
    <p:sldId id="259" r:id="rId45"/>
    <p:sldId id="260" r:id="rId46"/>
    <p:sldId id="261" r:id="rId47"/>
    <p:sldId id="262" r:id="rId48"/>
    <p:sldId id="263" r:id="rId4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MingWen" initials="HM" lastIdx="4" clrIdx="0">
    <p:extLst>
      <p:ext uri="{19B8F6BF-5375-455C-9EA6-DF929625EA0E}">
        <p15:presenceInfo xmlns:p15="http://schemas.microsoft.com/office/powerpoint/2012/main" userId="Han Ming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2" autoAdjust="0"/>
    <p:restoredTop sz="94660"/>
  </p:normalViewPr>
  <p:slideViewPr>
    <p:cSldViewPr snapToGrid="0">
      <p:cViewPr varScale="1">
        <p:scale>
          <a:sx n="85" d="100"/>
          <a:sy n="85" d="100"/>
        </p:scale>
        <p:origin x="468" y="78"/>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06T10:37:51.865" idx="3">
    <p:pos x="3697" y="1067"/>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DD5D6-E658-4DC9-A7E3-7F4CDA1ACD81}" type="datetimeFigureOut">
              <a:rPr lang="zh-TW" altLang="en-US" smtClean="0"/>
              <a:t>2019/1/6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A392F-4E00-4D87-8ABF-81DEAFE399A9}" type="slidenum">
              <a:rPr lang="zh-TW" altLang="en-US" smtClean="0"/>
              <a:t>‹#›</a:t>
            </a:fld>
            <a:endParaRPr lang="zh-TW" altLang="en-US"/>
          </a:p>
        </p:txBody>
      </p:sp>
    </p:spTree>
    <p:extLst>
      <p:ext uri="{BB962C8B-B14F-4D97-AF65-F5344CB8AC3E}">
        <p14:creationId xmlns:p14="http://schemas.microsoft.com/office/powerpoint/2010/main" val="100255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2AFA91-1BBD-4583-AA8E-30D4078B05E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5E1BDB9-CA98-481B-B919-B42D90735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CD85E3A8-BE7B-4A48-AD44-B5119FAB9178}"/>
              </a:ext>
            </a:extLst>
          </p:cNvPr>
          <p:cNvSpPr>
            <a:spLocks noGrp="1"/>
          </p:cNvSpPr>
          <p:nvPr>
            <p:ph type="dt" sz="half" idx="10"/>
          </p:nvPr>
        </p:nvSpPr>
        <p:spPr/>
        <p:txBody>
          <a:bodyPr/>
          <a:lstStyle>
            <a:lvl1pPr>
              <a:defRPr>
                <a:solidFill>
                  <a:schemeClr val="bg1"/>
                </a:solidFill>
              </a:defRPr>
            </a:lvl1pPr>
          </a:lstStyle>
          <a:p>
            <a:fld id="{CF860C68-9586-4030-80E3-161602103B13}" type="datetime1">
              <a:rPr lang="zh-TW" altLang="en-US" smtClean="0"/>
              <a:t>2019/1/6</a:t>
            </a:fld>
            <a:endParaRPr lang="zh-TW" altLang="en-US"/>
          </a:p>
        </p:txBody>
      </p:sp>
      <p:sp>
        <p:nvSpPr>
          <p:cNvPr id="5" name="頁尾版面配置區 4">
            <a:extLst>
              <a:ext uri="{FF2B5EF4-FFF2-40B4-BE49-F238E27FC236}">
                <a16:creationId xmlns:a16="http://schemas.microsoft.com/office/drawing/2014/main" id="{36D94630-CF07-487F-815C-1525515B6202}"/>
              </a:ext>
            </a:extLst>
          </p:cNvPr>
          <p:cNvSpPr>
            <a:spLocks noGrp="1"/>
          </p:cNvSpPr>
          <p:nvPr>
            <p:ph type="ftr" sz="quarter" idx="11"/>
          </p:nvPr>
        </p:nvSpPr>
        <p:spPr/>
        <p:txBody>
          <a:bodyPr/>
          <a:lstStyle>
            <a:lvl1pPr>
              <a:defRPr>
                <a:solidFill>
                  <a:schemeClr val="bg1"/>
                </a:solidFill>
              </a:defRPr>
            </a:lvl1pPr>
          </a:lstStyle>
          <a:p>
            <a:r>
              <a:rPr lang="zh-TW" altLang="en-US"/>
              <a:t>商業簡報網 韓明文 講師 </a:t>
            </a:r>
            <a:r>
              <a:rPr lang="en-US" altLang="zh-TW"/>
              <a:t>/ Microsoft PowerPoint MVP</a:t>
            </a:r>
            <a:endParaRPr lang="zh-TW" altLang="en-US"/>
          </a:p>
        </p:txBody>
      </p:sp>
      <p:sp>
        <p:nvSpPr>
          <p:cNvPr id="6" name="投影片編號版面配置區 5">
            <a:extLst>
              <a:ext uri="{FF2B5EF4-FFF2-40B4-BE49-F238E27FC236}">
                <a16:creationId xmlns:a16="http://schemas.microsoft.com/office/drawing/2014/main" id="{8FA5A14F-0433-40F3-BF0B-BF971D74946A}"/>
              </a:ext>
            </a:extLst>
          </p:cNvPr>
          <p:cNvSpPr>
            <a:spLocks noGrp="1"/>
          </p:cNvSpPr>
          <p:nvPr>
            <p:ph type="sldNum" sz="quarter" idx="12"/>
          </p:nvPr>
        </p:nvSpPr>
        <p:spPr/>
        <p:txBody>
          <a:bodyPr/>
          <a:lstStyle>
            <a:lvl1pPr>
              <a:defRPr>
                <a:solidFill>
                  <a:schemeClr val="bg1"/>
                </a:solidFill>
              </a:defRPr>
            </a:lvl1pPr>
          </a:lstStyle>
          <a:p>
            <a:fld id="{5F71BA75-C5AF-407E-B820-D71C2E85FEC8}" type="slidenum">
              <a:rPr lang="zh-TW" altLang="en-US" smtClean="0"/>
              <a:pPr/>
              <a:t>‹#›</a:t>
            </a:fld>
            <a:endParaRPr lang="zh-TW" altLang="en-US"/>
          </a:p>
        </p:txBody>
      </p:sp>
      <p:pic>
        <p:nvPicPr>
          <p:cNvPr id="11" name="圖片 10">
            <a:extLst>
              <a:ext uri="{FF2B5EF4-FFF2-40B4-BE49-F238E27FC236}">
                <a16:creationId xmlns:a16="http://schemas.microsoft.com/office/drawing/2014/main" id="{9FBA068F-8CC5-4286-9DB7-FD59F6AB10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45390" y="0"/>
            <a:ext cx="7246610" cy="6858000"/>
          </a:xfrm>
          <a:prstGeom prst="rect">
            <a:avLst/>
          </a:prstGeom>
        </p:spPr>
      </p:pic>
    </p:spTree>
    <p:extLst>
      <p:ext uri="{BB962C8B-B14F-4D97-AF65-F5344CB8AC3E}">
        <p14:creationId xmlns:p14="http://schemas.microsoft.com/office/powerpoint/2010/main" val="121846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19D348-ACED-4B81-AAD1-F2B6EFF1A74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146F201-9419-40DB-AD66-311497726F61}"/>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F310F25-87E3-48B4-AA0D-2C93CD82E648}"/>
              </a:ext>
            </a:extLst>
          </p:cNvPr>
          <p:cNvSpPr>
            <a:spLocks noGrp="1"/>
          </p:cNvSpPr>
          <p:nvPr>
            <p:ph type="dt" sz="half" idx="10"/>
          </p:nvPr>
        </p:nvSpPr>
        <p:spPr/>
        <p:txBody>
          <a:bodyPr/>
          <a:lstStyle/>
          <a:p>
            <a:fld id="{6BAF90EF-B267-422B-AF1C-D5577CD700DD}" type="datetime1">
              <a:rPr lang="zh-TW" altLang="en-US" smtClean="0"/>
              <a:t>2019/1/6</a:t>
            </a:fld>
            <a:endParaRPr lang="zh-TW" altLang="en-US"/>
          </a:p>
        </p:txBody>
      </p:sp>
      <p:sp>
        <p:nvSpPr>
          <p:cNvPr id="5" name="頁尾版面配置區 4">
            <a:extLst>
              <a:ext uri="{FF2B5EF4-FFF2-40B4-BE49-F238E27FC236}">
                <a16:creationId xmlns:a16="http://schemas.microsoft.com/office/drawing/2014/main" id="{36B72D33-7160-4755-B55E-10D3E8ACE4C1}"/>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 name="投影片編號版面配置區 5">
            <a:extLst>
              <a:ext uri="{FF2B5EF4-FFF2-40B4-BE49-F238E27FC236}">
                <a16:creationId xmlns:a16="http://schemas.microsoft.com/office/drawing/2014/main" id="{382F4F3D-3BB9-4781-A207-9A43C45B5027}"/>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103422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5D2D33D-377E-49FE-9383-FBC98D29B47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30CC535-8E3C-4973-8D67-7C71E0D84415}"/>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5F2FA9F-A6CE-411C-9C93-30BACAFCB869}"/>
              </a:ext>
            </a:extLst>
          </p:cNvPr>
          <p:cNvSpPr>
            <a:spLocks noGrp="1"/>
          </p:cNvSpPr>
          <p:nvPr>
            <p:ph type="dt" sz="half" idx="10"/>
          </p:nvPr>
        </p:nvSpPr>
        <p:spPr/>
        <p:txBody>
          <a:bodyPr/>
          <a:lstStyle/>
          <a:p>
            <a:fld id="{D30855BA-7750-42D7-B3D7-4594AE41A75D}" type="datetime1">
              <a:rPr lang="zh-TW" altLang="en-US" smtClean="0"/>
              <a:t>2019/1/6</a:t>
            </a:fld>
            <a:endParaRPr lang="zh-TW" altLang="en-US"/>
          </a:p>
        </p:txBody>
      </p:sp>
      <p:sp>
        <p:nvSpPr>
          <p:cNvPr id="5" name="頁尾版面配置區 4">
            <a:extLst>
              <a:ext uri="{FF2B5EF4-FFF2-40B4-BE49-F238E27FC236}">
                <a16:creationId xmlns:a16="http://schemas.microsoft.com/office/drawing/2014/main" id="{5D64F9D0-0D93-45D9-AA22-92DA8D17E540}"/>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 name="投影片編號版面配置區 5">
            <a:extLst>
              <a:ext uri="{FF2B5EF4-FFF2-40B4-BE49-F238E27FC236}">
                <a16:creationId xmlns:a16="http://schemas.microsoft.com/office/drawing/2014/main" id="{3ADF62B3-9396-4919-B1F9-57FBC7FEA266}"/>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333650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7658CB-97D2-47C6-B62F-38B073908D0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C117B06-3EC2-4F26-933B-AF90F00E376B}"/>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2D1FA72-4F29-4F8F-8192-E60D80D31355}"/>
              </a:ext>
            </a:extLst>
          </p:cNvPr>
          <p:cNvSpPr>
            <a:spLocks noGrp="1"/>
          </p:cNvSpPr>
          <p:nvPr>
            <p:ph type="dt" sz="half" idx="10"/>
          </p:nvPr>
        </p:nvSpPr>
        <p:spPr/>
        <p:txBody>
          <a:bodyPr/>
          <a:lstStyle/>
          <a:p>
            <a:fld id="{287C48C3-D8E1-45BF-B56C-490E484A4977}" type="datetime1">
              <a:rPr lang="zh-TW" altLang="en-US" smtClean="0"/>
              <a:t>2019/1/6</a:t>
            </a:fld>
            <a:endParaRPr lang="zh-TW" altLang="en-US"/>
          </a:p>
        </p:txBody>
      </p:sp>
      <p:sp>
        <p:nvSpPr>
          <p:cNvPr id="5" name="頁尾版面配置區 4">
            <a:extLst>
              <a:ext uri="{FF2B5EF4-FFF2-40B4-BE49-F238E27FC236}">
                <a16:creationId xmlns:a16="http://schemas.microsoft.com/office/drawing/2014/main" id="{9D4032A6-40DA-4339-B730-2F4F7FE5CA5E}"/>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 name="投影片編號版面配置區 5">
            <a:extLst>
              <a:ext uri="{FF2B5EF4-FFF2-40B4-BE49-F238E27FC236}">
                <a16:creationId xmlns:a16="http://schemas.microsoft.com/office/drawing/2014/main" id="{F11A4BFF-C39A-477F-A398-5FB56C36B100}"/>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95784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EC569D-E970-4C01-B850-CFB4F979E1F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2F3C172-EAA6-41CD-B9B5-CA710C092F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D2EED05F-B4EA-40AF-8403-A9AB42411F33}"/>
              </a:ext>
            </a:extLst>
          </p:cNvPr>
          <p:cNvSpPr>
            <a:spLocks noGrp="1"/>
          </p:cNvSpPr>
          <p:nvPr>
            <p:ph type="dt" sz="half" idx="10"/>
          </p:nvPr>
        </p:nvSpPr>
        <p:spPr/>
        <p:txBody>
          <a:bodyPr/>
          <a:lstStyle/>
          <a:p>
            <a:fld id="{590BAA31-7502-46DE-A93E-E6B4F7D197B1}" type="datetime1">
              <a:rPr lang="zh-TW" altLang="en-US" smtClean="0"/>
              <a:t>2019/1/6</a:t>
            </a:fld>
            <a:endParaRPr lang="zh-TW" altLang="en-US"/>
          </a:p>
        </p:txBody>
      </p:sp>
      <p:sp>
        <p:nvSpPr>
          <p:cNvPr id="5" name="頁尾版面配置區 4">
            <a:extLst>
              <a:ext uri="{FF2B5EF4-FFF2-40B4-BE49-F238E27FC236}">
                <a16:creationId xmlns:a16="http://schemas.microsoft.com/office/drawing/2014/main" id="{69CFD7BC-4E7A-43C9-A822-B78EBF70E281}"/>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 name="投影片編號版面配置區 5">
            <a:extLst>
              <a:ext uri="{FF2B5EF4-FFF2-40B4-BE49-F238E27FC236}">
                <a16:creationId xmlns:a16="http://schemas.microsoft.com/office/drawing/2014/main" id="{E5F514C3-C036-45B8-8CB8-B932B0FA9773}"/>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314483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F3271E-2FE8-42D1-9B67-ACA74A7D3B1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1EE2D51-4AFC-4537-AB67-5D9B8F62DA8F}"/>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A73A9872-2F72-4860-B073-E8CE3EDC0C9A}"/>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A77EEB1F-4E3A-4170-B8C4-DA5E3DD615FB}"/>
              </a:ext>
            </a:extLst>
          </p:cNvPr>
          <p:cNvSpPr>
            <a:spLocks noGrp="1"/>
          </p:cNvSpPr>
          <p:nvPr>
            <p:ph type="dt" sz="half" idx="10"/>
          </p:nvPr>
        </p:nvSpPr>
        <p:spPr/>
        <p:txBody>
          <a:bodyPr/>
          <a:lstStyle/>
          <a:p>
            <a:fld id="{96D5E350-C1C0-49A6-AB78-26FD6C1CA49C}" type="datetime1">
              <a:rPr lang="zh-TW" altLang="en-US" smtClean="0"/>
              <a:t>2019/1/6</a:t>
            </a:fld>
            <a:endParaRPr lang="zh-TW" altLang="en-US"/>
          </a:p>
        </p:txBody>
      </p:sp>
      <p:sp>
        <p:nvSpPr>
          <p:cNvPr id="6" name="頁尾版面配置區 5">
            <a:extLst>
              <a:ext uri="{FF2B5EF4-FFF2-40B4-BE49-F238E27FC236}">
                <a16:creationId xmlns:a16="http://schemas.microsoft.com/office/drawing/2014/main" id="{6384B0A7-5B75-4E5F-99DB-A588672EBD56}"/>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投影片編號版面配置區 6">
            <a:extLst>
              <a:ext uri="{FF2B5EF4-FFF2-40B4-BE49-F238E27FC236}">
                <a16:creationId xmlns:a16="http://schemas.microsoft.com/office/drawing/2014/main" id="{035B686C-9655-43D5-94F5-9F8392001DC5}"/>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4703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8076A7-EA57-47D2-9277-1A6DE9329AD8}"/>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47918A4-5DB2-41F8-B2F3-EAB911DB5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46EF5B65-4DAC-4114-AFB8-277923D7AF97}"/>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9D007E34-388A-4B6A-B688-CD00889D3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F87AA429-166B-4F23-B535-BB6C6626AE17}"/>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1F91869F-6868-4E3E-848C-B6394E4A41DE}"/>
              </a:ext>
            </a:extLst>
          </p:cNvPr>
          <p:cNvSpPr>
            <a:spLocks noGrp="1"/>
          </p:cNvSpPr>
          <p:nvPr>
            <p:ph type="dt" sz="half" idx="10"/>
          </p:nvPr>
        </p:nvSpPr>
        <p:spPr/>
        <p:txBody>
          <a:bodyPr/>
          <a:lstStyle/>
          <a:p>
            <a:fld id="{A5F64704-629A-41D1-BE57-6584B91A7FF0}" type="datetime1">
              <a:rPr lang="zh-TW" altLang="en-US" smtClean="0"/>
              <a:t>2019/1/6</a:t>
            </a:fld>
            <a:endParaRPr lang="zh-TW" altLang="en-US"/>
          </a:p>
        </p:txBody>
      </p:sp>
      <p:sp>
        <p:nvSpPr>
          <p:cNvPr id="8" name="頁尾版面配置區 7">
            <a:extLst>
              <a:ext uri="{FF2B5EF4-FFF2-40B4-BE49-F238E27FC236}">
                <a16:creationId xmlns:a16="http://schemas.microsoft.com/office/drawing/2014/main" id="{403053E3-BD3E-40CF-B3A5-972C051249D6}"/>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9" name="投影片編號版面配置區 8">
            <a:extLst>
              <a:ext uri="{FF2B5EF4-FFF2-40B4-BE49-F238E27FC236}">
                <a16:creationId xmlns:a16="http://schemas.microsoft.com/office/drawing/2014/main" id="{3049D6F2-5618-4BBF-AAA7-279C6A20C54D}"/>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280133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10D54D-E3E1-4B97-A616-7B02CCBC6E6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8C196694-99D1-4DE4-955D-8065DCA86B85}"/>
              </a:ext>
            </a:extLst>
          </p:cNvPr>
          <p:cNvSpPr>
            <a:spLocks noGrp="1"/>
          </p:cNvSpPr>
          <p:nvPr>
            <p:ph type="dt" sz="half" idx="10"/>
          </p:nvPr>
        </p:nvSpPr>
        <p:spPr/>
        <p:txBody>
          <a:bodyPr/>
          <a:lstStyle/>
          <a:p>
            <a:fld id="{C1259926-9CD1-49E0-8EB8-90CB0F949A51}" type="datetime1">
              <a:rPr lang="zh-TW" altLang="en-US" smtClean="0"/>
              <a:t>2019/1/6</a:t>
            </a:fld>
            <a:endParaRPr lang="zh-TW" altLang="en-US"/>
          </a:p>
        </p:txBody>
      </p:sp>
      <p:sp>
        <p:nvSpPr>
          <p:cNvPr id="4" name="頁尾版面配置區 3">
            <a:extLst>
              <a:ext uri="{FF2B5EF4-FFF2-40B4-BE49-F238E27FC236}">
                <a16:creationId xmlns:a16="http://schemas.microsoft.com/office/drawing/2014/main" id="{EFF84D66-8E3E-4EA6-A78B-1B1D197CC66A}"/>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5" name="投影片編號版面配置區 4">
            <a:extLst>
              <a:ext uri="{FF2B5EF4-FFF2-40B4-BE49-F238E27FC236}">
                <a16:creationId xmlns:a16="http://schemas.microsoft.com/office/drawing/2014/main" id="{9BA7E132-7F75-4DAB-B725-260C3AB3D543}"/>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127779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02FBDB9-A8DB-4A74-B226-39553F2560A8}"/>
              </a:ext>
            </a:extLst>
          </p:cNvPr>
          <p:cNvSpPr>
            <a:spLocks noGrp="1"/>
          </p:cNvSpPr>
          <p:nvPr>
            <p:ph type="dt" sz="half" idx="10"/>
          </p:nvPr>
        </p:nvSpPr>
        <p:spPr/>
        <p:txBody>
          <a:bodyPr/>
          <a:lstStyle/>
          <a:p>
            <a:fld id="{E02737CB-2A97-47AF-9FCE-8CFA92B4AF9B}" type="datetime1">
              <a:rPr lang="zh-TW" altLang="en-US" smtClean="0"/>
              <a:t>2019/1/6</a:t>
            </a:fld>
            <a:endParaRPr lang="zh-TW" altLang="en-US"/>
          </a:p>
        </p:txBody>
      </p:sp>
      <p:sp>
        <p:nvSpPr>
          <p:cNvPr id="3" name="頁尾版面配置區 2">
            <a:extLst>
              <a:ext uri="{FF2B5EF4-FFF2-40B4-BE49-F238E27FC236}">
                <a16:creationId xmlns:a16="http://schemas.microsoft.com/office/drawing/2014/main" id="{08A120C4-CC54-41E5-82A7-54152BFC6760}"/>
              </a:ext>
            </a:extLst>
          </p:cNvPr>
          <p:cNvSpPr>
            <a:spLocks noGrp="1"/>
          </p:cNvSpPr>
          <p:nvPr>
            <p:ph type="ftr" sz="quarter" idx="11"/>
          </p:nvPr>
        </p:nvSpPr>
        <p:spPr>
          <a:xfrm>
            <a:off x="4091212" y="6492875"/>
            <a:ext cx="4114800" cy="365125"/>
          </a:xfrm>
        </p:spPr>
        <p:txBody>
          <a:bodyPr/>
          <a:lstStyle/>
          <a:p>
            <a:r>
              <a:rPr lang="zh-TW" altLang="en-US"/>
              <a:t>商業簡報網 韓明文 講師 </a:t>
            </a:r>
            <a:r>
              <a:rPr lang="en-US" altLang="zh-TW"/>
              <a:t>/ Microsoft PowerPoint MVP</a:t>
            </a:r>
            <a:endParaRPr lang="zh-TW" altLang="en-US"/>
          </a:p>
        </p:txBody>
      </p:sp>
      <p:sp>
        <p:nvSpPr>
          <p:cNvPr id="4" name="投影片編號版面配置區 3">
            <a:extLst>
              <a:ext uri="{FF2B5EF4-FFF2-40B4-BE49-F238E27FC236}">
                <a16:creationId xmlns:a16="http://schemas.microsoft.com/office/drawing/2014/main" id="{00A2ADFE-332E-40E8-91E8-938582FAE49B}"/>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61364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FDE50B-02CF-427D-B527-A825D1F4D1D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2BCE941-B469-470B-8D96-464435D32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8493107-2769-4A94-A924-E9C48F2A1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C0FAEFE0-3176-4532-BD3C-9B8AA9862BCC}"/>
              </a:ext>
            </a:extLst>
          </p:cNvPr>
          <p:cNvSpPr>
            <a:spLocks noGrp="1"/>
          </p:cNvSpPr>
          <p:nvPr>
            <p:ph type="dt" sz="half" idx="10"/>
          </p:nvPr>
        </p:nvSpPr>
        <p:spPr/>
        <p:txBody>
          <a:bodyPr/>
          <a:lstStyle/>
          <a:p>
            <a:fld id="{37CA5333-1C65-4675-92BF-FC61A992595F}" type="datetime1">
              <a:rPr lang="zh-TW" altLang="en-US" smtClean="0"/>
              <a:t>2019/1/6</a:t>
            </a:fld>
            <a:endParaRPr lang="zh-TW" altLang="en-US"/>
          </a:p>
        </p:txBody>
      </p:sp>
      <p:sp>
        <p:nvSpPr>
          <p:cNvPr id="6" name="頁尾版面配置區 5">
            <a:extLst>
              <a:ext uri="{FF2B5EF4-FFF2-40B4-BE49-F238E27FC236}">
                <a16:creationId xmlns:a16="http://schemas.microsoft.com/office/drawing/2014/main" id="{9E4667EA-FC90-4802-90A3-A849FB3875EE}"/>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投影片編號版面配置區 6">
            <a:extLst>
              <a:ext uri="{FF2B5EF4-FFF2-40B4-BE49-F238E27FC236}">
                <a16:creationId xmlns:a16="http://schemas.microsoft.com/office/drawing/2014/main" id="{1FA80BF4-6019-4633-9721-94E958F6098B}"/>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108127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37C731-7883-4924-89D4-EA455014534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44FD95A-D74A-4D83-A4D8-6EC6355382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BBA5273-39D9-4B5E-ABE0-3DF74C003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F11212AB-EAB7-4CBA-9B7D-BBC5C7A17EC5}"/>
              </a:ext>
            </a:extLst>
          </p:cNvPr>
          <p:cNvSpPr>
            <a:spLocks noGrp="1"/>
          </p:cNvSpPr>
          <p:nvPr>
            <p:ph type="dt" sz="half" idx="10"/>
          </p:nvPr>
        </p:nvSpPr>
        <p:spPr/>
        <p:txBody>
          <a:bodyPr/>
          <a:lstStyle/>
          <a:p>
            <a:fld id="{F312D2D5-3281-4F4D-B875-F8A38445013D}" type="datetime1">
              <a:rPr lang="zh-TW" altLang="en-US" smtClean="0"/>
              <a:t>2019/1/6</a:t>
            </a:fld>
            <a:endParaRPr lang="zh-TW" altLang="en-US"/>
          </a:p>
        </p:txBody>
      </p:sp>
      <p:sp>
        <p:nvSpPr>
          <p:cNvPr id="6" name="頁尾版面配置區 5">
            <a:extLst>
              <a:ext uri="{FF2B5EF4-FFF2-40B4-BE49-F238E27FC236}">
                <a16:creationId xmlns:a16="http://schemas.microsoft.com/office/drawing/2014/main" id="{79001EB8-D6A9-4147-A386-4938DE6477EA}"/>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投影片編號版面配置區 6">
            <a:extLst>
              <a:ext uri="{FF2B5EF4-FFF2-40B4-BE49-F238E27FC236}">
                <a16:creationId xmlns:a16="http://schemas.microsoft.com/office/drawing/2014/main" id="{96628A0F-E8C2-498F-901B-3CAAA131FD96}"/>
              </a:ext>
            </a:extLst>
          </p:cNvPr>
          <p:cNvSpPr>
            <a:spLocks noGrp="1"/>
          </p:cNvSpPr>
          <p:nvPr>
            <p:ph type="sldNum" sz="quarter" idx="12"/>
          </p:nvPr>
        </p:nvSpPr>
        <p:spPr/>
        <p:txBody>
          <a:body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418602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99A6BF1-E0ED-4EF7-AB4C-CA976B4457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35DBA31-56CC-44AD-A9F3-8191C5059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876C1BE-D334-47B7-BC8E-ABE936DB6652}"/>
              </a:ext>
            </a:extLst>
          </p:cNvPr>
          <p:cNvSpPr>
            <a:spLocks noGrp="1"/>
          </p:cNvSpPr>
          <p:nvPr>
            <p:ph type="dt" sz="half" idx="2"/>
          </p:nvPr>
        </p:nvSpPr>
        <p:spPr>
          <a:xfrm>
            <a:off x="83820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355B1-C440-4638-90A0-508D2F98A85C}" type="datetime1">
              <a:rPr lang="zh-TW" altLang="en-US" smtClean="0"/>
              <a:t>2019/1/6</a:t>
            </a:fld>
            <a:endParaRPr lang="zh-TW" altLang="en-US"/>
          </a:p>
        </p:txBody>
      </p:sp>
      <p:sp>
        <p:nvSpPr>
          <p:cNvPr id="5" name="頁尾版面配置區 4">
            <a:extLst>
              <a:ext uri="{FF2B5EF4-FFF2-40B4-BE49-F238E27FC236}">
                <a16:creationId xmlns:a16="http://schemas.microsoft.com/office/drawing/2014/main" id="{E5C43C07-485F-4345-A888-834A9160404B}"/>
              </a:ext>
            </a:extLst>
          </p:cNvPr>
          <p:cNvSpPr>
            <a:spLocks noGrp="1"/>
          </p:cNvSpPr>
          <p:nvPr>
            <p:ph type="ftr" sz="quarter" idx="3"/>
          </p:nvPr>
        </p:nvSpPr>
        <p:spPr>
          <a:xfrm>
            <a:off x="3975100" y="6492875"/>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zh-TW" altLang="en-US"/>
              <a:t>商業簡報網 韓明文 講師 </a:t>
            </a:r>
            <a:r>
              <a:rPr lang="en-US" altLang="zh-TW"/>
              <a:t>/ Microsoft PowerPoint MVP</a:t>
            </a:r>
            <a:endParaRPr lang="zh-TW" altLang="en-US"/>
          </a:p>
        </p:txBody>
      </p:sp>
      <p:sp>
        <p:nvSpPr>
          <p:cNvPr id="6" name="投影片編號版面配置區 5">
            <a:extLst>
              <a:ext uri="{FF2B5EF4-FFF2-40B4-BE49-F238E27FC236}">
                <a16:creationId xmlns:a16="http://schemas.microsoft.com/office/drawing/2014/main" id="{DCCF1C57-A1DA-4A90-9BC4-3BE93F2D8977}"/>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1BA75-C5AF-407E-B820-D71C2E85FEC8}" type="slidenum">
              <a:rPr lang="zh-TW" altLang="en-US" smtClean="0"/>
              <a:t>‹#›</a:t>
            </a:fld>
            <a:endParaRPr lang="zh-TW" altLang="en-US"/>
          </a:p>
        </p:txBody>
      </p:sp>
    </p:spTree>
    <p:extLst>
      <p:ext uri="{BB962C8B-B14F-4D97-AF65-F5344CB8AC3E}">
        <p14:creationId xmlns:p14="http://schemas.microsoft.com/office/powerpoint/2010/main" val="317966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5E3831-72FF-43DC-BDD2-DFFDE22B63EC}"/>
              </a:ext>
            </a:extLst>
          </p:cNvPr>
          <p:cNvSpPr>
            <a:spLocks noGrp="1"/>
          </p:cNvSpPr>
          <p:nvPr>
            <p:ph type="ctrTitle"/>
          </p:nvPr>
        </p:nvSpPr>
        <p:spPr>
          <a:xfrm>
            <a:off x="421922" y="1122363"/>
            <a:ext cx="4645378" cy="2387600"/>
          </a:xfrm>
        </p:spPr>
        <p:txBody>
          <a:bodyPr anchor="ctr"/>
          <a:lstStyle/>
          <a:p>
            <a:pPr algn="l"/>
            <a:r>
              <a:rPr lang="en-US" altLang="zh-TW" b="1" dirty="0">
                <a:solidFill>
                  <a:schemeClr val="bg1"/>
                </a:solidFill>
              </a:rPr>
              <a:t>PowerPoint</a:t>
            </a:r>
            <a:r>
              <a:rPr lang="en-US" altLang="zh-TW" dirty="0">
                <a:solidFill>
                  <a:schemeClr val="bg1"/>
                </a:solidFill>
              </a:rPr>
              <a:t> </a:t>
            </a:r>
            <a:br>
              <a:rPr lang="en-US" altLang="zh-TW" dirty="0">
                <a:solidFill>
                  <a:schemeClr val="bg1"/>
                </a:solidFill>
              </a:rPr>
            </a:br>
            <a:r>
              <a:rPr lang="en-US" altLang="zh-TW" sz="4800" dirty="0">
                <a:solidFill>
                  <a:schemeClr val="bg1"/>
                </a:solidFill>
              </a:rPr>
              <a:t>Morph Template</a:t>
            </a:r>
            <a:endParaRPr lang="zh-TW" altLang="en-US" dirty="0">
              <a:solidFill>
                <a:schemeClr val="bg1"/>
              </a:solidFill>
            </a:endParaRPr>
          </a:p>
        </p:txBody>
      </p:sp>
      <p:sp>
        <p:nvSpPr>
          <p:cNvPr id="3" name="副標題 2">
            <a:extLst>
              <a:ext uri="{FF2B5EF4-FFF2-40B4-BE49-F238E27FC236}">
                <a16:creationId xmlns:a16="http://schemas.microsoft.com/office/drawing/2014/main" id="{FD35E8D9-2AD5-490F-B211-F1BF2565B9BC}"/>
              </a:ext>
            </a:extLst>
          </p:cNvPr>
          <p:cNvSpPr>
            <a:spLocks noGrp="1"/>
          </p:cNvSpPr>
          <p:nvPr>
            <p:ph type="subTitle" idx="1"/>
          </p:nvPr>
        </p:nvSpPr>
        <p:spPr>
          <a:xfrm>
            <a:off x="421922" y="4413956"/>
            <a:ext cx="4645378" cy="1544437"/>
          </a:xfrm>
        </p:spPr>
        <p:txBody>
          <a:bodyPr anchor="ctr">
            <a:normAutofit/>
          </a:bodyPr>
          <a:lstStyle/>
          <a:p>
            <a:pPr algn="l"/>
            <a:r>
              <a:rPr lang="zh-TW" altLang="en-US" dirty="0">
                <a:solidFill>
                  <a:schemeClr val="bg1"/>
                </a:solidFill>
              </a:rPr>
              <a:t>商業簡報網 </a:t>
            </a:r>
            <a:r>
              <a:rPr lang="en-US" altLang="zh-TW" dirty="0">
                <a:solidFill>
                  <a:schemeClr val="bg1"/>
                </a:solidFill>
              </a:rPr>
              <a:t>/ www.pook.com.tw</a:t>
            </a:r>
          </a:p>
          <a:p>
            <a:pPr algn="l"/>
            <a:r>
              <a:rPr lang="en-US" altLang="zh-TW" dirty="0">
                <a:solidFill>
                  <a:schemeClr val="bg1"/>
                </a:solidFill>
              </a:rPr>
              <a:t>Microsoft PowerPoint MVP</a:t>
            </a:r>
          </a:p>
          <a:p>
            <a:pPr algn="l"/>
            <a:r>
              <a:rPr lang="zh-TW" altLang="en-US" dirty="0">
                <a:solidFill>
                  <a:schemeClr val="bg1"/>
                </a:solidFill>
              </a:rPr>
              <a:t>韓明文 講師</a:t>
            </a:r>
            <a:r>
              <a:rPr lang="en-US" altLang="zh-TW" dirty="0">
                <a:solidFill>
                  <a:schemeClr val="bg1"/>
                </a:solidFill>
              </a:rPr>
              <a:t> </a:t>
            </a:r>
          </a:p>
        </p:txBody>
      </p:sp>
      <p:sp>
        <p:nvSpPr>
          <p:cNvPr id="6" name="矩形 5">
            <a:extLst>
              <a:ext uri="{FF2B5EF4-FFF2-40B4-BE49-F238E27FC236}">
                <a16:creationId xmlns:a16="http://schemas.microsoft.com/office/drawing/2014/main" id="{77EAC9C9-57D7-413F-9E01-0F8A5AC4CF7A}"/>
              </a:ext>
            </a:extLst>
          </p:cNvPr>
          <p:cNvSpPr/>
          <p:nvPr/>
        </p:nvSpPr>
        <p:spPr>
          <a:xfrm rot="10800000">
            <a:off x="545394" y="3100212"/>
            <a:ext cx="4308827" cy="94544"/>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noFill/>
              </a:rPr>
              <a:t>1</a:t>
            </a:r>
            <a:endParaRPr lang="zh-TW" altLang="en-US" dirty="0">
              <a:noFill/>
            </a:endParaRPr>
          </a:p>
        </p:txBody>
      </p:sp>
      <p:sp>
        <p:nvSpPr>
          <p:cNvPr id="7" name="矩形 6">
            <a:extLst>
              <a:ext uri="{FF2B5EF4-FFF2-40B4-BE49-F238E27FC236}">
                <a16:creationId xmlns:a16="http://schemas.microsoft.com/office/drawing/2014/main" id="{F914EE0E-AA48-4722-98F9-5F519E32ED3A}"/>
              </a:ext>
            </a:extLst>
          </p:cNvPr>
          <p:cNvSpPr/>
          <p:nvPr/>
        </p:nvSpPr>
        <p:spPr>
          <a:xfrm>
            <a:off x="7715226" y="-675237"/>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8" name="矩形 7">
            <a:extLst>
              <a:ext uri="{FF2B5EF4-FFF2-40B4-BE49-F238E27FC236}">
                <a16:creationId xmlns:a16="http://schemas.microsoft.com/office/drawing/2014/main" id="{8809F5C8-3945-4FD8-8435-8251A7A64E66}"/>
              </a:ext>
            </a:extLst>
          </p:cNvPr>
          <p:cNvSpPr/>
          <p:nvPr/>
        </p:nvSpPr>
        <p:spPr>
          <a:xfrm>
            <a:off x="7715226" y="-675237"/>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9" name="矩形 8">
            <a:extLst>
              <a:ext uri="{FF2B5EF4-FFF2-40B4-BE49-F238E27FC236}">
                <a16:creationId xmlns:a16="http://schemas.microsoft.com/office/drawing/2014/main" id="{D9C13990-E291-4552-9153-DC8409F7F89B}"/>
              </a:ext>
            </a:extLst>
          </p:cNvPr>
          <p:cNvSpPr/>
          <p:nvPr/>
        </p:nvSpPr>
        <p:spPr>
          <a:xfrm>
            <a:off x="7715226" y="-675237"/>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Tree>
    <p:extLst>
      <p:ext uri="{BB962C8B-B14F-4D97-AF65-F5344CB8AC3E}">
        <p14:creationId xmlns:p14="http://schemas.microsoft.com/office/powerpoint/2010/main" val="6680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版面配置區 15" descr="一張含有 杯子, 咖啡, 桌, 下一個 的圖片&#10;&#10;自動產生的描述">
            <a:extLst>
              <a:ext uri="{FF2B5EF4-FFF2-40B4-BE49-F238E27FC236}">
                <a16:creationId xmlns:a16="http://schemas.microsoft.com/office/drawing/2014/main" id="{08930CA7-6CEE-46C5-BB57-0455921DF41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435084" y="4921200"/>
            <a:ext cx="1760727" cy="1936800"/>
          </a:xfrm>
          <a:prstGeom prst="rect">
            <a:avLst/>
          </a:prstGeom>
        </p:spPr>
      </p:pic>
      <p:pic>
        <p:nvPicPr>
          <p:cNvPr id="10" name="圖片版面配置區 17" descr="一張含有 室內, 桌, 坐, 廚具 的圖片&#10;&#10;自動產生的描述">
            <a:extLst>
              <a:ext uri="{FF2B5EF4-FFF2-40B4-BE49-F238E27FC236}">
                <a16:creationId xmlns:a16="http://schemas.microsoft.com/office/drawing/2014/main" id="{688F59F2-46CD-4DB2-910A-52F10380E78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98284" y="4921200"/>
            <a:ext cx="1760727" cy="1936800"/>
          </a:xfrm>
          <a:prstGeom prst="rect">
            <a:avLst/>
          </a:prstGeom>
        </p:spPr>
      </p:pic>
      <p:pic>
        <p:nvPicPr>
          <p:cNvPr id="11" name="圖片版面配置區 13" descr="一張含有 杯子, 咖啡, 桌, 坐 的圖片&#10;&#10;自動產生的描述">
            <a:extLst>
              <a:ext uri="{FF2B5EF4-FFF2-40B4-BE49-F238E27FC236}">
                <a16:creationId xmlns:a16="http://schemas.microsoft.com/office/drawing/2014/main" id="{2365371D-DA87-4F44-A11F-078B3E7DBB3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61484" y="4921200"/>
            <a:ext cx="1760727" cy="1936800"/>
          </a:xfrm>
          <a:prstGeom prst="rect">
            <a:avLst/>
          </a:prstGeom>
        </p:spPr>
      </p:pic>
      <p:pic>
        <p:nvPicPr>
          <p:cNvPr id="12" name="圖片版面配置區 11" descr="一張含有 室內, 桌, 坐, 咖啡 的圖片&#10;&#10;自動產生的描述">
            <a:extLst>
              <a:ext uri="{FF2B5EF4-FFF2-40B4-BE49-F238E27FC236}">
                <a16:creationId xmlns:a16="http://schemas.microsoft.com/office/drawing/2014/main" id="{3F141798-1619-4633-BC74-01DCC959599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561484" y="2984400"/>
            <a:ext cx="5634327" cy="1760727"/>
          </a:xfrm>
          <a:custGeom>
            <a:avLst/>
            <a:gdLst>
              <a:gd name="connsiteX0" fmla="*/ 3873600 w 5634327"/>
              <a:gd name="connsiteY0" fmla="*/ 0 h 1760727"/>
              <a:gd name="connsiteX1" fmla="*/ 5634327 w 5634327"/>
              <a:gd name="connsiteY1" fmla="*/ 0 h 1760727"/>
              <a:gd name="connsiteX2" fmla="*/ 5634327 w 5634327"/>
              <a:gd name="connsiteY2" fmla="*/ 1760727 h 1760727"/>
              <a:gd name="connsiteX3" fmla="*/ 3873600 w 5634327"/>
              <a:gd name="connsiteY3" fmla="*/ 1760727 h 1760727"/>
              <a:gd name="connsiteX4" fmla="*/ 1936800 w 5634327"/>
              <a:gd name="connsiteY4" fmla="*/ 0 h 1760727"/>
              <a:gd name="connsiteX5" fmla="*/ 3697527 w 5634327"/>
              <a:gd name="connsiteY5" fmla="*/ 0 h 1760727"/>
              <a:gd name="connsiteX6" fmla="*/ 3697527 w 5634327"/>
              <a:gd name="connsiteY6" fmla="*/ 1760727 h 1760727"/>
              <a:gd name="connsiteX7" fmla="*/ 1936800 w 5634327"/>
              <a:gd name="connsiteY7" fmla="*/ 1760727 h 1760727"/>
              <a:gd name="connsiteX8" fmla="*/ 0 w 5634327"/>
              <a:gd name="connsiteY8" fmla="*/ 0 h 1760727"/>
              <a:gd name="connsiteX9" fmla="*/ 1760727 w 5634327"/>
              <a:gd name="connsiteY9" fmla="*/ 0 h 1760727"/>
              <a:gd name="connsiteX10" fmla="*/ 1760727 w 5634327"/>
              <a:gd name="connsiteY10" fmla="*/ 1760727 h 1760727"/>
              <a:gd name="connsiteX11" fmla="*/ 0 w 5634327"/>
              <a:gd name="connsiteY11" fmla="*/ 1760727 h 17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4327" h="1760727">
                <a:moveTo>
                  <a:pt x="3873600" y="0"/>
                </a:moveTo>
                <a:lnTo>
                  <a:pt x="5634327" y="0"/>
                </a:lnTo>
                <a:lnTo>
                  <a:pt x="5634327" y="1760727"/>
                </a:lnTo>
                <a:lnTo>
                  <a:pt x="3873600" y="1760727"/>
                </a:lnTo>
                <a:close/>
                <a:moveTo>
                  <a:pt x="1936800" y="0"/>
                </a:moveTo>
                <a:lnTo>
                  <a:pt x="3697527" y="0"/>
                </a:lnTo>
                <a:lnTo>
                  <a:pt x="3697527" y="1760727"/>
                </a:lnTo>
                <a:lnTo>
                  <a:pt x="1936800" y="1760727"/>
                </a:lnTo>
                <a:close/>
                <a:moveTo>
                  <a:pt x="0" y="0"/>
                </a:moveTo>
                <a:lnTo>
                  <a:pt x="1760727" y="0"/>
                </a:lnTo>
                <a:lnTo>
                  <a:pt x="1760727" y="1760727"/>
                </a:lnTo>
                <a:lnTo>
                  <a:pt x="0" y="1760727"/>
                </a:lnTo>
                <a:close/>
              </a:path>
            </a:pathLst>
          </a:custGeom>
        </p:spPr>
      </p:pic>
      <p:pic>
        <p:nvPicPr>
          <p:cNvPr id="13" name="圖片版面配置區 25" descr="一張含有 建築物, 室外, 地面, 人行道 的圖片&#10;&#10;自動產生的描述">
            <a:extLst>
              <a:ext uri="{FF2B5EF4-FFF2-40B4-BE49-F238E27FC236}">
                <a16:creationId xmlns:a16="http://schemas.microsoft.com/office/drawing/2014/main" id="{FF6F4DD1-8F47-44B9-929B-6F637E3C6F83}"/>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139847" y="2984400"/>
            <a:ext cx="3245564" cy="3873600"/>
          </a:xfrm>
          <a:prstGeom prst="rect">
            <a:avLst/>
          </a:prstGeom>
        </p:spPr>
      </p:pic>
      <p:sp>
        <p:nvSpPr>
          <p:cNvPr id="8" name="等腰三角形 7">
            <a:extLst>
              <a:ext uri="{FF2B5EF4-FFF2-40B4-BE49-F238E27FC236}">
                <a16:creationId xmlns:a16="http://schemas.microsoft.com/office/drawing/2014/main" id="{A87DA2AE-5F97-4891-83C5-63D35E528D1B}"/>
              </a:ext>
            </a:extLst>
          </p:cNvPr>
          <p:cNvSpPr/>
          <p:nvPr/>
        </p:nvSpPr>
        <p:spPr>
          <a:xfrm rot="5400000">
            <a:off x="11829255" y="362744"/>
            <a:ext cx="6858004" cy="6132513"/>
          </a:xfrm>
          <a:prstGeom prst="triangl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2</a:t>
            </a:r>
            <a:endParaRPr lang="zh-TW" altLang="en-US" sz="100" dirty="0">
              <a:noFill/>
            </a:endParaRPr>
          </a:p>
        </p:txBody>
      </p:sp>
      <p:sp>
        <p:nvSpPr>
          <p:cNvPr id="9" name="等腰三角形 8">
            <a:extLst>
              <a:ext uri="{FF2B5EF4-FFF2-40B4-BE49-F238E27FC236}">
                <a16:creationId xmlns:a16="http://schemas.microsoft.com/office/drawing/2014/main" id="{8B4A804A-9EE5-48A2-B3C9-9AE32677FECE}"/>
              </a:ext>
            </a:extLst>
          </p:cNvPr>
          <p:cNvSpPr/>
          <p:nvPr/>
        </p:nvSpPr>
        <p:spPr>
          <a:xfrm rot="16200000">
            <a:off x="-6495258" y="362745"/>
            <a:ext cx="6858004" cy="6132513"/>
          </a:xfrm>
          <a:prstGeom prst="triangl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1</a:t>
            </a:r>
            <a:endParaRPr lang="zh-TW" altLang="en-US" sz="100" dirty="0">
              <a:noFill/>
            </a:endParaRPr>
          </a:p>
        </p:txBody>
      </p:sp>
      <p:sp>
        <p:nvSpPr>
          <p:cNvPr id="3" name="頁尾版面配置區 2">
            <a:extLst>
              <a:ext uri="{FF2B5EF4-FFF2-40B4-BE49-F238E27FC236}">
                <a16:creationId xmlns:a16="http://schemas.microsoft.com/office/drawing/2014/main" id="{EA25CD6A-B19C-4943-A079-47A05649BA7E}"/>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 name="矩形 5">
            <a:extLst>
              <a:ext uri="{FF2B5EF4-FFF2-40B4-BE49-F238E27FC236}">
                <a16:creationId xmlns:a16="http://schemas.microsoft.com/office/drawing/2014/main" id="{1D1CC083-FC6D-4259-9474-FC8B9D2CE5C0}"/>
              </a:ext>
            </a:extLst>
          </p:cNvPr>
          <p:cNvSpPr/>
          <p:nvPr/>
        </p:nvSpPr>
        <p:spPr>
          <a:xfrm>
            <a:off x="396000" y="506036"/>
            <a:ext cx="5234517" cy="769441"/>
          </a:xfrm>
          <a:prstGeom prst="rect">
            <a:avLst/>
          </a:prstGeom>
        </p:spPr>
        <p:txBody>
          <a:bodyPr wrap="square">
            <a:spAutoFit/>
          </a:bodyPr>
          <a:lstStyle/>
          <a:p>
            <a:r>
              <a:rPr lang="en-US" altLang="zh-TW" sz="4400" dirty="0">
                <a:solidFill>
                  <a:schemeClr val="bg1"/>
                </a:solidFill>
              </a:rPr>
              <a:t>Morph Template 09</a:t>
            </a:r>
            <a:endParaRPr lang="zh-TW" altLang="en-US" sz="4400" dirty="0"/>
          </a:p>
        </p:txBody>
      </p:sp>
      <p:sp>
        <p:nvSpPr>
          <p:cNvPr id="14" name="文字方塊 51">
            <a:extLst>
              <a:ext uri="{FF2B5EF4-FFF2-40B4-BE49-F238E27FC236}">
                <a16:creationId xmlns:a16="http://schemas.microsoft.com/office/drawing/2014/main" id="{F71DCDF0-86D5-4051-8E7B-E03EBA1B56F4}"/>
              </a:ext>
            </a:extLst>
          </p:cNvPr>
          <p:cNvSpPr txBox="1"/>
          <p:nvPr/>
        </p:nvSpPr>
        <p:spPr>
          <a:xfrm>
            <a:off x="396000" y="1521301"/>
            <a:ext cx="7784944" cy="83099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dirty="0">
                <a:solidFill>
                  <a:schemeClr val="bg1"/>
                </a:solidFill>
              </a:rPr>
              <a:t>The quick brown fox jumps over the lazy dog. The quick brown fox jumps over the lazy dog. The quick brown fox jumps over the lazy dog. The quick brown fox jumps over the lazy dog. </a:t>
            </a:r>
          </a:p>
        </p:txBody>
      </p:sp>
      <p:sp>
        <p:nvSpPr>
          <p:cNvPr id="15" name="矩形 14">
            <a:extLst>
              <a:ext uri="{FF2B5EF4-FFF2-40B4-BE49-F238E27FC236}">
                <a16:creationId xmlns:a16="http://schemas.microsoft.com/office/drawing/2014/main" id="{6B926C30-93C8-475A-8FD4-E95EAFA455BF}"/>
              </a:ext>
            </a:extLst>
          </p:cNvPr>
          <p:cNvSpPr/>
          <p:nvPr/>
        </p:nvSpPr>
        <p:spPr>
          <a:xfrm flipH="1">
            <a:off x="5427317" y="444599"/>
            <a:ext cx="289411" cy="88919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1</a:t>
            </a:r>
            <a:endParaRPr lang="zh-TW" altLang="en-US" sz="100" dirty="0">
              <a:noFill/>
            </a:endParaRPr>
          </a:p>
        </p:txBody>
      </p:sp>
    </p:spTree>
    <p:extLst>
      <p:ext uri="{BB962C8B-B14F-4D97-AF65-F5344CB8AC3E}">
        <p14:creationId xmlns:p14="http://schemas.microsoft.com/office/powerpoint/2010/main" val="734589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E6B47E39-3A1F-40DF-93C2-17C67E7D6E03}"/>
              </a:ext>
            </a:extLst>
          </p:cNvPr>
          <p:cNvSpPr/>
          <p:nvPr/>
        </p:nvSpPr>
        <p:spPr>
          <a:xfrm rot="5400000">
            <a:off x="-399259" y="399259"/>
            <a:ext cx="6858003" cy="6059486"/>
          </a:xfrm>
          <a:prstGeom prst="triangl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t>2</a:t>
            </a:r>
            <a:endParaRPr lang="zh-TW" altLang="en-US" sz="100" dirty="0"/>
          </a:p>
        </p:txBody>
      </p:sp>
      <p:sp>
        <p:nvSpPr>
          <p:cNvPr id="10" name="等腰三角形 9">
            <a:extLst>
              <a:ext uri="{FF2B5EF4-FFF2-40B4-BE49-F238E27FC236}">
                <a16:creationId xmlns:a16="http://schemas.microsoft.com/office/drawing/2014/main" id="{BDD99280-7236-4897-B5E0-23A4BAB94F4E}"/>
              </a:ext>
            </a:extLst>
          </p:cNvPr>
          <p:cNvSpPr/>
          <p:nvPr/>
        </p:nvSpPr>
        <p:spPr>
          <a:xfrm rot="16200000">
            <a:off x="5696743" y="362742"/>
            <a:ext cx="6858003" cy="6132514"/>
          </a:xfrm>
          <a:prstGeom prst="triangle">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t>1</a:t>
            </a:r>
            <a:endParaRPr lang="zh-TW" altLang="en-US" sz="100" dirty="0"/>
          </a:p>
        </p:txBody>
      </p:sp>
      <p:sp>
        <p:nvSpPr>
          <p:cNvPr id="3" name="頁尾版面配置區 2">
            <a:extLst>
              <a:ext uri="{FF2B5EF4-FFF2-40B4-BE49-F238E27FC236}">
                <a16:creationId xmlns:a16="http://schemas.microsoft.com/office/drawing/2014/main" id="{543C7E6D-2C48-44D4-8BFE-DDBA94821520}"/>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 name="矩形 5">
            <a:extLst>
              <a:ext uri="{FF2B5EF4-FFF2-40B4-BE49-F238E27FC236}">
                <a16:creationId xmlns:a16="http://schemas.microsoft.com/office/drawing/2014/main" id="{45CA120D-F762-42F5-805F-D38D7D3F01D3}"/>
              </a:ext>
            </a:extLst>
          </p:cNvPr>
          <p:cNvSpPr/>
          <p:nvPr/>
        </p:nvSpPr>
        <p:spPr>
          <a:xfrm>
            <a:off x="3478742" y="506036"/>
            <a:ext cx="5234517" cy="769441"/>
          </a:xfrm>
          <a:prstGeom prst="rect">
            <a:avLst/>
          </a:prstGeom>
        </p:spPr>
        <p:txBody>
          <a:bodyPr wrap="square">
            <a:spAutoFit/>
          </a:bodyPr>
          <a:lstStyle/>
          <a:p>
            <a:r>
              <a:rPr lang="en-US" altLang="zh-TW" sz="4400" dirty="0">
                <a:solidFill>
                  <a:schemeClr val="bg1"/>
                </a:solidFill>
              </a:rPr>
              <a:t>Morph Template 10</a:t>
            </a:r>
            <a:endParaRPr lang="zh-TW" altLang="en-US" sz="4400" dirty="0"/>
          </a:p>
        </p:txBody>
      </p:sp>
      <p:grpSp>
        <p:nvGrpSpPr>
          <p:cNvPr id="8" name="群組 7">
            <a:extLst>
              <a:ext uri="{FF2B5EF4-FFF2-40B4-BE49-F238E27FC236}">
                <a16:creationId xmlns:a16="http://schemas.microsoft.com/office/drawing/2014/main" id="{ABCBFDF8-7B36-4555-9BA5-79399DB882FB}"/>
              </a:ext>
            </a:extLst>
          </p:cNvPr>
          <p:cNvGrpSpPr/>
          <p:nvPr/>
        </p:nvGrpSpPr>
        <p:grpSpPr>
          <a:xfrm>
            <a:off x="9977088" y="1808145"/>
            <a:ext cx="1043516" cy="1010735"/>
            <a:chOff x="1259417" y="2766469"/>
            <a:chExt cx="1043516" cy="1010735"/>
          </a:xfrm>
        </p:grpSpPr>
        <p:sp>
          <p:nvSpPr>
            <p:cNvPr id="9" name="手繪多邊形: 圖案 8">
              <a:extLst>
                <a:ext uri="{FF2B5EF4-FFF2-40B4-BE49-F238E27FC236}">
                  <a16:creationId xmlns:a16="http://schemas.microsoft.com/office/drawing/2014/main" id="{B56E15D7-F075-4048-B921-4CC8AA7F6B62}"/>
                </a:ext>
              </a:extLst>
            </p:cNvPr>
            <p:cNvSpPr/>
            <p:nvPr/>
          </p:nvSpPr>
          <p:spPr>
            <a:xfrm>
              <a:off x="1259417" y="2766469"/>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手繪多邊形: 圖案 10">
              <a:extLst>
                <a:ext uri="{FF2B5EF4-FFF2-40B4-BE49-F238E27FC236}">
                  <a16:creationId xmlns:a16="http://schemas.microsoft.com/office/drawing/2014/main" id="{1B00826F-3AB2-4941-88E8-D887C25B6A1D}"/>
                </a:ext>
              </a:extLst>
            </p:cNvPr>
            <p:cNvSpPr/>
            <p:nvPr/>
          </p:nvSpPr>
          <p:spPr>
            <a:xfrm>
              <a:off x="1316783" y="3342916"/>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B8D7E5BE-7A48-46CF-84CA-84FCFD16D857}"/>
                </a:ext>
              </a:extLst>
            </p:cNvPr>
            <p:cNvSpPr/>
            <p:nvPr/>
          </p:nvSpPr>
          <p:spPr>
            <a:xfrm>
              <a:off x="1316783" y="2832031"/>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C180D991-C2DA-4770-9786-9BD851B8EA7F}"/>
                </a:ext>
              </a:extLst>
            </p:cNvPr>
            <p:cNvSpPr/>
            <p:nvPr/>
          </p:nvSpPr>
          <p:spPr>
            <a:xfrm>
              <a:off x="1316783" y="3087473"/>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21379C7F-BC66-4822-90D6-49057879FD30}"/>
                </a:ext>
              </a:extLst>
            </p:cNvPr>
            <p:cNvSpPr/>
            <p:nvPr/>
          </p:nvSpPr>
          <p:spPr>
            <a:xfrm>
              <a:off x="1680101" y="2870275"/>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手繪多邊形: 圖案 14">
              <a:extLst>
                <a:ext uri="{FF2B5EF4-FFF2-40B4-BE49-F238E27FC236}">
                  <a16:creationId xmlns:a16="http://schemas.microsoft.com/office/drawing/2014/main" id="{E98123A3-C0DC-4C7A-8E96-8FD2A46729AF}"/>
                </a:ext>
              </a:extLst>
            </p:cNvPr>
            <p:cNvSpPr/>
            <p:nvPr/>
          </p:nvSpPr>
          <p:spPr>
            <a:xfrm>
              <a:off x="1680101" y="3125717"/>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手繪多邊形: 圖案 15">
              <a:extLst>
                <a:ext uri="{FF2B5EF4-FFF2-40B4-BE49-F238E27FC236}">
                  <a16:creationId xmlns:a16="http://schemas.microsoft.com/office/drawing/2014/main" id="{2A49DD1A-5E5B-44BB-B9A3-9885B744E3E9}"/>
                </a:ext>
              </a:extLst>
            </p:cNvPr>
            <p:cNvSpPr/>
            <p:nvPr/>
          </p:nvSpPr>
          <p:spPr>
            <a:xfrm>
              <a:off x="1680101" y="3381160"/>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7" name="群組 16">
            <a:extLst>
              <a:ext uri="{FF2B5EF4-FFF2-40B4-BE49-F238E27FC236}">
                <a16:creationId xmlns:a16="http://schemas.microsoft.com/office/drawing/2014/main" id="{E55A5485-82DF-4ACF-A0D2-A430EDE0BE38}"/>
              </a:ext>
            </a:extLst>
          </p:cNvPr>
          <p:cNvGrpSpPr/>
          <p:nvPr/>
        </p:nvGrpSpPr>
        <p:grpSpPr>
          <a:xfrm>
            <a:off x="1570850" y="1815658"/>
            <a:ext cx="870692" cy="995708"/>
            <a:chOff x="3207210" y="538160"/>
            <a:chExt cx="1719432" cy="1966312"/>
          </a:xfrm>
          <a:solidFill>
            <a:schemeClr val="bg1"/>
          </a:solidFill>
        </p:grpSpPr>
        <p:sp>
          <p:nvSpPr>
            <p:cNvPr id="18" name="手繪多邊形: 圖案 17">
              <a:extLst>
                <a:ext uri="{FF2B5EF4-FFF2-40B4-BE49-F238E27FC236}">
                  <a16:creationId xmlns:a16="http://schemas.microsoft.com/office/drawing/2014/main" id="{15F396AB-A83A-4C74-84E8-A9B45D414E69}"/>
                </a:ext>
              </a:extLst>
            </p:cNvPr>
            <p:cNvSpPr/>
            <p:nvPr/>
          </p:nvSpPr>
          <p:spPr>
            <a:xfrm>
              <a:off x="3207210" y="538160"/>
              <a:ext cx="1719432" cy="1966312"/>
            </a:xfrm>
            <a:custGeom>
              <a:avLst/>
              <a:gdLst>
                <a:gd name="connsiteX0" fmla="*/ 1548017 w 1719432"/>
                <a:gd name="connsiteY0" fmla="*/ 438085 h 1966312"/>
                <a:gd name="connsiteX1" fmla="*/ 1487044 w 1719432"/>
                <a:gd name="connsiteY1" fmla="*/ 449699 h 1966312"/>
                <a:gd name="connsiteX2" fmla="*/ 842950 w 1719432"/>
                <a:gd name="connsiteY2" fmla="*/ 138057 h 1966312"/>
                <a:gd name="connsiteX3" fmla="*/ 692919 w 1719432"/>
                <a:gd name="connsiteY3" fmla="*/ 5118 h 1966312"/>
                <a:gd name="connsiteX4" fmla="*/ 500153 w 1719432"/>
                <a:gd name="connsiteY4" fmla="*/ 60657 h 1966312"/>
                <a:gd name="connsiteX5" fmla="*/ 456284 w 1719432"/>
                <a:gd name="connsiteY5" fmla="*/ 104278 h 1966312"/>
                <a:gd name="connsiteX6" fmla="*/ 431262 w 1719432"/>
                <a:gd name="connsiteY6" fmla="*/ 99889 h 1966312"/>
                <a:gd name="connsiteX7" fmla="*/ 108175 w 1719432"/>
                <a:gd name="connsiteY7" fmla="*/ 207202 h 1966312"/>
                <a:gd name="connsiteX8" fmla="*/ 10151 w 1719432"/>
                <a:gd name="connsiteY8" fmla="*/ 304977 h 1966312"/>
                <a:gd name="connsiteX9" fmla="*/ 10151 w 1719432"/>
                <a:gd name="connsiteY9" fmla="*/ 353865 h 1966312"/>
                <a:gd name="connsiteX10" fmla="*/ 130727 w 1719432"/>
                <a:gd name="connsiteY10" fmla="*/ 474177 h 1966312"/>
                <a:gd name="connsiteX11" fmla="*/ 131624 w 1719432"/>
                <a:gd name="connsiteY11" fmla="*/ 719645 h 1966312"/>
                <a:gd name="connsiteX12" fmla="*/ 377632 w 1719432"/>
                <a:gd name="connsiteY12" fmla="*/ 720574 h 1966312"/>
                <a:gd name="connsiteX13" fmla="*/ 500221 w 1719432"/>
                <a:gd name="connsiteY13" fmla="*/ 842928 h 1966312"/>
                <a:gd name="connsiteX14" fmla="*/ 549216 w 1719432"/>
                <a:gd name="connsiteY14" fmla="*/ 842928 h 1966312"/>
                <a:gd name="connsiteX15" fmla="*/ 647156 w 1719432"/>
                <a:gd name="connsiteY15" fmla="*/ 745051 h 1966312"/>
                <a:gd name="connsiteX16" fmla="*/ 750306 w 1719432"/>
                <a:gd name="connsiteY16" fmla="*/ 397672 h 1966312"/>
                <a:gd name="connsiteX17" fmla="*/ 794175 w 1719432"/>
                <a:gd name="connsiteY17" fmla="*/ 353865 h 1966312"/>
                <a:gd name="connsiteX18" fmla="*/ 800029 w 1719432"/>
                <a:gd name="connsiteY18" fmla="*/ 347400 h 1966312"/>
                <a:gd name="connsiteX19" fmla="*/ 1376162 w 1719432"/>
                <a:gd name="connsiteY19" fmla="*/ 624740 h 1966312"/>
                <a:gd name="connsiteX20" fmla="*/ 1379038 w 1719432"/>
                <a:gd name="connsiteY20" fmla="*/ 648035 h 1966312"/>
                <a:gd name="connsiteX21" fmla="*/ 868429 w 1719432"/>
                <a:gd name="connsiteY21" fmla="*/ 1315667 h 1966312"/>
                <a:gd name="connsiteX22" fmla="*/ 751101 w 1719432"/>
                <a:gd name="connsiteY22" fmla="*/ 1451813 h 1966312"/>
                <a:gd name="connsiteX23" fmla="*/ 751101 w 1719432"/>
                <a:gd name="connsiteY23" fmla="*/ 1555531 h 1966312"/>
                <a:gd name="connsiteX24" fmla="*/ 647156 w 1719432"/>
                <a:gd name="connsiteY24" fmla="*/ 1555531 h 1966312"/>
                <a:gd name="connsiteX25" fmla="*/ 612507 w 1719432"/>
                <a:gd name="connsiteY25" fmla="*/ 1590103 h 1966312"/>
                <a:gd name="connsiteX26" fmla="*/ 612507 w 1719432"/>
                <a:gd name="connsiteY26" fmla="*/ 1693821 h 1966312"/>
                <a:gd name="connsiteX27" fmla="*/ 577859 w 1719432"/>
                <a:gd name="connsiteY27" fmla="*/ 1693821 h 1966312"/>
                <a:gd name="connsiteX28" fmla="*/ 439265 w 1719432"/>
                <a:gd name="connsiteY28" fmla="*/ 1832111 h 1966312"/>
                <a:gd name="connsiteX29" fmla="*/ 439265 w 1719432"/>
                <a:gd name="connsiteY29" fmla="*/ 1935828 h 1966312"/>
                <a:gd name="connsiteX30" fmla="*/ 473913 w 1719432"/>
                <a:gd name="connsiteY30" fmla="*/ 1970401 h 1966312"/>
                <a:gd name="connsiteX31" fmla="*/ 1305477 w 1719432"/>
                <a:gd name="connsiteY31" fmla="*/ 1970401 h 1966312"/>
                <a:gd name="connsiteX32" fmla="*/ 1340126 w 1719432"/>
                <a:gd name="connsiteY32" fmla="*/ 1935828 h 1966312"/>
                <a:gd name="connsiteX33" fmla="*/ 1340126 w 1719432"/>
                <a:gd name="connsiteY33" fmla="*/ 1832111 h 1966312"/>
                <a:gd name="connsiteX34" fmla="*/ 1201532 w 1719432"/>
                <a:gd name="connsiteY34" fmla="*/ 1693821 h 1966312"/>
                <a:gd name="connsiteX35" fmla="*/ 1166883 w 1719432"/>
                <a:gd name="connsiteY35" fmla="*/ 1693821 h 1966312"/>
                <a:gd name="connsiteX36" fmla="*/ 1166883 w 1719432"/>
                <a:gd name="connsiteY36" fmla="*/ 1590103 h 1966312"/>
                <a:gd name="connsiteX37" fmla="*/ 1132235 w 1719432"/>
                <a:gd name="connsiteY37" fmla="*/ 1555531 h 1966312"/>
                <a:gd name="connsiteX38" fmla="*/ 1028289 w 1719432"/>
                <a:gd name="connsiteY38" fmla="*/ 1555531 h 1966312"/>
                <a:gd name="connsiteX39" fmla="*/ 1028289 w 1719432"/>
                <a:gd name="connsiteY39" fmla="*/ 1451813 h 1966312"/>
                <a:gd name="connsiteX40" fmla="*/ 1027951 w 1719432"/>
                <a:gd name="connsiteY40" fmla="*/ 1448572 h 1966312"/>
                <a:gd name="connsiteX41" fmla="*/ 1535227 w 1719432"/>
                <a:gd name="connsiteY41" fmla="*/ 782494 h 1966312"/>
                <a:gd name="connsiteX42" fmla="*/ 1548017 w 1719432"/>
                <a:gd name="connsiteY42" fmla="*/ 783810 h 1966312"/>
                <a:gd name="connsiteX43" fmla="*/ 1721260 w 1719432"/>
                <a:gd name="connsiteY43" fmla="*/ 610948 h 1966312"/>
                <a:gd name="connsiteX44" fmla="*/ 1548017 w 1719432"/>
                <a:gd name="connsiteY44" fmla="*/ 438085 h 1966312"/>
                <a:gd name="connsiteX45" fmla="*/ 180653 w 1719432"/>
                <a:gd name="connsiteY45" fmla="*/ 670656 h 1966312"/>
                <a:gd name="connsiteX46" fmla="*/ 179604 w 1719432"/>
                <a:gd name="connsiteY46" fmla="*/ 522997 h 1966312"/>
                <a:gd name="connsiteX47" fmla="*/ 328603 w 1719432"/>
                <a:gd name="connsiteY47" fmla="*/ 671652 h 1966312"/>
                <a:gd name="connsiteX48" fmla="*/ 180653 w 1719432"/>
                <a:gd name="connsiteY48" fmla="*/ 670656 h 1966312"/>
                <a:gd name="connsiteX49" fmla="*/ 745180 w 1719432"/>
                <a:gd name="connsiteY49" fmla="*/ 304977 h 1966312"/>
                <a:gd name="connsiteX50" fmla="*/ 687624 w 1719432"/>
                <a:gd name="connsiteY50" fmla="*/ 362407 h 1966312"/>
                <a:gd name="connsiteX51" fmla="*/ 678657 w 1719432"/>
                <a:gd name="connsiteY51" fmla="*/ 395764 h 1966312"/>
                <a:gd name="connsiteX52" fmla="*/ 643146 w 1719432"/>
                <a:gd name="connsiteY52" fmla="*/ 638329 h 1966312"/>
                <a:gd name="connsiteX53" fmla="*/ 463762 w 1719432"/>
                <a:gd name="connsiteY53" fmla="*/ 459338 h 1966312"/>
                <a:gd name="connsiteX54" fmla="*/ 414767 w 1719432"/>
                <a:gd name="connsiteY54" fmla="*/ 508226 h 1966312"/>
                <a:gd name="connsiteX55" fmla="*/ 600444 w 1719432"/>
                <a:gd name="connsiteY55" fmla="*/ 693530 h 1966312"/>
                <a:gd name="connsiteX56" fmla="*/ 598161 w 1719432"/>
                <a:gd name="connsiteY56" fmla="*/ 696164 h 1966312"/>
                <a:gd name="connsiteX57" fmla="*/ 524634 w 1719432"/>
                <a:gd name="connsiteY57" fmla="*/ 769495 h 1966312"/>
                <a:gd name="connsiteX58" fmla="*/ 402163 w 1719432"/>
                <a:gd name="connsiteY58" fmla="*/ 647276 h 1966312"/>
                <a:gd name="connsiteX59" fmla="*/ 343744 w 1719432"/>
                <a:gd name="connsiteY59" fmla="*/ 588985 h 1966312"/>
                <a:gd name="connsiteX60" fmla="*/ 83644 w 1719432"/>
                <a:gd name="connsiteY60" fmla="*/ 329421 h 1966312"/>
                <a:gd name="connsiteX61" fmla="*/ 157153 w 1719432"/>
                <a:gd name="connsiteY61" fmla="*/ 256090 h 1966312"/>
                <a:gd name="connsiteX62" fmla="*/ 421467 w 1719432"/>
                <a:gd name="connsiteY62" fmla="*/ 168342 h 1966312"/>
                <a:gd name="connsiteX63" fmla="*/ 458264 w 1719432"/>
                <a:gd name="connsiteY63" fmla="*/ 175820 h 1966312"/>
                <a:gd name="connsiteX64" fmla="*/ 491627 w 1719432"/>
                <a:gd name="connsiteY64" fmla="*/ 166822 h 1966312"/>
                <a:gd name="connsiteX65" fmla="*/ 549132 w 1719432"/>
                <a:gd name="connsiteY65" fmla="*/ 109427 h 1966312"/>
                <a:gd name="connsiteX66" fmla="*/ 745180 w 1719432"/>
                <a:gd name="connsiteY66" fmla="*/ 109427 h 1966312"/>
                <a:gd name="connsiteX67" fmla="*/ 745180 w 1719432"/>
                <a:gd name="connsiteY67" fmla="*/ 304977 h 1966312"/>
                <a:gd name="connsiteX68" fmla="*/ 854421 w 1719432"/>
                <a:gd name="connsiteY68" fmla="*/ 220302 h 1966312"/>
                <a:gd name="connsiteX69" fmla="*/ 1420826 w 1719432"/>
                <a:gd name="connsiteY69" fmla="*/ 494502 h 1966312"/>
                <a:gd name="connsiteX70" fmla="*/ 1385653 w 1719432"/>
                <a:gd name="connsiteY70" fmla="*/ 552556 h 1966312"/>
                <a:gd name="connsiteX71" fmla="*/ 838213 w 1719432"/>
                <a:gd name="connsiteY71" fmla="*/ 289008 h 1966312"/>
                <a:gd name="connsiteX72" fmla="*/ 854421 w 1719432"/>
                <a:gd name="connsiteY72" fmla="*/ 220302 h 1966312"/>
                <a:gd name="connsiteX73" fmla="*/ 1270829 w 1719432"/>
                <a:gd name="connsiteY73" fmla="*/ 1832111 h 1966312"/>
                <a:gd name="connsiteX74" fmla="*/ 1270829 w 1719432"/>
                <a:gd name="connsiteY74" fmla="*/ 1901256 h 1966312"/>
                <a:gd name="connsiteX75" fmla="*/ 508562 w 1719432"/>
                <a:gd name="connsiteY75" fmla="*/ 1901256 h 1966312"/>
                <a:gd name="connsiteX76" fmla="*/ 508562 w 1719432"/>
                <a:gd name="connsiteY76" fmla="*/ 1832111 h 1966312"/>
                <a:gd name="connsiteX77" fmla="*/ 577859 w 1719432"/>
                <a:gd name="connsiteY77" fmla="*/ 1762966 h 1966312"/>
                <a:gd name="connsiteX78" fmla="*/ 1201532 w 1719432"/>
                <a:gd name="connsiteY78" fmla="*/ 1762966 h 1966312"/>
                <a:gd name="connsiteX79" fmla="*/ 1270829 w 1719432"/>
                <a:gd name="connsiteY79" fmla="*/ 1832111 h 1966312"/>
                <a:gd name="connsiteX80" fmla="*/ 1097586 w 1719432"/>
                <a:gd name="connsiteY80" fmla="*/ 1693821 h 1966312"/>
                <a:gd name="connsiteX81" fmla="*/ 681804 w 1719432"/>
                <a:gd name="connsiteY81" fmla="*/ 1693821 h 1966312"/>
                <a:gd name="connsiteX82" fmla="*/ 681804 w 1719432"/>
                <a:gd name="connsiteY82" fmla="*/ 1624676 h 1966312"/>
                <a:gd name="connsiteX83" fmla="*/ 1097586 w 1719432"/>
                <a:gd name="connsiteY83" fmla="*/ 1624676 h 1966312"/>
                <a:gd name="connsiteX84" fmla="*/ 820398 w 1719432"/>
                <a:gd name="connsiteY84" fmla="*/ 1555531 h 1966312"/>
                <a:gd name="connsiteX85" fmla="*/ 820398 w 1719432"/>
                <a:gd name="connsiteY85" fmla="*/ 1451813 h 1966312"/>
                <a:gd name="connsiteX86" fmla="*/ 889695 w 1719432"/>
                <a:gd name="connsiteY86" fmla="*/ 1382668 h 1966312"/>
                <a:gd name="connsiteX87" fmla="*/ 958992 w 1719432"/>
                <a:gd name="connsiteY87" fmla="*/ 1451813 h 1966312"/>
                <a:gd name="connsiteX88" fmla="*/ 958992 w 1719432"/>
                <a:gd name="connsiteY88" fmla="*/ 1555531 h 1966312"/>
                <a:gd name="connsiteX89" fmla="*/ 1000780 w 1719432"/>
                <a:gd name="connsiteY89" fmla="*/ 1369906 h 1966312"/>
                <a:gd name="connsiteX90" fmla="*/ 947353 w 1719432"/>
                <a:gd name="connsiteY90" fmla="*/ 1326454 h 1966312"/>
                <a:gd name="connsiteX91" fmla="*/ 1412891 w 1719432"/>
                <a:gd name="connsiteY91" fmla="*/ 717738 h 1966312"/>
                <a:gd name="connsiteX92" fmla="*/ 1464339 w 1719432"/>
                <a:gd name="connsiteY92" fmla="*/ 761342 h 1966312"/>
                <a:gd name="connsiteX93" fmla="*/ 1548017 w 1719432"/>
                <a:gd name="connsiteY93" fmla="*/ 714665 h 1966312"/>
                <a:gd name="connsiteX94" fmla="*/ 1444071 w 1719432"/>
                <a:gd name="connsiteY94" fmla="*/ 610948 h 1966312"/>
                <a:gd name="connsiteX95" fmla="*/ 1548017 w 1719432"/>
                <a:gd name="connsiteY95" fmla="*/ 507230 h 1966312"/>
                <a:gd name="connsiteX96" fmla="*/ 1651963 w 1719432"/>
                <a:gd name="connsiteY96" fmla="*/ 610948 h 1966312"/>
                <a:gd name="connsiteX97" fmla="*/ 1548017 w 1719432"/>
                <a:gd name="connsiteY97" fmla="*/ 714665 h 196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719432" h="1966312">
                  <a:moveTo>
                    <a:pt x="1548017" y="438085"/>
                  </a:moveTo>
                  <a:cubicBezTo>
                    <a:pt x="1527157" y="438220"/>
                    <a:pt x="1506483" y="442153"/>
                    <a:pt x="1487044" y="449699"/>
                  </a:cubicBezTo>
                  <a:lnTo>
                    <a:pt x="842950" y="138057"/>
                  </a:lnTo>
                  <a:cubicBezTo>
                    <a:pt x="819112" y="71005"/>
                    <a:pt x="762470" y="20818"/>
                    <a:pt x="692919" y="5118"/>
                  </a:cubicBezTo>
                  <a:cubicBezTo>
                    <a:pt x="623369" y="-10581"/>
                    <a:pt x="550603" y="10368"/>
                    <a:pt x="500153" y="60657"/>
                  </a:cubicBezTo>
                  <a:lnTo>
                    <a:pt x="456284" y="104278"/>
                  </a:lnTo>
                  <a:cubicBezTo>
                    <a:pt x="447961" y="102556"/>
                    <a:pt x="439620" y="101087"/>
                    <a:pt x="431262" y="99889"/>
                  </a:cubicBezTo>
                  <a:cubicBezTo>
                    <a:pt x="312598" y="82535"/>
                    <a:pt x="192732" y="122358"/>
                    <a:pt x="108175" y="207202"/>
                  </a:cubicBezTo>
                  <a:lnTo>
                    <a:pt x="10151" y="304977"/>
                  </a:lnTo>
                  <a:cubicBezTo>
                    <a:pt x="-3384" y="318482"/>
                    <a:pt x="-3384" y="340360"/>
                    <a:pt x="10151" y="353865"/>
                  </a:cubicBezTo>
                  <a:lnTo>
                    <a:pt x="130727" y="474177"/>
                  </a:lnTo>
                  <a:cubicBezTo>
                    <a:pt x="63308" y="542326"/>
                    <a:pt x="63714" y="651986"/>
                    <a:pt x="131624" y="719645"/>
                  </a:cubicBezTo>
                  <a:cubicBezTo>
                    <a:pt x="199381" y="787474"/>
                    <a:pt x="309350" y="787896"/>
                    <a:pt x="377632" y="720574"/>
                  </a:cubicBezTo>
                  <a:lnTo>
                    <a:pt x="500221" y="842928"/>
                  </a:lnTo>
                  <a:cubicBezTo>
                    <a:pt x="513739" y="856416"/>
                    <a:pt x="535682" y="856416"/>
                    <a:pt x="549216" y="842928"/>
                  </a:cubicBezTo>
                  <a:lnTo>
                    <a:pt x="647156" y="745051"/>
                  </a:lnTo>
                  <a:cubicBezTo>
                    <a:pt x="737939" y="653961"/>
                    <a:pt x="776715" y="523402"/>
                    <a:pt x="750306" y="397672"/>
                  </a:cubicBezTo>
                  <a:lnTo>
                    <a:pt x="794175" y="353865"/>
                  </a:lnTo>
                  <a:cubicBezTo>
                    <a:pt x="796256" y="351789"/>
                    <a:pt x="798049" y="349544"/>
                    <a:pt x="800029" y="347400"/>
                  </a:cubicBezTo>
                  <a:lnTo>
                    <a:pt x="1376162" y="624740"/>
                  </a:lnTo>
                  <a:cubicBezTo>
                    <a:pt x="1376602" y="632556"/>
                    <a:pt x="1377566" y="640338"/>
                    <a:pt x="1379038" y="648035"/>
                  </a:cubicBezTo>
                  <a:lnTo>
                    <a:pt x="868429" y="1315667"/>
                  </a:lnTo>
                  <a:cubicBezTo>
                    <a:pt x="801095" y="1326099"/>
                    <a:pt x="751355" y="1383833"/>
                    <a:pt x="751101" y="1451813"/>
                  </a:cubicBezTo>
                  <a:lnTo>
                    <a:pt x="751101" y="1555531"/>
                  </a:lnTo>
                  <a:lnTo>
                    <a:pt x="647156" y="1555531"/>
                  </a:lnTo>
                  <a:cubicBezTo>
                    <a:pt x="628021" y="1555531"/>
                    <a:pt x="612507" y="1571011"/>
                    <a:pt x="612507" y="1590103"/>
                  </a:cubicBezTo>
                  <a:lnTo>
                    <a:pt x="612507" y="1693821"/>
                  </a:lnTo>
                  <a:lnTo>
                    <a:pt x="577859" y="1693821"/>
                  </a:lnTo>
                  <a:cubicBezTo>
                    <a:pt x="501321" y="1693821"/>
                    <a:pt x="439265" y="1755741"/>
                    <a:pt x="439265" y="1832111"/>
                  </a:cubicBezTo>
                  <a:lnTo>
                    <a:pt x="439265" y="1935828"/>
                  </a:lnTo>
                  <a:cubicBezTo>
                    <a:pt x="439265" y="1954921"/>
                    <a:pt x="454779" y="1970401"/>
                    <a:pt x="473913" y="1970401"/>
                  </a:cubicBezTo>
                  <a:lnTo>
                    <a:pt x="1305477" y="1970401"/>
                  </a:lnTo>
                  <a:cubicBezTo>
                    <a:pt x="1324612" y="1970401"/>
                    <a:pt x="1340126" y="1954921"/>
                    <a:pt x="1340126" y="1935828"/>
                  </a:cubicBezTo>
                  <a:lnTo>
                    <a:pt x="1340126" y="1832111"/>
                  </a:lnTo>
                  <a:cubicBezTo>
                    <a:pt x="1340126" y="1755741"/>
                    <a:pt x="1278087" y="1693821"/>
                    <a:pt x="1201532" y="1693821"/>
                  </a:cubicBezTo>
                  <a:lnTo>
                    <a:pt x="1166883" y="1693821"/>
                  </a:lnTo>
                  <a:lnTo>
                    <a:pt x="1166883" y="1590103"/>
                  </a:lnTo>
                  <a:cubicBezTo>
                    <a:pt x="1166883" y="1571011"/>
                    <a:pt x="1151369" y="1555531"/>
                    <a:pt x="1132235" y="1555531"/>
                  </a:cubicBezTo>
                  <a:lnTo>
                    <a:pt x="1028289" y="1555531"/>
                  </a:lnTo>
                  <a:lnTo>
                    <a:pt x="1028289" y="1451813"/>
                  </a:lnTo>
                  <a:cubicBezTo>
                    <a:pt x="1028289" y="1450716"/>
                    <a:pt x="1027985" y="1449669"/>
                    <a:pt x="1027951" y="1448572"/>
                  </a:cubicBezTo>
                  <a:lnTo>
                    <a:pt x="1535227" y="782494"/>
                  </a:lnTo>
                  <a:cubicBezTo>
                    <a:pt x="1539524" y="782831"/>
                    <a:pt x="1543652" y="783810"/>
                    <a:pt x="1548017" y="783810"/>
                  </a:cubicBezTo>
                  <a:cubicBezTo>
                    <a:pt x="1643706" y="783810"/>
                    <a:pt x="1721260" y="706410"/>
                    <a:pt x="1721260" y="610948"/>
                  </a:cubicBezTo>
                  <a:cubicBezTo>
                    <a:pt x="1721260" y="515468"/>
                    <a:pt x="1643706" y="438085"/>
                    <a:pt x="1548017" y="438085"/>
                  </a:cubicBezTo>
                  <a:close/>
                  <a:moveTo>
                    <a:pt x="180653" y="670656"/>
                  </a:moveTo>
                  <a:cubicBezTo>
                    <a:pt x="139897" y="629990"/>
                    <a:pt x="139423" y="564204"/>
                    <a:pt x="179604" y="522997"/>
                  </a:cubicBezTo>
                  <a:lnTo>
                    <a:pt x="328603" y="671652"/>
                  </a:lnTo>
                  <a:cubicBezTo>
                    <a:pt x="286815" y="710513"/>
                    <a:pt x="221899" y="710074"/>
                    <a:pt x="180653" y="670656"/>
                  </a:cubicBezTo>
                  <a:close/>
                  <a:moveTo>
                    <a:pt x="745180" y="304977"/>
                  </a:moveTo>
                  <a:lnTo>
                    <a:pt x="687624" y="362407"/>
                  </a:lnTo>
                  <a:cubicBezTo>
                    <a:pt x="678877" y="371135"/>
                    <a:pt x="675460" y="383846"/>
                    <a:pt x="678657" y="395764"/>
                  </a:cubicBezTo>
                  <a:cubicBezTo>
                    <a:pt x="700397" y="478076"/>
                    <a:pt x="687573" y="565656"/>
                    <a:pt x="643146" y="638329"/>
                  </a:cubicBezTo>
                  <a:lnTo>
                    <a:pt x="463762" y="459338"/>
                  </a:lnTo>
                  <a:lnTo>
                    <a:pt x="414767" y="508226"/>
                  </a:lnTo>
                  <a:lnTo>
                    <a:pt x="600444" y="693530"/>
                  </a:lnTo>
                  <a:cubicBezTo>
                    <a:pt x="599649" y="694374"/>
                    <a:pt x="598990" y="695336"/>
                    <a:pt x="598161" y="696164"/>
                  </a:cubicBezTo>
                  <a:lnTo>
                    <a:pt x="524634" y="769495"/>
                  </a:lnTo>
                  <a:lnTo>
                    <a:pt x="402163" y="647276"/>
                  </a:lnTo>
                  <a:lnTo>
                    <a:pt x="343744" y="588985"/>
                  </a:lnTo>
                  <a:lnTo>
                    <a:pt x="83644" y="329421"/>
                  </a:lnTo>
                  <a:lnTo>
                    <a:pt x="157153" y="256090"/>
                  </a:lnTo>
                  <a:cubicBezTo>
                    <a:pt x="226247" y="186540"/>
                    <a:pt x="324390" y="153959"/>
                    <a:pt x="421467" y="168342"/>
                  </a:cubicBezTo>
                  <a:cubicBezTo>
                    <a:pt x="433851" y="170114"/>
                    <a:pt x="446150" y="172613"/>
                    <a:pt x="458264" y="175820"/>
                  </a:cubicBezTo>
                  <a:cubicBezTo>
                    <a:pt x="470191" y="178960"/>
                    <a:pt x="482897" y="175533"/>
                    <a:pt x="491627" y="166822"/>
                  </a:cubicBezTo>
                  <a:lnTo>
                    <a:pt x="549132" y="109427"/>
                  </a:lnTo>
                  <a:cubicBezTo>
                    <a:pt x="604014" y="57230"/>
                    <a:pt x="690297" y="57230"/>
                    <a:pt x="745180" y="109427"/>
                  </a:cubicBezTo>
                  <a:cubicBezTo>
                    <a:pt x="799284" y="163429"/>
                    <a:pt x="799284" y="250975"/>
                    <a:pt x="745180" y="304977"/>
                  </a:cubicBezTo>
                  <a:close/>
                  <a:moveTo>
                    <a:pt x="854421" y="220302"/>
                  </a:moveTo>
                  <a:lnTo>
                    <a:pt x="1420826" y="494502"/>
                  </a:lnTo>
                  <a:cubicBezTo>
                    <a:pt x="1405363" y="511349"/>
                    <a:pt x="1393418" y="531066"/>
                    <a:pt x="1385653" y="552556"/>
                  </a:cubicBezTo>
                  <a:lnTo>
                    <a:pt x="838213" y="289008"/>
                  </a:lnTo>
                  <a:cubicBezTo>
                    <a:pt x="847518" y="267197"/>
                    <a:pt x="853000" y="243969"/>
                    <a:pt x="854421" y="220302"/>
                  </a:cubicBezTo>
                  <a:close/>
                  <a:moveTo>
                    <a:pt x="1270829" y="1832111"/>
                  </a:moveTo>
                  <a:lnTo>
                    <a:pt x="1270829" y="1901256"/>
                  </a:lnTo>
                  <a:lnTo>
                    <a:pt x="508562" y="1901256"/>
                  </a:lnTo>
                  <a:lnTo>
                    <a:pt x="508562" y="1832111"/>
                  </a:lnTo>
                  <a:cubicBezTo>
                    <a:pt x="508562" y="1793926"/>
                    <a:pt x="539590" y="1762966"/>
                    <a:pt x="577859" y="1762966"/>
                  </a:cubicBezTo>
                  <a:lnTo>
                    <a:pt x="1201532" y="1762966"/>
                  </a:lnTo>
                  <a:cubicBezTo>
                    <a:pt x="1239801" y="1762966"/>
                    <a:pt x="1270829" y="1793926"/>
                    <a:pt x="1270829" y="1832111"/>
                  </a:cubicBezTo>
                  <a:close/>
                  <a:moveTo>
                    <a:pt x="1097586" y="1693821"/>
                  </a:moveTo>
                  <a:lnTo>
                    <a:pt x="681804" y="1693821"/>
                  </a:lnTo>
                  <a:lnTo>
                    <a:pt x="681804" y="1624676"/>
                  </a:lnTo>
                  <a:lnTo>
                    <a:pt x="1097586" y="1624676"/>
                  </a:lnTo>
                  <a:close/>
                  <a:moveTo>
                    <a:pt x="820398" y="1555531"/>
                  </a:moveTo>
                  <a:lnTo>
                    <a:pt x="820398" y="1451813"/>
                  </a:lnTo>
                  <a:cubicBezTo>
                    <a:pt x="820398" y="1413628"/>
                    <a:pt x="851426" y="1382668"/>
                    <a:pt x="889695" y="1382668"/>
                  </a:cubicBezTo>
                  <a:cubicBezTo>
                    <a:pt x="927964" y="1382668"/>
                    <a:pt x="958992" y="1413628"/>
                    <a:pt x="958992" y="1451813"/>
                  </a:cubicBezTo>
                  <a:lnTo>
                    <a:pt x="958992" y="1555531"/>
                  </a:lnTo>
                  <a:close/>
                  <a:moveTo>
                    <a:pt x="1000780" y="1369906"/>
                  </a:moveTo>
                  <a:cubicBezTo>
                    <a:pt x="986907" y="1351185"/>
                    <a:pt x="968534" y="1336228"/>
                    <a:pt x="947353" y="1326454"/>
                  </a:cubicBezTo>
                  <a:lnTo>
                    <a:pt x="1412891" y="717738"/>
                  </a:lnTo>
                  <a:cubicBezTo>
                    <a:pt x="1427018" y="735497"/>
                    <a:pt x="1444494" y="750301"/>
                    <a:pt x="1464339" y="761342"/>
                  </a:cubicBezTo>
                  <a:close/>
                  <a:moveTo>
                    <a:pt x="1548017" y="714665"/>
                  </a:moveTo>
                  <a:cubicBezTo>
                    <a:pt x="1490613" y="714665"/>
                    <a:pt x="1444071" y="668225"/>
                    <a:pt x="1444071" y="610948"/>
                  </a:cubicBezTo>
                  <a:cubicBezTo>
                    <a:pt x="1444071" y="553653"/>
                    <a:pt x="1490613" y="507230"/>
                    <a:pt x="1548017" y="507230"/>
                  </a:cubicBezTo>
                  <a:cubicBezTo>
                    <a:pt x="1605420" y="507230"/>
                    <a:pt x="1651963" y="553653"/>
                    <a:pt x="1651963" y="610948"/>
                  </a:cubicBezTo>
                  <a:cubicBezTo>
                    <a:pt x="1651963" y="668225"/>
                    <a:pt x="1605420" y="714665"/>
                    <a:pt x="1548017" y="714665"/>
                  </a:cubicBezTo>
                  <a:close/>
                </a:path>
              </a:pathLst>
            </a:custGeom>
            <a:grpFill/>
            <a:ln w="4312"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10F33FC5-3A74-4C57-8F58-53A722A94F5E}"/>
                </a:ext>
              </a:extLst>
            </p:cNvPr>
            <p:cNvSpPr/>
            <p:nvPr/>
          </p:nvSpPr>
          <p:spPr>
            <a:xfrm>
              <a:off x="3448735" y="824636"/>
              <a:ext cx="116939" cy="116682"/>
            </a:xfrm>
            <a:custGeom>
              <a:avLst/>
              <a:gdLst>
                <a:gd name="connsiteX0" fmla="*/ 0 w 116938"/>
                <a:gd name="connsiteY0" fmla="*/ 48888 h 116682"/>
                <a:gd name="connsiteX1" fmla="*/ 49012 w 116938"/>
                <a:gd name="connsiteY1" fmla="*/ 0 h 116682"/>
                <a:gd name="connsiteX2" fmla="*/ 118292 w 116938"/>
                <a:gd name="connsiteY2" fmla="*/ 69128 h 116682"/>
                <a:gd name="connsiteX3" fmla="*/ 69297 w 116938"/>
                <a:gd name="connsiteY3" fmla="*/ 118033 h 116682"/>
              </a:gdLst>
              <a:ahLst/>
              <a:cxnLst>
                <a:cxn ang="0">
                  <a:pos x="connsiteX0" y="connsiteY0"/>
                </a:cxn>
                <a:cxn ang="0">
                  <a:pos x="connsiteX1" y="connsiteY1"/>
                </a:cxn>
                <a:cxn ang="0">
                  <a:pos x="connsiteX2" y="connsiteY2"/>
                </a:cxn>
                <a:cxn ang="0">
                  <a:pos x="connsiteX3" y="connsiteY3"/>
                </a:cxn>
              </a:cxnLst>
              <a:rect l="l" t="t" r="r" b="b"/>
              <a:pathLst>
                <a:path w="116938" h="116682">
                  <a:moveTo>
                    <a:pt x="0" y="48888"/>
                  </a:moveTo>
                  <a:lnTo>
                    <a:pt x="49012" y="0"/>
                  </a:lnTo>
                  <a:lnTo>
                    <a:pt x="118292" y="69128"/>
                  </a:lnTo>
                  <a:lnTo>
                    <a:pt x="69297" y="118033"/>
                  </a:lnTo>
                  <a:close/>
                </a:path>
              </a:pathLst>
            </a:custGeom>
            <a:grpFill/>
            <a:ln w="4312" cap="flat">
              <a:noFill/>
              <a:prstDash val="solid"/>
              <a:miter/>
            </a:ln>
          </p:spPr>
          <p:txBody>
            <a:bodyPr rtlCol="0" anchor="ctr"/>
            <a:lstStyle/>
            <a:p>
              <a:endParaRPr lang="zh-TW" altLang="en-US"/>
            </a:p>
          </p:txBody>
        </p:sp>
      </p:grpSp>
      <p:sp>
        <p:nvSpPr>
          <p:cNvPr id="21" name="文字方塊 20">
            <a:extLst>
              <a:ext uri="{FF2B5EF4-FFF2-40B4-BE49-F238E27FC236}">
                <a16:creationId xmlns:a16="http://schemas.microsoft.com/office/drawing/2014/main" id="{DD3E3CDC-F870-4505-A35A-46B864DA049C}"/>
              </a:ext>
            </a:extLst>
          </p:cNvPr>
          <p:cNvSpPr txBox="1"/>
          <p:nvPr/>
        </p:nvSpPr>
        <p:spPr>
          <a:xfrm>
            <a:off x="789430" y="3779922"/>
            <a:ext cx="2098122" cy="954107"/>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23" name="文字方塊 22">
            <a:extLst>
              <a:ext uri="{FF2B5EF4-FFF2-40B4-BE49-F238E27FC236}">
                <a16:creationId xmlns:a16="http://schemas.microsoft.com/office/drawing/2014/main" id="{2781BBDE-4A26-4329-BD2F-CA6B5EC7E3E2}"/>
              </a:ext>
            </a:extLst>
          </p:cNvPr>
          <p:cNvSpPr txBox="1"/>
          <p:nvPr/>
        </p:nvSpPr>
        <p:spPr>
          <a:xfrm>
            <a:off x="9444170" y="3779922"/>
            <a:ext cx="2109347" cy="954107"/>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24" name="矩形 23">
            <a:extLst>
              <a:ext uri="{FF2B5EF4-FFF2-40B4-BE49-F238E27FC236}">
                <a16:creationId xmlns:a16="http://schemas.microsoft.com/office/drawing/2014/main" id="{92AC9AF7-35FD-41B5-A663-04849BA41F14}"/>
              </a:ext>
            </a:extLst>
          </p:cNvPr>
          <p:cNvSpPr/>
          <p:nvPr/>
        </p:nvSpPr>
        <p:spPr>
          <a:xfrm>
            <a:off x="1628625" y="3084505"/>
            <a:ext cx="755143" cy="461665"/>
          </a:xfrm>
          <a:prstGeom prst="rect">
            <a:avLst/>
          </a:prstGeom>
        </p:spPr>
        <p:txBody>
          <a:bodyPr wrap="none">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25" name="矩形 24">
            <a:extLst>
              <a:ext uri="{FF2B5EF4-FFF2-40B4-BE49-F238E27FC236}">
                <a16:creationId xmlns:a16="http://schemas.microsoft.com/office/drawing/2014/main" id="{B0A83E5C-A0EE-49F9-8C8E-05A42A9DE76B}"/>
              </a:ext>
            </a:extLst>
          </p:cNvPr>
          <p:cNvSpPr/>
          <p:nvPr/>
        </p:nvSpPr>
        <p:spPr>
          <a:xfrm>
            <a:off x="10121273" y="3084505"/>
            <a:ext cx="755143" cy="461665"/>
          </a:xfrm>
          <a:prstGeom prst="rect">
            <a:avLst/>
          </a:prstGeom>
        </p:spPr>
        <p:txBody>
          <a:bodyPr wrap="none">
            <a:spAutoFit/>
          </a:bodyPr>
          <a:lstStyle/>
          <a:p>
            <a:pPr algn="ctr"/>
            <a:r>
              <a:rPr lang="en-US" altLang="zh-TW" sz="2400" dirty="0">
                <a:solidFill>
                  <a:schemeClr val="bg1"/>
                </a:solidFill>
              </a:rPr>
              <a:t>Title</a:t>
            </a:r>
            <a:endParaRPr lang="zh-TW" altLang="en-US" sz="2400" dirty="0">
              <a:solidFill>
                <a:schemeClr val="bg1"/>
              </a:solidFill>
            </a:endParaRPr>
          </a:p>
        </p:txBody>
      </p:sp>
      <p:grpSp>
        <p:nvGrpSpPr>
          <p:cNvPr id="26" name="群組 25">
            <a:extLst>
              <a:ext uri="{FF2B5EF4-FFF2-40B4-BE49-F238E27FC236}">
                <a16:creationId xmlns:a16="http://schemas.microsoft.com/office/drawing/2014/main" id="{E1687389-A3EE-40D0-BB6B-36CBE64ADEE4}"/>
              </a:ext>
            </a:extLst>
          </p:cNvPr>
          <p:cNvGrpSpPr/>
          <p:nvPr/>
        </p:nvGrpSpPr>
        <p:grpSpPr>
          <a:xfrm>
            <a:off x="5709574" y="4148664"/>
            <a:ext cx="743820" cy="914089"/>
            <a:chOff x="4025041" y="3570477"/>
            <a:chExt cx="516793" cy="635093"/>
          </a:xfrm>
        </p:grpSpPr>
        <p:sp>
          <p:nvSpPr>
            <p:cNvPr id="27" name="手繪多邊形: 圖案 26">
              <a:extLst>
                <a:ext uri="{FF2B5EF4-FFF2-40B4-BE49-F238E27FC236}">
                  <a16:creationId xmlns:a16="http://schemas.microsoft.com/office/drawing/2014/main" id="{7C933772-F060-4469-8E0E-37BB4DF78BD0}"/>
                </a:ext>
              </a:extLst>
            </p:cNvPr>
            <p:cNvSpPr/>
            <p:nvPr/>
          </p:nvSpPr>
          <p:spPr>
            <a:xfrm>
              <a:off x="4070571" y="3753966"/>
              <a:ext cx="353429" cy="451604"/>
            </a:xfrm>
            <a:custGeom>
              <a:avLst/>
              <a:gdLst>
                <a:gd name="connsiteX0" fmla="*/ 306348 w 353429"/>
                <a:gd name="connsiteY0" fmla="*/ 464465 h 451604"/>
                <a:gd name="connsiteX1" fmla="*/ 60656 w 353429"/>
                <a:gd name="connsiteY1" fmla="*/ 464465 h 451604"/>
                <a:gd name="connsiteX2" fmla="*/ 50897 w 353429"/>
                <a:gd name="connsiteY2" fmla="*/ 455767 h 451604"/>
                <a:gd name="connsiteX3" fmla="*/ 62 w 353429"/>
                <a:gd name="connsiteY3" fmla="*/ 10937 h 451604"/>
                <a:gd name="connsiteX4" fmla="*/ 2497 w 353429"/>
                <a:gd name="connsiteY4" fmla="*/ 3279 h 451604"/>
                <a:gd name="connsiteX5" fmla="*/ 9821 w 353429"/>
                <a:gd name="connsiteY5" fmla="*/ 0 h 451604"/>
                <a:gd name="connsiteX6" fmla="*/ 357183 w 353429"/>
                <a:gd name="connsiteY6" fmla="*/ 0 h 451604"/>
                <a:gd name="connsiteX7" fmla="*/ 364507 w 353429"/>
                <a:gd name="connsiteY7" fmla="*/ 3279 h 451604"/>
                <a:gd name="connsiteX8" fmla="*/ 366942 w 353429"/>
                <a:gd name="connsiteY8" fmla="*/ 10937 h 451604"/>
                <a:gd name="connsiteX9" fmla="*/ 316107 w 353429"/>
                <a:gd name="connsiteY9" fmla="*/ 455747 h 451604"/>
                <a:gd name="connsiteX10" fmla="*/ 306348 w 353429"/>
                <a:gd name="connsiteY10" fmla="*/ 464465 h 451604"/>
                <a:gd name="connsiteX11" fmla="*/ 69413 w 353429"/>
                <a:gd name="connsiteY11" fmla="*/ 444830 h 451604"/>
                <a:gd name="connsiteX12" fmla="*/ 297591 w 353429"/>
                <a:gd name="connsiteY12" fmla="*/ 444830 h 451604"/>
                <a:gd name="connsiteX13" fmla="*/ 346188 w 353429"/>
                <a:gd name="connsiteY13" fmla="*/ 19655 h 451604"/>
                <a:gd name="connsiteX14" fmla="*/ 20816 w 353429"/>
                <a:gd name="connsiteY14" fmla="*/ 19655 h 451604"/>
                <a:gd name="connsiteX15" fmla="*/ 69413 w 353429"/>
                <a:gd name="connsiteY15" fmla="*/ 444830 h 4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429" h="451604">
                  <a:moveTo>
                    <a:pt x="306348" y="464465"/>
                  </a:moveTo>
                  <a:lnTo>
                    <a:pt x="60656" y="464465"/>
                  </a:lnTo>
                  <a:cubicBezTo>
                    <a:pt x="55669" y="464465"/>
                    <a:pt x="51467" y="460735"/>
                    <a:pt x="50897" y="455767"/>
                  </a:cubicBezTo>
                  <a:lnTo>
                    <a:pt x="62" y="10937"/>
                  </a:lnTo>
                  <a:cubicBezTo>
                    <a:pt x="-252" y="8149"/>
                    <a:pt x="632" y="5380"/>
                    <a:pt x="2497" y="3279"/>
                  </a:cubicBezTo>
                  <a:cubicBezTo>
                    <a:pt x="4362" y="1178"/>
                    <a:pt x="7013" y="0"/>
                    <a:pt x="9821" y="0"/>
                  </a:cubicBezTo>
                  <a:lnTo>
                    <a:pt x="357183" y="0"/>
                  </a:lnTo>
                  <a:cubicBezTo>
                    <a:pt x="359991" y="0"/>
                    <a:pt x="362642" y="1198"/>
                    <a:pt x="364507" y="3279"/>
                  </a:cubicBezTo>
                  <a:cubicBezTo>
                    <a:pt x="366372" y="5360"/>
                    <a:pt x="367256" y="8149"/>
                    <a:pt x="366942" y="10937"/>
                  </a:cubicBezTo>
                  <a:lnTo>
                    <a:pt x="316107" y="455747"/>
                  </a:lnTo>
                  <a:cubicBezTo>
                    <a:pt x="315537" y="460735"/>
                    <a:pt x="311335" y="464465"/>
                    <a:pt x="306348" y="464465"/>
                  </a:cubicBezTo>
                  <a:close/>
                  <a:moveTo>
                    <a:pt x="69413" y="444830"/>
                  </a:moveTo>
                  <a:lnTo>
                    <a:pt x="297591" y="444830"/>
                  </a:lnTo>
                  <a:lnTo>
                    <a:pt x="346188" y="19655"/>
                  </a:lnTo>
                  <a:lnTo>
                    <a:pt x="20816" y="19655"/>
                  </a:lnTo>
                  <a:lnTo>
                    <a:pt x="69413" y="44483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8" name="手繪多邊形: 圖案 27">
              <a:extLst>
                <a:ext uri="{FF2B5EF4-FFF2-40B4-BE49-F238E27FC236}">
                  <a16:creationId xmlns:a16="http://schemas.microsoft.com/office/drawing/2014/main" id="{189E3FA9-38E2-424E-84BE-64958BE8001A}"/>
                </a:ext>
              </a:extLst>
            </p:cNvPr>
            <p:cNvSpPr/>
            <p:nvPr/>
          </p:nvSpPr>
          <p:spPr>
            <a:xfrm>
              <a:off x="4083121" y="3850766"/>
              <a:ext cx="333794" cy="19635"/>
            </a:xfrm>
            <a:custGeom>
              <a:avLst/>
              <a:gdLst>
                <a:gd name="connsiteX0" fmla="*/ 333579 w 333794"/>
                <a:gd name="connsiteY0" fmla="*/ 19635 h 19634"/>
                <a:gd name="connsiteX1" fmla="*/ 9817 w 333794"/>
                <a:gd name="connsiteY1" fmla="*/ 19635 h 19634"/>
                <a:gd name="connsiteX2" fmla="*/ 0 w 333794"/>
                <a:gd name="connsiteY2" fmla="*/ 9817 h 19634"/>
                <a:gd name="connsiteX3" fmla="*/ 9817 w 333794"/>
                <a:gd name="connsiteY3" fmla="*/ 0 h 19634"/>
                <a:gd name="connsiteX4" fmla="*/ 333579 w 333794"/>
                <a:gd name="connsiteY4" fmla="*/ 0 h 19634"/>
                <a:gd name="connsiteX5" fmla="*/ 343396 w 333794"/>
                <a:gd name="connsiteY5" fmla="*/ 9817 h 19634"/>
                <a:gd name="connsiteX6" fmla="*/ 333579 w 333794"/>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94" h="19634">
                  <a:moveTo>
                    <a:pt x="333579" y="19635"/>
                  </a:moveTo>
                  <a:lnTo>
                    <a:pt x="9817" y="19635"/>
                  </a:lnTo>
                  <a:cubicBezTo>
                    <a:pt x="4398" y="19635"/>
                    <a:pt x="0" y="15237"/>
                    <a:pt x="0" y="9817"/>
                  </a:cubicBezTo>
                  <a:cubicBezTo>
                    <a:pt x="0" y="4398"/>
                    <a:pt x="4398" y="0"/>
                    <a:pt x="9817" y="0"/>
                  </a:cubicBezTo>
                  <a:lnTo>
                    <a:pt x="333579" y="0"/>
                  </a:lnTo>
                  <a:cubicBezTo>
                    <a:pt x="338998" y="0"/>
                    <a:pt x="343396" y="4398"/>
                    <a:pt x="343396" y="9817"/>
                  </a:cubicBezTo>
                  <a:cubicBezTo>
                    <a:pt x="343396" y="15237"/>
                    <a:pt x="338998" y="19635"/>
                    <a:pt x="333579"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手繪多邊形: 圖案 28">
              <a:extLst>
                <a:ext uri="{FF2B5EF4-FFF2-40B4-BE49-F238E27FC236}">
                  <a16:creationId xmlns:a16="http://schemas.microsoft.com/office/drawing/2014/main" id="{64E71C2D-A4AA-4361-850B-AFA0E301DA1B}"/>
                </a:ext>
              </a:extLst>
            </p:cNvPr>
            <p:cNvSpPr/>
            <p:nvPr/>
          </p:nvSpPr>
          <p:spPr>
            <a:xfrm>
              <a:off x="4170497" y="3929110"/>
              <a:ext cx="78540" cy="78540"/>
            </a:xfrm>
            <a:custGeom>
              <a:avLst/>
              <a:gdLst>
                <a:gd name="connsiteX0" fmla="*/ 70490 w 78539"/>
                <a:gd name="connsiteY0" fmla="*/ 80287 h 78539"/>
                <a:gd name="connsiteX1" fmla="*/ 9817 w 78539"/>
                <a:gd name="connsiteY1" fmla="*/ 80287 h 78539"/>
                <a:gd name="connsiteX2" fmla="*/ 0 w 78539"/>
                <a:gd name="connsiteY2" fmla="*/ 70470 h 78539"/>
                <a:gd name="connsiteX3" fmla="*/ 0 w 78539"/>
                <a:gd name="connsiteY3" fmla="*/ 9817 h 78539"/>
                <a:gd name="connsiteX4" fmla="*/ 9817 w 78539"/>
                <a:gd name="connsiteY4" fmla="*/ 0 h 78539"/>
                <a:gd name="connsiteX5" fmla="*/ 70490 w 78539"/>
                <a:gd name="connsiteY5" fmla="*/ 0 h 78539"/>
                <a:gd name="connsiteX6" fmla="*/ 80307 w 78539"/>
                <a:gd name="connsiteY6" fmla="*/ 9817 h 78539"/>
                <a:gd name="connsiteX7" fmla="*/ 80307 w 78539"/>
                <a:gd name="connsiteY7" fmla="*/ 70470 h 78539"/>
                <a:gd name="connsiteX8" fmla="*/ 70490 w 78539"/>
                <a:gd name="connsiteY8" fmla="*/ 80287 h 78539"/>
                <a:gd name="connsiteX9" fmla="*/ 19635 w 78539"/>
                <a:gd name="connsiteY9" fmla="*/ 60652 h 78539"/>
                <a:gd name="connsiteX10" fmla="*/ 60672 w 78539"/>
                <a:gd name="connsiteY10" fmla="*/ 60652 h 78539"/>
                <a:gd name="connsiteX11" fmla="*/ 60672 w 78539"/>
                <a:gd name="connsiteY11" fmla="*/ 19635 h 78539"/>
                <a:gd name="connsiteX12" fmla="*/ 19635 w 78539"/>
                <a:gd name="connsiteY12" fmla="*/ 19635 h 78539"/>
                <a:gd name="connsiteX13" fmla="*/ 19635 w 78539"/>
                <a:gd name="connsiteY13" fmla="*/ 60652 h 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539" h="78539">
                  <a:moveTo>
                    <a:pt x="70490" y="80287"/>
                  </a:moveTo>
                  <a:lnTo>
                    <a:pt x="9817" y="80287"/>
                  </a:lnTo>
                  <a:cubicBezTo>
                    <a:pt x="4398" y="80287"/>
                    <a:pt x="0" y="75889"/>
                    <a:pt x="0" y="70470"/>
                  </a:cubicBezTo>
                  <a:lnTo>
                    <a:pt x="0" y="9817"/>
                  </a:lnTo>
                  <a:cubicBezTo>
                    <a:pt x="0" y="4398"/>
                    <a:pt x="4398" y="0"/>
                    <a:pt x="9817" y="0"/>
                  </a:cubicBezTo>
                  <a:lnTo>
                    <a:pt x="70490" y="0"/>
                  </a:lnTo>
                  <a:cubicBezTo>
                    <a:pt x="75909" y="0"/>
                    <a:pt x="80307" y="4398"/>
                    <a:pt x="80307" y="9817"/>
                  </a:cubicBezTo>
                  <a:lnTo>
                    <a:pt x="80307" y="70470"/>
                  </a:lnTo>
                  <a:cubicBezTo>
                    <a:pt x="80307" y="75909"/>
                    <a:pt x="75909" y="80287"/>
                    <a:pt x="70490" y="80287"/>
                  </a:cubicBezTo>
                  <a:close/>
                  <a:moveTo>
                    <a:pt x="19635" y="60652"/>
                  </a:moveTo>
                  <a:lnTo>
                    <a:pt x="60672" y="60652"/>
                  </a:lnTo>
                  <a:lnTo>
                    <a:pt x="60672" y="19635"/>
                  </a:lnTo>
                  <a:lnTo>
                    <a:pt x="19635" y="19635"/>
                  </a:lnTo>
                  <a:lnTo>
                    <a:pt x="19635" y="60652"/>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0" name="手繪多邊形: 圖案 29">
              <a:extLst>
                <a:ext uri="{FF2B5EF4-FFF2-40B4-BE49-F238E27FC236}">
                  <a16:creationId xmlns:a16="http://schemas.microsoft.com/office/drawing/2014/main" id="{96466A4A-50F1-477B-86CC-1B3663FA80F2}"/>
                </a:ext>
              </a:extLst>
            </p:cNvPr>
            <p:cNvSpPr/>
            <p:nvPr/>
          </p:nvSpPr>
          <p:spPr>
            <a:xfrm>
              <a:off x="4250132" y="4029730"/>
              <a:ext cx="98175" cy="98175"/>
            </a:xfrm>
            <a:custGeom>
              <a:avLst/>
              <a:gdLst>
                <a:gd name="connsiteX0" fmla="*/ 61639 w 98174"/>
                <a:gd name="connsiteY0" fmla="*/ 102994 h 98174"/>
                <a:gd name="connsiteX1" fmla="*/ 56533 w 98174"/>
                <a:gd name="connsiteY1" fmla="*/ 101561 h 98174"/>
                <a:gd name="connsiteX2" fmla="*/ 4717 w 98174"/>
                <a:gd name="connsiteY2" fmla="*/ 70027 h 98174"/>
                <a:gd name="connsiteX3" fmla="*/ 1438 w 98174"/>
                <a:gd name="connsiteY3" fmla="*/ 56538 h 98174"/>
                <a:gd name="connsiteX4" fmla="*/ 32972 w 98174"/>
                <a:gd name="connsiteY4" fmla="*/ 4721 h 98174"/>
                <a:gd name="connsiteX5" fmla="*/ 46461 w 98174"/>
                <a:gd name="connsiteY5" fmla="*/ 1442 h 98174"/>
                <a:gd name="connsiteX6" fmla="*/ 98277 w 98174"/>
                <a:gd name="connsiteY6" fmla="*/ 32976 h 98174"/>
                <a:gd name="connsiteX7" fmla="*/ 101556 w 98174"/>
                <a:gd name="connsiteY7" fmla="*/ 46465 h 98174"/>
                <a:gd name="connsiteX8" fmla="*/ 70023 w 98174"/>
                <a:gd name="connsiteY8" fmla="*/ 98282 h 98174"/>
                <a:gd name="connsiteX9" fmla="*/ 61639 w 98174"/>
                <a:gd name="connsiteY9" fmla="*/ 102994 h 98174"/>
                <a:gd name="connsiteX10" fmla="*/ 23331 w 98174"/>
                <a:gd name="connsiteY10" fmla="*/ 58344 h 98174"/>
                <a:gd name="connsiteX11" fmla="*/ 58360 w 98174"/>
                <a:gd name="connsiteY11" fmla="*/ 79668 h 98174"/>
                <a:gd name="connsiteX12" fmla="*/ 79683 w 98174"/>
                <a:gd name="connsiteY12" fmla="*/ 44639 h 98174"/>
                <a:gd name="connsiteX13" fmla="*/ 44654 w 98174"/>
                <a:gd name="connsiteY13" fmla="*/ 23316 h 98174"/>
                <a:gd name="connsiteX14" fmla="*/ 23331 w 98174"/>
                <a:gd name="connsiteY14" fmla="*/ 58344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74" h="98174">
                  <a:moveTo>
                    <a:pt x="61639" y="102994"/>
                  </a:moveTo>
                  <a:cubicBezTo>
                    <a:pt x="59891" y="102994"/>
                    <a:pt x="58124" y="102543"/>
                    <a:pt x="56533" y="101561"/>
                  </a:cubicBezTo>
                  <a:lnTo>
                    <a:pt x="4717" y="70027"/>
                  </a:lnTo>
                  <a:cubicBezTo>
                    <a:pt x="83" y="67200"/>
                    <a:pt x="-1390" y="61172"/>
                    <a:pt x="1438" y="56538"/>
                  </a:cubicBezTo>
                  <a:lnTo>
                    <a:pt x="32972" y="4721"/>
                  </a:lnTo>
                  <a:cubicBezTo>
                    <a:pt x="35799" y="68"/>
                    <a:pt x="41827" y="-1385"/>
                    <a:pt x="46461" y="1442"/>
                  </a:cubicBezTo>
                  <a:lnTo>
                    <a:pt x="98277" y="32976"/>
                  </a:lnTo>
                  <a:cubicBezTo>
                    <a:pt x="102911" y="35804"/>
                    <a:pt x="104384" y="41831"/>
                    <a:pt x="101556" y="46465"/>
                  </a:cubicBezTo>
                  <a:lnTo>
                    <a:pt x="70023" y="98282"/>
                  </a:lnTo>
                  <a:cubicBezTo>
                    <a:pt x="68177" y="101325"/>
                    <a:pt x="64937" y="102994"/>
                    <a:pt x="61639" y="102994"/>
                  </a:cubicBezTo>
                  <a:close/>
                  <a:moveTo>
                    <a:pt x="23331" y="58344"/>
                  </a:moveTo>
                  <a:lnTo>
                    <a:pt x="58360" y="79668"/>
                  </a:lnTo>
                  <a:lnTo>
                    <a:pt x="79683" y="44639"/>
                  </a:lnTo>
                  <a:lnTo>
                    <a:pt x="44654" y="23316"/>
                  </a:lnTo>
                  <a:lnTo>
                    <a:pt x="23331" y="5834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1" name="手繪多邊形: 圖案 30">
              <a:extLst>
                <a:ext uri="{FF2B5EF4-FFF2-40B4-BE49-F238E27FC236}">
                  <a16:creationId xmlns:a16="http://schemas.microsoft.com/office/drawing/2014/main" id="{5B1CF480-9AE8-4F35-9A44-D07D688882D5}"/>
                </a:ext>
              </a:extLst>
            </p:cNvPr>
            <p:cNvSpPr/>
            <p:nvPr/>
          </p:nvSpPr>
          <p:spPr>
            <a:xfrm>
              <a:off x="4306214" y="3638493"/>
              <a:ext cx="235620" cy="235620"/>
            </a:xfrm>
            <a:custGeom>
              <a:avLst/>
              <a:gdLst>
                <a:gd name="connsiteX0" fmla="*/ 122071 w 235619"/>
                <a:gd name="connsiteY0" fmla="*/ 244161 h 235619"/>
                <a:gd name="connsiteX1" fmla="*/ 110564 w 235619"/>
                <a:gd name="connsiteY1" fmla="*/ 243650 h 235619"/>
                <a:gd name="connsiteX2" fmla="*/ 101709 w 235619"/>
                <a:gd name="connsiteY2" fmla="*/ 232949 h 235619"/>
                <a:gd name="connsiteX3" fmla="*/ 112410 w 235619"/>
                <a:gd name="connsiteY3" fmla="*/ 224094 h 235619"/>
                <a:gd name="connsiteX4" fmla="*/ 122071 w 235619"/>
                <a:gd name="connsiteY4" fmla="*/ 224526 h 235619"/>
                <a:gd name="connsiteX5" fmla="*/ 224526 w 235619"/>
                <a:gd name="connsiteY5" fmla="*/ 122090 h 235619"/>
                <a:gd name="connsiteX6" fmla="*/ 122071 w 235619"/>
                <a:gd name="connsiteY6" fmla="*/ 19635 h 235619"/>
                <a:gd name="connsiteX7" fmla="*/ 19635 w 235619"/>
                <a:gd name="connsiteY7" fmla="*/ 122090 h 235619"/>
                <a:gd name="connsiteX8" fmla="*/ 9817 w 235619"/>
                <a:gd name="connsiteY8" fmla="*/ 131908 h 235619"/>
                <a:gd name="connsiteX9" fmla="*/ 0 w 235619"/>
                <a:gd name="connsiteY9" fmla="*/ 122090 h 235619"/>
                <a:gd name="connsiteX10" fmla="*/ 122071 w 235619"/>
                <a:gd name="connsiteY10" fmla="*/ 0 h 235619"/>
                <a:gd name="connsiteX11" fmla="*/ 244161 w 235619"/>
                <a:gd name="connsiteY11" fmla="*/ 122090 h 235619"/>
                <a:gd name="connsiteX12" fmla="*/ 122071 w 235619"/>
                <a:gd name="connsiteY12" fmla="*/ 244161 h 23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619" h="235619">
                  <a:moveTo>
                    <a:pt x="122071" y="244161"/>
                  </a:moveTo>
                  <a:cubicBezTo>
                    <a:pt x="118202" y="244161"/>
                    <a:pt x="114354" y="243984"/>
                    <a:pt x="110564" y="243650"/>
                  </a:cubicBezTo>
                  <a:cubicBezTo>
                    <a:pt x="105185" y="243140"/>
                    <a:pt x="101199" y="238349"/>
                    <a:pt x="101709" y="232949"/>
                  </a:cubicBezTo>
                  <a:cubicBezTo>
                    <a:pt x="102220" y="227569"/>
                    <a:pt x="106814" y="223839"/>
                    <a:pt x="112410" y="224094"/>
                  </a:cubicBezTo>
                  <a:cubicBezTo>
                    <a:pt x="115591" y="224408"/>
                    <a:pt x="118811" y="224526"/>
                    <a:pt x="122071" y="224526"/>
                  </a:cubicBezTo>
                  <a:cubicBezTo>
                    <a:pt x="178560" y="224526"/>
                    <a:pt x="224526" y="178580"/>
                    <a:pt x="224526" y="122090"/>
                  </a:cubicBezTo>
                  <a:cubicBezTo>
                    <a:pt x="224526" y="65600"/>
                    <a:pt x="178560" y="19635"/>
                    <a:pt x="122071" y="19635"/>
                  </a:cubicBezTo>
                  <a:cubicBezTo>
                    <a:pt x="65581" y="19635"/>
                    <a:pt x="19635" y="65600"/>
                    <a:pt x="19635" y="122090"/>
                  </a:cubicBezTo>
                  <a:cubicBezTo>
                    <a:pt x="19635" y="127510"/>
                    <a:pt x="15237" y="131908"/>
                    <a:pt x="9817" y="131908"/>
                  </a:cubicBezTo>
                  <a:cubicBezTo>
                    <a:pt x="4398" y="131908"/>
                    <a:pt x="0" y="127510"/>
                    <a:pt x="0" y="122090"/>
                  </a:cubicBezTo>
                  <a:cubicBezTo>
                    <a:pt x="0" y="54762"/>
                    <a:pt x="54762" y="0"/>
                    <a:pt x="122071" y="0"/>
                  </a:cubicBezTo>
                  <a:cubicBezTo>
                    <a:pt x="189399" y="0"/>
                    <a:pt x="244161" y="54762"/>
                    <a:pt x="244161" y="122090"/>
                  </a:cubicBezTo>
                  <a:cubicBezTo>
                    <a:pt x="244141" y="189399"/>
                    <a:pt x="189379" y="244161"/>
                    <a:pt x="122071" y="2441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2" name="手繪多邊形: 圖案 31">
              <a:extLst>
                <a:ext uri="{FF2B5EF4-FFF2-40B4-BE49-F238E27FC236}">
                  <a16:creationId xmlns:a16="http://schemas.microsoft.com/office/drawing/2014/main" id="{F9161044-8C8D-4E92-A08E-11FD6D8E9156}"/>
                </a:ext>
              </a:extLst>
            </p:cNvPr>
            <p:cNvSpPr/>
            <p:nvPr/>
          </p:nvSpPr>
          <p:spPr>
            <a:xfrm>
              <a:off x="4025041" y="3570477"/>
              <a:ext cx="157080" cy="196350"/>
            </a:xfrm>
            <a:custGeom>
              <a:avLst/>
              <a:gdLst>
                <a:gd name="connsiteX0" fmla="*/ 155254 w 157079"/>
                <a:gd name="connsiteY0" fmla="*/ 199943 h 196349"/>
                <a:gd name="connsiteX1" fmla="*/ 145593 w 157079"/>
                <a:gd name="connsiteY1" fmla="*/ 191794 h 196349"/>
                <a:gd name="connsiteX2" fmla="*/ 115925 w 157079"/>
                <a:gd name="connsiteY2" fmla="*/ 19635 h 196349"/>
                <a:gd name="connsiteX3" fmla="*/ 9817 w 157079"/>
                <a:gd name="connsiteY3" fmla="*/ 19635 h 196349"/>
                <a:gd name="connsiteX4" fmla="*/ 0 w 157079"/>
                <a:gd name="connsiteY4" fmla="*/ 9817 h 196349"/>
                <a:gd name="connsiteX5" fmla="*/ 9817 w 157079"/>
                <a:gd name="connsiteY5" fmla="*/ 0 h 196349"/>
                <a:gd name="connsiteX6" fmla="*/ 124191 w 157079"/>
                <a:gd name="connsiteY6" fmla="*/ 0 h 196349"/>
                <a:gd name="connsiteX7" fmla="*/ 133871 w 157079"/>
                <a:gd name="connsiteY7" fmla="*/ 8149 h 196349"/>
                <a:gd name="connsiteX8" fmla="*/ 164953 w 157079"/>
                <a:gd name="connsiteY8" fmla="*/ 188456 h 196349"/>
                <a:gd name="connsiteX9" fmla="*/ 156942 w 157079"/>
                <a:gd name="connsiteY9" fmla="*/ 199805 h 196349"/>
                <a:gd name="connsiteX10" fmla="*/ 155254 w 157079"/>
                <a:gd name="connsiteY10" fmla="*/ 199943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079" h="196349">
                  <a:moveTo>
                    <a:pt x="155254" y="199943"/>
                  </a:moveTo>
                  <a:cubicBezTo>
                    <a:pt x="150581" y="199943"/>
                    <a:pt x="146418" y="196566"/>
                    <a:pt x="145593" y="191794"/>
                  </a:cubicBezTo>
                  <a:lnTo>
                    <a:pt x="115925" y="19635"/>
                  </a:lnTo>
                  <a:lnTo>
                    <a:pt x="9817" y="19635"/>
                  </a:lnTo>
                  <a:cubicBezTo>
                    <a:pt x="4398" y="19635"/>
                    <a:pt x="0" y="15237"/>
                    <a:pt x="0" y="9817"/>
                  </a:cubicBezTo>
                  <a:cubicBezTo>
                    <a:pt x="0" y="4398"/>
                    <a:pt x="4379" y="0"/>
                    <a:pt x="9817" y="0"/>
                  </a:cubicBezTo>
                  <a:lnTo>
                    <a:pt x="124191" y="0"/>
                  </a:lnTo>
                  <a:cubicBezTo>
                    <a:pt x="128962" y="0"/>
                    <a:pt x="133047" y="3436"/>
                    <a:pt x="133871" y="8149"/>
                  </a:cubicBezTo>
                  <a:lnTo>
                    <a:pt x="164953" y="188456"/>
                  </a:lnTo>
                  <a:cubicBezTo>
                    <a:pt x="165876" y="193797"/>
                    <a:pt x="162283" y="198883"/>
                    <a:pt x="156942" y="199805"/>
                  </a:cubicBezTo>
                  <a:cubicBezTo>
                    <a:pt x="156373" y="199904"/>
                    <a:pt x="155803" y="199943"/>
                    <a:pt x="155254" y="19994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3" name="手繪多邊形: 圖案 32">
              <a:extLst>
                <a:ext uri="{FF2B5EF4-FFF2-40B4-BE49-F238E27FC236}">
                  <a16:creationId xmlns:a16="http://schemas.microsoft.com/office/drawing/2014/main" id="{684FE94A-8E60-4F6E-BB01-3BD00A577FB4}"/>
                </a:ext>
              </a:extLst>
            </p:cNvPr>
            <p:cNvSpPr/>
            <p:nvPr/>
          </p:nvSpPr>
          <p:spPr>
            <a:xfrm>
              <a:off x="4417937" y="3638512"/>
              <a:ext cx="19635" cy="117810"/>
            </a:xfrm>
            <a:custGeom>
              <a:avLst/>
              <a:gdLst>
                <a:gd name="connsiteX0" fmla="*/ 9817 w 19634"/>
                <a:gd name="connsiteY0" fmla="*/ 135108 h 117809"/>
                <a:gd name="connsiteX1" fmla="*/ 0 w 19634"/>
                <a:gd name="connsiteY1" fmla="*/ 125291 h 117809"/>
                <a:gd name="connsiteX2" fmla="*/ 0 w 19634"/>
                <a:gd name="connsiteY2" fmla="*/ 9817 h 117809"/>
                <a:gd name="connsiteX3" fmla="*/ 9817 w 19634"/>
                <a:gd name="connsiteY3" fmla="*/ 0 h 117809"/>
                <a:gd name="connsiteX4" fmla="*/ 19635 w 19634"/>
                <a:gd name="connsiteY4" fmla="*/ 9817 h 117809"/>
                <a:gd name="connsiteX5" fmla="*/ 19635 w 19634"/>
                <a:gd name="connsiteY5" fmla="*/ 125291 h 117809"/>
                <a:gd name="connsiteX6" fmla="*/ 9817 w 19634"/>
                <a:gd name="connsiteY6" fmla="*/ 135108 h 1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 h="117809">
                  <a:moveTo>
                    <a:pt x="9817" y="135108"/>
                  </a:moveTo>
                  <a:cubicBezTo>
                    <a:pt x="4398" y="135108"/>
                    <a:pt x="0" y="130710"/>
                    <a:pt x="0" y="125291"/>
                  </a:cubicBezTo>
                  <a:lnTo>
                    <a:pt x="0" y="9817"/>
                  </a:lnTo>
                  <a:cubicBezTo>
                    <a:pt x="0" y="4398"/>
                    <a:pt x="4398" y="0"/>
                    <a:pt x="9817" y="0"/>
                  </a:cubicBezTo>
                  <a:cubicBezTo>
                    <a:pt x="15237" y="0"/>
                    <a:pt x="19635" y="4398"/>
                    <a:pt x="19635" y="9817"/>
                  </a:cubicBezTo>
                  <a:lnTo>
                    <a:pt x="19635" y="125291"/>
                  </a:lnTo>
                  <a:cubicBezTo>
                    <a:pt x="19635" y="130710"/>
                    <a:pt x="15256" y="135108"/>
                    <a:pt x="9817" y="13510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4" name="手繪多邊形: 圖案 33">
              <a:extLst>
                <a:ext uri="{FF2B5EF4-FFF2-40B4-BE49-F238E27FC236}">
                  <a16:creationId xmlns:a16="http://schemas.microsoft.com/office/drawing/2014/main" id="{1A70A417-8A78-41F4-BCE0-CFB633D04645}"/>
                </a:ext>
              </a:extLst>
            </p:cNvPr>
            <p:cNvSpPr/>
            <p:nvPr/>
          </p:nvSpPr>
          <p:spPr>
            <a:xfrm>
              <a:off x="4339412" y="3671710"/>
              <a:ext cx="176715" cy="176715"/>
            </a:xfrm>
            <a:custGeom>
              <a:avLst/>
              <a:gdLst>
                <a:gd name="connsiteX0" fmla="*/ 167943 w 176714"/>
                <a:gd name="connsiteY0" fmla="*/ 177780 h 176714"/>
                <a:gd name="connsiteX1" fmla="*/ 160992 w 176714"/>
                <a:gd name="connsiteY1" fmla="*/ 174913 h 176714"/>
                <a:gd name="connsiteX2" fmla="*/ 2872 w 176714"/>
                <a:gd name="connsiteY2" fmla="*/ 16754 h 176714"/>
                <a:gd name="connsiteX3" fmla="*/ 2872 w 176714"/>
                <a:gd name="connsiteY3" fmla="*/ 2872 h 176714"/>
                <a:gd name="connsiteX4" fmla="*/ 16754 w 176714"/>
                <a:gd name="connsiteY4" fmla="*/ 2872 h 176714"/>
                <a:gd name="connsiteX5" fmla="*/ 174894 w 176714"/>
                <a:gd name="connsiteY5" fmla="*/ 161031 h 176714"/>
                <a:gd name="connsiteX6" fmla="*/ 174894 w 176714"/>
                <a:gd name="connsiteY6" fmla="*/ 174913 h 176714"/>
                <a:gd name="connsiteX7" fmla="*/ 167943 w 176714"/>
                <a:gd name="connsiteY7" fmla="*/ 177780 h 1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14" h="176714">
                  <a:moveTo>
                    <a:pt x="167943" y="177780"/>
                  </a:moveTo>
                  <a:cubicBezTo>
                    <a:pt x="165430" y="177780"/>
                    <a:pt x="162916" y="176818"/>
                    <a:pt x="160992" y="174913"/>
                  </a:cubicBezTo>
                  <a:lnTo>
                    <a:pt x="2872" y="16754"/>
                  </a:lnTo>
                  <a:cubicBezTo>
                    <a:pt x="-957" y="12925"/>
                    <a:pt x="-957" y="6700"/>
                    <a:pt x="2872" y="2872"/>
                  </a:cubicBezTo>
                  <a:cubicBezTo>
                    <a:pt x="6700" y="-957"/>
                    <a:pt x="12925" y="-957"/>
                    <a:pt x="16754" y="2872"/>
                  </a:cubicBezTo>
                  <a:lnTo>
                    <a:pt x="174894" y="161031"/>
                  </a:lnTo>
                  <a:cubicBezTo>
                    <a:pt x="178722" y="164860"/>
                    <a:pt x="178722" y="171084"/>
                    <a:pt x="174894" y="174913"/>
                  </a:cubicBezTo>
                  <a:cubicBezTo>
                    <a:pt x="172969" y="176818"/>
                    <a:pt x="170456" y="177780"/>
                    <a:pt x="167943" y="17778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5" name="手繪多邊形: 圖案 34">
              <a:extLst>
                <a:ext uri="{FF2B5EF4-FFF2-40B4-BE49-F238E27FC236}">
                  <a16:creationId xmlns:a16="http://schemas.microsoft.com/office/drawing/2014/main" id="{2F9504D0-004E-49E4-8138-C5B18CC3600C}"/>
                </a:ext>
              </a:extLst>
            </p:cNvPr>
            <p:cNvSpPr/>
            <p:nvPr/>
          </p:nvSpPr>
          <p:spPr>
            <a:xfrm>
              <a:off x="4417932" y="3673929"/>
              <a:ext cx="98175" cy="98175"/>
            </a:xfrm>
            <a:custGeom>
              <a:avLst/>
              <a:gdLst>
                <a:gd name="connsiteX0" fmla="*/ 9822 w 98174"/>
                <a:gd name="connsiteY0" fmla="*/ 99692 h 98174"/>
                <a:gd name="connsiteX1" fmla="*/ 2872 w 98174"/>
                <a:gd name="connsiteY1" fmla="*/ 96825 h 98174"/>
                <a:gd name="connsiteX2" fmla="*/ 2872 w 98174"/>
                <a:gd name="connsiteY2" fmla="*/ 82943 h 98174"/>
                <a:gd name="connsiteX3" fmla="*/ 82943 w 98174"/>
                <a:gd name="connsiteY3" fmla="*/ 2872 h 98174"/>
                <a:gd name="connsiteX4" fmla="*/ 96825 w 98174"/>
                <a:gd name="connsiteY4" fmla="*/ 2872 h 98174"/>
                <a:gd name="connsiteX5" fmla="*/ 96825 w 98174"/>
                <a:gd name="connsiteY5" fmla="*/ 16754 h 98174"/>
                <a:gd name="connsiteX6" fmla="*/ 16754 w 98174"/>
                <a:gd name="connsiteY6" fmla="*/ 96825 h 98174"/>
                <a:gd name="connsiteX7" fmla="*/ 9822 w 98174"/>
                <a:gd name="connsiteY7" fmla="*/ 99692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4" h="98174">
                  <a:moveTo>
                    <a:pt x="9822" y="99692"/>
                  </a:moveTo>
                  <a:cubicBezTo>
                    <a:pt x="7309" y="99692"/>
                    <a:pt x="4796" y="98730"/>
                    <a:pt x="2872" y="96825"/>
                  </a:cubicBezTo>
                  <a:cubicBezTo>
                    <a:pt x="-957" y="92996"/>
                    <a:pt x="-957" y="86772"/>
                    <a:pt x="2872" y="82943"/>
                  </a:cubicBezTo>
                  <a:lnTo>
                    <a:pt x="82943" y="2872"/>
                  </a:lnTo>
                  <a:cubicBezTo>
                    <a:pt x="86772" y="-957"/>
                    <a:pt x="92996" y="-957"/>
                    <a:pt x="96825" y="2872"/>
                  </a:cubicBezTo>
                  <a:cubicBezTo>
                    <a:pt x="100654" y="6700"/>
                    <a:pt x="100654" y="12925"/>
                    <a:pt x="96825" y="16754"/>
                  </a:cubicBezTo>
                  <a:lnTo>
                    <a:pt x="16754" y="96825"/>
                  </a:lnTo>
                  <a:cubicBezTo>
                    <a:pt x="14849" y="98730"/>
                    <a:pt x="12336" y="99692"/>
                    <a:pt x="9822" y="9969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6" name="手繪多邊形: 圖案 35">
              <a:extLst>
                <a:ext uri="{FF2B5EF4-FFF2-40B4-BE49-F238E27FC236}">
                  <a16:creationId xmlns:a16="http://schemas.microsoft.com/office/drawing/2014/main" id="{49EBB0CF-DC7C-4552-8085-76BBAD98A655}"/>
                </a:ext>
              </a:extLst>
            </p:cNvPr>
            <p:cNvSpPr/>
            <p:nvPr/>
          </p:nvSpPr>
          <p:spPr>
            <a:xfrm>
              <a:off x="4417937" y="3750785"/>
              <a:ext cx="117810" cy="19635"/>
            </a:xfrm>
            <a:custGeom>
              <a:avLst/>
              <a:gdLst>
                <a:gd name="connsiteX0" fmla="*/ 122601 w 117809"/>
                <a:gd name="connsiteY0" fmla="*/ 19635 h 19634"/>
                <a:gd name="connsiteX1" fmla="*/ 9817 w 117809"/>
                <a:gd name="connsiteY1" fmla="*/ 19635 h 19634"/>
                <a:gd name="connsiteX2" fmla="*/ 0 w 117809"/>
                <a:gd name="connsiteY2" fmla="*/ 9817 h 19634"/>
                <a:gd name="connsiteX3" fmla="*/ 9817 w 117809"/>
                <a:gd name="connsiteY3" fmla="*/ 0 h 19634"/>
                <a:gd name="connsiteX4" fmla="*/ 122601 w 117809"/>
                <a:gd name="connsiteY4" fmla="*/ 0 h 19634"/>
                <a:gd name="connsiteX5" fmla="*/ 132418 w 117809"/>
                <a:gd name="connsiteY5" fmla="*/ 9817 h 19634"/>
                <a:gd name="connsiteX6" fmla="*/ 122601 w 117809"/>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9" h="19634">
                  <a:moveTo>
                    <a:pt x="122601" y="19635"/>
                  </a:moveTo>
                  <a:lnTo>
                    <a:pt x="9817" y="19635"/>
                  </a:lnTo>
                  <a:cubicBezTo>
                    <a:pt x="4398" y="19635"/>
                    <a:pt x="0" y="15237"/>
                    <a:pt x="0" y="9817"/>
                  </a:cubicBezTo>
                  <a:cubicBezTo>
                    <a:pt x="0" y="4398"/>
                    <a:pt x="4398" y="0"/>
                    <a:pt x="9817" y="0"/>
                  </a:cubicBezTo>
                  <a:lnTo>
                    <a:pt x="122601" y="0"/>
                  </a:lnTo>
                  <a:cubicBezTo>
                    <a:pt x="128020" y="0"/>
                    <a:pt x="132418" y="4398"/>
                    <a:pt x="132418" y="9817"/>
                  </a:cubicBezTo>
                  <a:cubicBezTo>
                    <a:pt x="132418" y="15237"/>
                    <a:pt x="128040" y="19635"/>
                    <a:pt x="122601"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38" name="文字方塊 37">
            <a:extLst>
              <a:ext uri="{FF2B5EF4-FFF2-40B4-BE49-F238E27FC236}">
                <a16:creationId xmlns:a16="http://schemas.microsoft.com/office/drawing/2014/main" id="{545DFE81-95AB-4C99-B55B-B9C6481F6A21}"/>
              </a:ext>
            </a:extLst>
          </p:cNvPr>
          <p:cNvSpPr txBox="1"/>
          <p:nvPr/>
        </p:nvSpPr>
        <p:spPr>
          <a:xfrm>
            <a:off x="4571998" y="5331889"/>
            <a:ext cx="3018972" cy="738664"/>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Tree>
    <p:extLst>
      <p:ext uri="{BB962C8B-B14F-4D97-AF65-F5344CB8AC3E}">
        <p14:creationId xmlns:p14="http://schemas.microsoft.com/office/powerpoint/2010/main" val="3215757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a:extLst>
              <a:ext uri="{FF2B5EF4-FFF2-40B4-BE49-F238E27FC236}">
                <a16:creationId xmlns:a16="http://schemas.microsoft.com/office/drawing/2014/main" id="{1CF98783-330B-416A-9580-33A8B796BD68}"/>
              </a:ext>
            </a:extLst>
          </p:cNvPr>
          <p:cNvSpPr/>
          <p:nvPr/>
        </p:nvSpPr>
        <p:spPr>
          <a:xfrm>
            <a:off x="5886450" y="3219450"/>
            <a:ext cx="419100" cy="419100"/>
          </a:xfrm>
          <a:prstGeom prst="diamond">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菱形 2">
            <a:extLst>
              <a:ext uri="{FF2B5EF4-FFF2-40B4-BE49-F238E27FC236}">
                <a16:creationId xmlns:a16="http://schemas.microsoft.com/office/drawing/2014/main" id="{625B3CCA-60B0-4504-9B64-5CB340925BEC}"/>
              </a:ext>
            </a:extLst>
          </p:cNvPr>
          <p:cNvSpPr/>
          <p:nvPr/>
        </p:nvSpPr>
        <p:spPr>
          <a:xfrm>
            <a:off x="5130800" y="2463800"/>
            <a:ext cx="1930400" cy="1930400"/>
          </a:xfrm>
          <a:prstGeom prst="diamond">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頁尾版面配置區 4">
            <a:extLst>
              <a:ext uri="{FF2B5EF4-FFF2-40B4-BE49-F238E27FC236}">
                <a16:creationId xmlns:a16="http://schemas.microsoft.com/office/drawing/2014/main" id="{6275126E-39F2-40D1-898B-F750AFC9C078}"/>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 name="矩形 5">
            <a:extLst>
              <a:ext uri="{FF2B5EF4-FFF2-40B4-BE49-F238E27FC236}">
                <a16:creationId xmlns:a16="http://schemas.microsoft.com/office/drawing/2014/main" id="{B70A56DE-401B-48D7-B888-782E1C8114DC}"/>
              </a:ext>
            </a:extLst>
          </p:cNvPr>
          <p:cNvSpPr/>
          <p:nvPr/>
        </p:nvSpPr>
        <p:spPr>
          <a:xfrm>
            <a:off x="474285" y="137736"/>
            <a:ext cx="5234517" cy="769441"/>
          </a:xfrm>
          <a:prstGeom prst="rect">
            <a:avLst/>
          </a:prstGeom>
        </p:spPr>
        <p:txBody>
          <a:bodyPr wrap="square">
            <a:spAutoFit/>
          </a:bodyPr>
          <a:lstStyle/>
          <a:p>
            <a:r>
              <a:rPr lang="en-US" altLang="zh-TW" sz="4400" dirty="0">
                <a:solidFill>
                  <a:schemeClr val="bg1"/>
                </a:solidFill>
              </a:rPr>
              <a:t>Morph Template 11</a:t>
            </a:r>
            <a:endParaRPr lang="zh-TW" altLang="en-US" sz="4400" dirty="0"/>
          </a:p>
        </p:txBody>
      </p:sp>
      <p:cxnSp>
        <p:nvCxnSpPr>
          <p:cNvPr id="9" name="直線接點 8">
            <a:extLst>
              <a:ext uri="{FF2B5EF4-FFF2-40B4-BE49-F238E27FC236}">
                <a16:creationId xmlns:a16="http://schemas.microsoft.com/office/drawing/2014/main" id="{248C70C3-24B7-46C6-A751-AC57D1988EB8}"/>
              </a:ext>
            </a:extLst>
          </p:cNvPr>
          <p:cNvCxnSpPr>
            <a:cxnSpLocks/>
          </p:cNvCxnSpPr>
          <p:nvPr/>
        </p:nvCxnSpPr>
        <p:spPr>
          <a:xfrm rot="18900000">
            <a:off x="4629964" y="2219872"/>
            <a:ext cx="34199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3286834C-68D9-4068-98E7-F8825BC16F63}"/>
              </a:ext>
            </a:extLst>
          </p:cNvPr>
          <p:cNvCxnSpPr>
            <a:cxnSpLocks/>
          </p:cNvCxnSpPr>
          <p:nvPr/>
        </p:nvCxnSpPr>
        <p:spPr>
          <a:xfrm rot="2700000">
            <a:off x="5595163" y="3672929"/>
            <a:ext cx="34199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2E0D9829-EE84-468E-A53A-AFF3399C66A1}"/>
              </a:ext>
            </a:extLst>
          </p:cNvPr>
          <p:cNvCxnSpPr>
            <a:cxnSpLocks/>
          </p:cNvCxnSpPr>
          <p:nvPr/>
        </p:nvCxnSpPr>
        <p:spPr>
          <a:xfrm rot="8100000">
            <a:off x="4142108" y="4638128"/>
            <a:ext cx="34199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15846D1E-BF8D-4ED3-9CBF-33D39A60618C}"/>
              </a:ext>
            </a:extLst>
          </p:cNvPr>
          <p:cNvCxnSpPr>
            <a:cxnSpLocks/>
          </p:cNvCxnSpPr>
          <p:nvPr/>
        </p:nvCxnSpPr>
        <p:spPr>
          <a:xfrm rot="13500000">
            <a:off x="3176908" y="3185072"/>
            <a:ext cx="341992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id="{74CA3D9D-50B6-4151-B5C9-3E742F7ED78E}"/>
              </a:ext>
            </a:extLst>
          </p:cNvPr>
          <p:cNvSpPr txBox="1"/>
          <p:nvPr/>
        </p:nvSpPr>
        <p:spPr>
          <a:xfrm>
            <a:off x="3137621" y="3638550"/>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5" name="文字方塊 14">
            <a:extLst>
              <a:ext uri="{FF2B5EF4-FFF2-40B4-BE49-F238E27FC236}">
                <a16:creationId xmlns:a16="http://schemas.microsoft.com/office/drawing/2014/main" id="{964707FE-8C48-4717-89D3-27AB1B7B6E4B}"/>
              </a:ext>
            </a:extLst>
          </p:cNvPr>
          <p:cNvSpPr txBox="1"/>
          <p:nvPr/>
        </p:nvSpPr>
        <p:spPr>
          <a:xfrm>
            <a:off x="6486808" y="4887255"/>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6" name="文字方塊 15">
            <a:extLst>
              <a:ext uri="{FF2B5EF4-FFF2-40B4-BE49-F238E27FC236}">
                <a16:creationId xmlns:a16="http://schemas.microsoft.com/office/drawing/2014/main" id="{FD527134-9478-4BBA-8B79-7702CEB12FEB}"/>
              </a:ext>
            </a:extLst>
          </p:cNvPr>
          <p:cNvSpPr txBox="1"/>
          <p:nvPr/>
        </p:nvSpPr>
        <p:spPr>
          <a:xfrm>
            <a:off x="7758606" y="1879023"/>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7" name="文字方塊 16">
            <a:extLst>
              <a:ext uri="{FF2B5EF4-FFF2-40B4-BE49-F238E27FC236}">
                <a16:creationId xmlns:a16="http://schemas.microsoft.com/office/drawing/2014/main" id="{D3FA7AAE-3F1C-45E4-8E76-2E89A7605F36}"/>
              </a:ext>
            </a:extLst>
          </p:cNvPr>
          <p:cNvSpPr txBox="1"/>
          <p:nvPr/>
        </p:nvSpPr>
        <p:spPr>
          <a:xfrm>
            <a:off x="4889759" y="1115120"/>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18" name="群組 17">
            <a:extLst>
              <a:ext uri="{FF2B5EF4-FFF2-40B4-BE49-F238E27FC236}">
                <a16:creationId xmlns:a16="http://schemas.microsoft.com/office/drawing/2014/main" id="{D44168AB-3A06-4804-B0B8-0BDBEB20195C}"/>
              </a:ext>
            </a:extLst>
          </p:cNvPr>
          <p:cNvGrpSpPr/>
          <p:nvPr/>
        </p:nvGrpSpPr>
        <p:grpSpPr>
          <a:xfrm>
            <a:off x="5617311" y="5144653"/>
            <a:ext cx="655610" cy="654756"/>
            <a:chOff x="9986448" y="3705224"/>
            <a:chExt cx="1682270" cy="1680080"/>
          </a:xfrm>
          <a:solidFill>
            <a:schemeClr val="bg1"/>
          </a:solidFill>
        </p:grpSpPr>
        <p:sp>
          <p:nvSpPr>
            <p:cNvPr id="19" name="手繪多邊形: 圖案 18">
              <a:extLst>
                <a:ext uri="{FF2B5EF4-FFF2-40B4-BE49-F238E27FC236}">
                  <a16:creationId xmlns:a16="http://schemas.microsoft.com/office/drawing/2014/main" id="{DB22F655-44FC-43B7-9633-A82711E2C15F}"/>
                </a:ext>
              </a:extLst>
            </p:cNvPr>
            <p:cNvSpPr/>
            <p:nvPr/>
          </p:nvSpPr>
          <p:spPr>
            <a:xfrm>
              <a:off x="9986448" y="4281314"/>
              <a:ext cx="1682270" cy="1103990"/>
            </a:xfrm>
            <a:custGeom>
              <a:avLst/>
              <a:gdLst>
                <a:gd name="connsiteX0" fmla="*/ 1649413 w 1682270"/>
                <a:gd name="connsiteY0" fmla="*/ 102405 h 1103989"/>
                <a:gd name="connsiteX1" fmla="*/ 1379987 w 1682270"/>
                <a:gd name="connsiteY1" fmla="*/ 102405 h 1103989"/>
                <a:gd name="connsiteX2" fmla="*/ 1379987 w 1682270"/>
                <a:gd name="connsiteY2" fmla="*/ 32857 h 1103989"/>
                <a:gd name="connsiteX3" fmla="*/ 1347130 w 1682270"/>
                <a:gd name="connsiteY3" fmla="*/ 0 h 1103989"/>
                <a:gd name="connsiteX4" fmla="*/ 637423 w 1682270"/>
                <a:gd name="connsiteY4" fmla="*/ 0 h 1103989"/>
                <a:gd name="connsiteX5" fmla="*/ 604566 w 1682270"/>
                <a:gd name="connsiteY5" fmla="*/ 32857 h 1103989"/>
                <a:gd name="connsiteX6" fmla="*/ 637423 w 1682270"/>
                <a:gd name="connsiteY6" fmla="*/ 65714 h 1103989"/>
                <a:gd name="connsiteX7" fmla="*/ 1314274 w 1682270"/>
                <a:gd name="connsiteY7" fmla="*/ 65714 h 1103989"/>
                <a:gd name="connsiteX8" fmla="*/ 1314274 w 1682270"/>
                <a:gd name="connsiteY8" fmla="*/ 317614 h 1103989"/>
                <a:gd name="connsiteX9" fmla="*/ 1005360 w 1682270"/>
                <a:gd name="connsiteY9" fmla="*/ 856466 h 1103989"/>
                <a:gd name="connsiteX10" fmla="*/ 374627 w 1682270"/>
                <a:gd name="connsiteY10" fmla="*/ 856466 h 1103989"/>
                <a:gd name="connsiteX11" fmla="*/ 65714 w 1682270"/>
                <a:gd name="connsiteY11" fmla="*/ 317617 h 1103989"/>
                <a:gd name="connsiteX12" fmla="*/ 65714 w 1682270"/>
                <a:gd name="connsiteY12" fmla="*/ 65717 h 1103989"/>
                <a:gd name="connsiteX13" fmla="*/ 285854 w 1682270"/>
                <a:gd name="connsiteY13" fmla="*/ 65717 h 1103989"/>
                <a:gd name="connsiteX14" fmla="*/ 318711 w 1682270"/>
                <a:gd name="connsiteY14" fmla="*/ 32860 h 1103989"/>
                <a:gd name="connsiteX15" fmla="*/ 285854 w 1682270"/>
                <a:gd name="connsiteY15" fmla="*/ 3 h 1103989"/>
                <a:gd name="connsiteX16" fmla="*/ 32857 w 1682270"/>
                <a:gd name="connsiteY16" fmla="*/ 3 h 1103989"/>
                <a:gd name="connsiteX17" fmla="*/ 0 w 1682270"/>
                <a:gd name="connsiteY17" fmla="*/ 32860 h 1103989"/>
                <a:gd name="connsiteX18" fmla="*/ 0 w 1682270"/>
                <a:gd name="connsiteY18" fmla="*/ 317617 h 1103989"/>
                <a:gd name="connsiteX19" fmla="*/ 96540 w 1682270"/>
                <a:gd name="connsiteY19" fmla="*/ 669787 h 1103989"/>
                <a:gd name="connsiteX20" fmla="*/ 259116 w 1682270"/>
                <a:gd name="connsiteY20" fmla="*/ 856469 h 1103989"/>
                <a:gd name="connsiteX21" fmla="*/ 32857 w 1682270"/>
                <a:gd name="connsiteY21" fmla="*/ 856469 h 1103989"/>
                <a:gd name="connsiteX22" fmla="*/ 0 w 1682270"/>
                <a:gd name="connsiteY22" fmla="*/ 889326 h 1103989"/>
                <a:gd name="connsiteX23" fmla="*/ 216855 w 1682270"/>
                <a:gd name="connsiteY23" fmla="*/ 1106181 h 1103989"/>
                <a:gd name="connsiteX24" fmla="*/ 1241988 w 1682270"/>
                <a:gd name="connsiteY24" fmla="*/ 1106181 h 1103989"/>
                <a:gd name="connsiteX25" fmla="*/ 1458844 w 1682270"/>
                <a:gd name="connsiteY25" fmla="*/ 889326 h 1103989"/>
                <a:gd name="connsiteX26" fmla="*/ 1425987 w 1682270"/>
                <a:gd name="connsiteY26" fmla="*/ 856469 h 1103989"/>
                <a:gd name="connsiteX27" fmla="*/ 1120872 w 1682270"/>
                <a:gd name="connsiteY27" fmla="*/ 856469 h 1103989"/>
                <a:gd name="connsiteX28" fmla="*/ 1273005 w 1682270"/>
                <a:gd name="connsiteY28" fmla="*/ 686708 h 1103989"/>
                <a:gd name="connsiteX29" fmla="*/ 1365750 w 1682270"/>
                <a:gd name="connsiteY29" fmla="*/ 686708 h 1103989"/>
                <a:gd name="connsiteX30" fmla="*/ 1682270 w 1682270"/>
                <a:gd name="connsiteY30" fmla="*/ 370188 h 1103989"/>
                <a:gd name="connsiteX31" fmla="*/ 1682270 w 1682270"/>
                <a:gd name="connsiteY31" fmla="*/ 135262 h 1103989"/>
                <a:gd name="connsiteX32" fmla="*/ 1649413 w 1682270"/>
                <a:gd name="connsiteY32" fmla="*/ 102405 h 1103989"/>
                <a:gd name="connsiteX33" fmla="*/ 1389532 w 1682270"/>
                <a:gd name="connsiteY33" fmla="*/ 922183 h 1103989"/>
                <a:gd name="connsiteX34" fmla="*/ 1241988 w 1682270"/>
                <a:gd name="connsiteY34" fmla="*/ 1040468 h 1103989"/>
                <a:gd name="connsiteX35" fmla="*/ 216855 w 1682270"/>
                <a:gd name="connsiteY35" fmla="*/ 1040468 h 1103989"/>
                <a:gd name="connsiteX36" fmla="*/ 69311 w 1682270"/>
                <a:gd name="connsiteY36" fmla="*/ 922183 h 1103989"/>
                <a:gd name="connsiteX37" fmla="*/ 365825 w 1682270"/>
                <a:gd name="connsiteY37" fmla="*/ 922183 h 1103989"/>
                <a:gd name="connsiteX38" fmla="*/ 1014162 w 1682270"/>
                <a:gd name="connsiteY38" fmla="*/ 922183 h 1103989"/>
                <a:gd name="connsiteX39" fmla="*/ 1389532 w 1682270"/>
                <a:gd name="connsiteY39" fmla="*/ 922183 h 1103989"/>
                <a:gd name="connsiteX40" fmla="*/ 1379987 w 1682270"/>
                <a:gd name="connsiteY40" fmla="*/ 317617 h 1103989"/>
                <a:gd name="connsiteX41" fmla="*/ 1379987 w 1682270"/>
                <a:gd name="connsiteY41" fmla="*/ 299546 h 1103989"/>
                <a:gd name="connsiteX42" fmla="*/ 1485129 w 1682270"/>
                <a:gd name="connsiteY42" fmla="*/ 299546 h 1103989"/>
                <a:gd name="connsiteX43" fmla="*/ 1485129 w 1682270"/>
                <a:gd name="connsiteY43" fmla="*/ 370188 h 1103989"/>
                <a:gd name="connsiteX44" fmla="*/ 1365750 w 1682270"/>
                <a:gd name="connsiteY44" fmla="*/ 489567 h 1103989"/>
                <a:gd name="connsiteX45" fmla="*/ 1358289 w 1682270"/>
                <a:gd name="connsiteY45" fmla="*/ 489567 h 1103989"/>
                <a:gd name="connsiteX46" fmla="*/ 1379987 w 1682270"/>
                <a:gd name="connsiteY46" fmla="*/ 317617 h 1103989"/>
                <a:gd name="connsiteX47" fmla="*/ 1616556 w 1682270"/>
                <a:gd name="connsiteY47" fmla="*/ 370188 h 1103989"/>
                <a:gd name="connsiteX48" fmla="*/ 1365750 w 1682270"/>
                <a:gd name="connsiteY48" fmla="*/ 620994 h 1103989"/>
                <a:gd name="connsiteX49" fmla="*/ 1309828 w 1682270"/>
                <a:gd name="connsiteY49" fmla="*/ 620994 h 1103989"/>
                <a:gd name="connsiteX50" fmla="*/ 1337878 w 1682270"/>
                <a:gd name="connsiteY50" fmla="*/ 555281 h 1103989"/>
                <a:gd name="connsiteX51" fmla="*/ 1365750 w 1682270"/>
                <a:gd name="connsiteY51" fmla="*/ 555281 h 1103989"/>
                <a:gd name="connsiteX52" fmla="*/ 1550843 w 1682270"/>
                <a:gd name="connsiteY52" fmla="*/ 370188 h 1103989"/>
                <a:gd name="connsiteX53" fmla="*/ 1550843 w 1682270"/>
                <a:gd name="connsiteY53" fmla="*/ 266689 h 1103989"/>
                <a:gd name="connsiteX54" fmla="*/ 1517986 w 1682270"/>
                <a:gd name="connsiteY54" fmla="*/ 233832 h 1103989"/>
                <a:gd name="connsiteX55" fmla="*/ 1379987 w 1682270"/>
                <a:gd name="connsiteY55" fmla="*/ 233832 h 1103989"/>
                <a:gd name="connsiteX56" fmla="*/ 1379987 w 1682270"/>
                <a:gd name="connsiteY56" fmla="*/ 168119 h 1103989"/>
                <a:gd name="connsiteX57" fmla="*/ 1616556 w 1682270"/>
                <a:gd name="connsiteY57" fmla="*/ 168119 h 1103989"/>
                <a:gd name="connsiteX58" fmla="*/ 1616556 w 1682270"/>
                <a:gd name="connsiteY58" fmla="*/ 370188 h 110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82270" h="1103989">
                  <a:moveTo>
                    <a:pt x="1649413" y="102405"/>
                  </a:moveTo>
                  <a:lnTo>
                    <a:pt x="1379987" y="102405"/>
                  </a:lnTo>
                  <a:lnTo>
                    <a:pt x="1379987" y="32857"/>
                  </a:lnTo>
                  <a:cubicBezTo>
                    <a:pt x="1379987" y="14710"/>
                    <a:pt x="1365274" y="0"/>
                    <a:pt x="1347130" y="0"/>
                  </a:cubicBezTo>
                  <a:lnTo>
                    <a:pt x="637423" y="0"/>
                  </a:lnTo>
                  <a:cubicBezTo>
                    <a:pt x="619279" y="0"/>
                    <a:pt x="604566" y="14710"/>
                    <a:pt x="604566" y="32857"/>
                  </a:cubicBezTo>
                  <a:cubicBezTo>
                    <a:pt x="604566" y="51004"/>
                    <a:pt x="619279" y="65714"/>
                    <a:pt x="637423" y="65714"/>
                  </a:cubicBezTo>
                  <a:lnTo>
                    <a:pt x="1314274" y="65714"/>
                  </a:lnTo>
                  <a:lnTo>
                    <a:pt x="1314274" y="317614"/>
                  </a:lnTo>
                  <a:cubicBezTo>
                    <a:pt x="1314274" y="538898"/>
                    <a:pt x="1196130" y="744562"/>
                    <a:pt x="1005360" y="856466"/>
                  </a:cubicBezTo>
                  <a:lnTo>
                    <a:pt x="374627" y="856466"/>
                  </a:lnTo>
                  <a:cubicBezTo>
                    <a:pt x="183857" y="744565"/>
                    <a:pt x="65714" y="538898"/>
                    <a:pt x="65714" y="317617"/>
                  </a:cubicBezTo>
                  <a:lnTo>
                    <a:pt x="65714" y="65717"/>
                  </a:lnTo>
                  <a:lnTo>
                    <a:pt x="285854" y="65717"/>
                  </a:lnTo>
                  <a:cubicBezTo>
                    <a:pt x="303998" y="65717"/>
                    <a:pt x="318711" y="51007"/>
                    <a:pt x="318711" y="32860"/>
                  </a:cubicBezTo>
                  <a:cubicBezTo>
                    <a:pt x="318711" y="14713"/>
                    <a:pt x="303998" y="3"/>
                    <a:pt x="285854" y="3"/>
                  </a:cubicBezTo>
                  <a:lnTo>
                    <a:pt x="32857" y="3"/>
                  </a:lnTo>
                  <a:cubicBezTo>
                    <a:pt x="14713" y="3"/>
                    <a:pt x="0" y="14713"/>
                    <a:pt x="0" y="32860"/>
                  </a:cubicBezTo>
                  <a:lnTo>
                    <a:pt x="0" y="317617"/>
                  </a:lnTo>
                  <a:cubicBezTo>
                    <a:pt x="0" y="441816"/>
                    <a:pt x="33383" y="563597"/>
                    <a:pt x="96540" y="669787"/>
                  </a:cubicBezTo>
                  <a:cubicBezTo>
                    <a:pt x="139132" y="741405"/>
                    <a:pt x="194397" y="804648"/>
                    <a:pt x="259116" y="856469"/>
                  </a:cubicBezTo>
                  <a:lnTo>
                    <a:pt x="32857" y="856469"/>
                  </a:lnTo>
                  <a:cubicBezTo>
                    <a:pt x="14713" y="856469"/>
                    <a:pt x="0" y="871179"/>
                    <a:pt x="0" y="889326"/>
                  </a:cubicBezTo>
                  <a:cubicBezTo>
                    <a:pt x="0" y="1008902"/>
                    <a:pt x="97279" y="1106181"/>
                    <a:pt x="216855" y="1106181"/>
                  </a:cubicBezTo>
                  <a:lnTo>
                    <a:pt x="1241988" y="1106181"/>
                  </a:lnTo>
                  <a:cubicBezTo>
                    <a:pt x="1361564" y="1106181"/>
                    <a:pt x="1458844" y="1008902"/>
                    <a:pt x="1458844" y="889326"/>
                  </a:cubicBezTo>
                  <a:cubicBezTo>
                    <a:pt x="1458844" y="871179"/>
                    <a:pt x="1444130" y="856469"/>
                    <a:pt x="1425987" y="856469"/>
                  </a:cubicBezTo>
                  <a:lnTo>
                    <a:pt x="1120872" y="856469"/>
                  </a:lnTo>
                  <a:cubicBezTo>
                    <a:pt x="1180438" y="808774"/>
                    <a:pt x="1231967" y="751383"/>
                    <a:pt x="1273005" y="686708"/>
                  </a:cubicBezTo>
                  <a:lnTo>
                    <a:pt x="1365750" y="686708"/>
                  </a:lnTo>
                  <a:cubicBezTo>
                    <a:pt x="1540279" y="686708"/>
                    <a:pt x="1682270" y="544717"/>
                    <a:pt x="1682270" y="370188"/>
                  </a:cubicBezTo>
                  <a:lnTo>
                    <a:pt x="1682270" y="135262"/>
                  </a:lnTo>
                  <a:cubicBezTo>
                    <a:pt x="1682270" y="117115"/>
                    <a:pt x="1667560" y="102405"/>
                    <a:pt x="1649413" y="102405"/>
                  </a:cubicBezTo>
                  <a:close/>
                  <a:moveTo>
                    <a:pt x="1389532" y="922183"/>
                  </a:moveTo>
                  <a:cubicBezTo>
                    <a:pt x="1374490" y="989776"/>
                    <a:pt x="1314047" y="1040468"/>
                    <a:pt x="1241988" y="1040468"/>
                  </a:cubicBezTo>
                  <a:lnTo>
                    <a:pt x="216855" y="1040468"/>
                  </a:lnTo>
                  <a:cubicBezTo>
                    <a:pt x="144797" y="1040468"/>
                    <a:pt x="84357" y="989776"/>
                    <a:pt x="69311" y="922183"/>
                  </a:cubicBezTo>
                  <a:lnTo>
                    <a:pt x="365825" y="922183"/>
                  </a:lnTo>
                  <a:lnTo>
                    <a:pt x="1014162" y="922183"/>
                  </a:lnTo>
                  <a:lnTo>
                    <a:pt x="1389532" y="922183"/>
                  </a:lnTo>
                  <a:close/>
                  <a:moveTo>
                    <a:pt x="1379987" y="317617"/>
                  </a:moveTo>
                  <a:lnTo>
                    <a:pt x="1379987" y="299546"/>
                  </a:lnTo>
                  <a:lnTo>
                    <a:pt x="1485129" y="299546"/>
                  </a:lnTo>
                  <a:lnTo>
                    <a:pt x="1485129" y="370188"/>
                  </a:lnTo>
                  <a:cubicBezTo>
                    <a:pt x="1485129" y="436014"/>
                    <a:pt x="1431576" y="489567"/>
                    <a:pt x="1365750" y="489567"/>
                  </a:cubicBezTo>
                  <a:lnTo>
                    <a:pt x="1358289" y="489567"/>
                  </a:lnTo>
                  <a:cubicBezTo>
                    <a:pt x="1372630" y="433691"/>
                    <a:pt x="1379987" y="375922"/>
                    <a:pt x="1379987" y="317617"/>
                  </a:cubicBezTo>
                  <a:close/>
                  <a:moveTo>
                    <a:pt x="1616556" y="370188"/>
                  </a:moveTo>
                  <a:cubicBezTo>
                    <a:pt x="1616556" y="508483"/>
                    <a:pt x="1504045" y="620994"/>
                    <a:pt x="1365750" y="620994"/>
                  </a:cubicBezTo>
                  <a:lnTo>
                    <a:pt x="1309828" y="620994"/>
                  </a:lnTo>
                  <a:cubicBezTo>
                    <a:pt x="1320319" y="599568"/>
                    <a:pt x="1329690" y="577633"/>
                    <a:pt x="1337878" y="555281"/>
                  </a:cubicBezTo>
                  <a:lnTo>
                    <a:pt x="1365750" y="555281"/>
                  </a:lnTo>
                  <a:cubicBezTo>
                    <a:pt x="1467814" y="555281"/>
                    <a:pt x="1550843" y="472248"/>
                    <a:pt x="1550843" y="370188"/>
                  </a:cubicBezTo>
                  <a:lnTo>
                    <a:pt x="1550843" y="266689"/>
                  </a:lnTo>
                  <a:cubicBezTo>
                    <a:pt x="1550843" y="248542"/>
                    <a:pt x="1536129" y="233832"/>
                    <a:pt x="1517986" y="233832"/>
                  </a:cubicBezTo>
                  <a:lnTo>
                    <a:pt x="1379987" y="233832"/>
                  </a:lnTo>
                  <a:lnTo>
                    <a:pt x="1379987" y="168119"/>
                  </a:lnTo>
                  <a:lnTo>
                    <a:pt x="1616556" y="168119"/>
                  </a:lnTo>
                  <a:lnTo>
                    <a:pt x="1616556" y="370188"/>
                  </a:lnTo>
                  <a:close/>
                </a:path>
              </a:pathLst>
            </a:custGeom>
            <a:grpFill/>
            <a:ln w="3274" cap="flat">
              <a:noFill/>
              <a:prstDash val="solid"/>
              <a:miter/>
            </a:ln>
          </p:spPr>
          <p:txBody>
            <a:bodyPr rtlCol="0" anchor="ctr"/>
            <a:lstStyle/>
            <a:p>
              <a:endParaRPr lang="zh-TW" altLang="en-US"/>
            </a:p>
          </p:txBody>
        </p:sp>
        <p:sp>
          <p:nvSpPr>
            <p:cNvPr id="20" name="手繪多邊形: 圖案 19">
              <a:extLst>
                <a:ext uri="{FF2B5EF4-FFF2-40B4-BE49-F238E27FC236}">
                  <a16:creationId xmlns:a16="http://schemas.microsoft.com/office/drawing/2014/main" id="{49611513-26D8-48DC-B1DD-03EEB8A0F253}"/>
                </a:ext>
              </a:extLst>
            </p:cNvPr>
            <p:cNvSpPr/>
            <p:nvPr/>
          </p:nvSpPr>
          <p:spPr>
            <a:xfrm>
              <a:off x="10606079" y="3705224"/>
              <a:ext cx="137999" cy="436996"/>
            </a:xfrm>
            <a:custGeom>
              <a:avLst/>
              <a:gdLst>
                <a:gd name="connsiteX0" fmla="*/ 101738 w 137998"/>
                <a:gd name="connsiteY0" fmla="*/ 181841 h 436995"/>
                <a:gd name="connsiteX1" fmla="*/ 84642 w 137998"/>
                <a:gd name="connsiteY1" fmla="*/ 160375 h 436995"/>
                <a:gd name="connsiteX2" fmla="*/ 84553 w 137998"/>
                <a:gd name="connsiteY2" fmla="*/ 53285 h 436995"/>
                <a:gd name="connsiteX3" fmla="*/ 79244 w 137998"/>
                <a:gd name="connsiteY3" fmla="*/ 7124 h 436995"/>
                <a:gd name="connsiteX4" fmla="*/ 33080 w 137998"/>
                <a:gd name="connsiteY4" fmla="*/ 12434 h 436995"/>
                <a:gd name="connsiteX5" fmla="*/ 33241 w 137998"/>
                <a:gd name="connsiteY5" fmla="*/ 201318 h 436995"/>
                <a:gd name="connsiteX6" fmla="*/ 50336 w 137998"/>
                <a:gd name="connsiteY6" fmla="*/ 222784 h 436995"/>
                <a:gd name="connsiteX7" fmla="*/ 50455 w 137998"/>
                <a:gd name="connsiteY7" fmla="*/ 362734 h 436995"/>
                <a:gd name="connsiteX8" fmla="*/ 32935 w 137998"/>
                <a:gd name="connsiteY8" fmla="*/ 384807 h 436995"/>
                <a:gd name="connsiteX9" fmla="*/ 38245 w 137998"/>
                <a:gd name="connsiteY9" fmla="*/ 430968 h 436995"/>
                <a:gd name="connsiteX10" fmla="*/ 58649 w 137998"/>
                <a:gd name="connsiteY10" fmla="*/ 438091 h 436995"/>
                <a:gd name="connsiteX11" fmla="*/ 84409 w 137998"/>
                <a:gd name="connsiteY11" fmla="*/ 425658 h 436995"/>
                <a:gd name="connsiteX12" fmla="*/ 101928 w 137998"/>
                <a:gd name="connsiteY12" fmla="*/ 403585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2" y="160375"/>
                  </a:lnTo>
                  <a:cubicBezTo>
                    <a:pt x="59546" y="128872"/>
                    <a:pt x="59510" y="84834"/>
                    <a:pt x="84553" y="53285"/>
                  </a:cubicBezTo>
                  <a:cubicBezTo>
                    <a:pt x="95836" y="39071"/>
                    <a:pt x="93458" y="18404"/>
                    <a:pt x="79244" y="7124"/>
                  </a:cubicBezTo>
                  <a:cubicBezTo>
                    <a:pt x="65027" y="-4162"/>
                    <a:pt x="44363" y="-1780"/>
                    <a:pt x="33080" y="12434"/>
                  </a:cubicBezTo>
                  <a:cubicBezTo>
                    <a:pt x="-11086" y="68080"/>
                    <a:pt x="-11021" y="145751"/>
                    <a:pt x="33241" y="201318"/>
                  </a:cubicBezTo>
                  <a:lnTo>
                    <a:pt x="50336" y="222784"/>
                  </a:lnTo>
                  <a:cubicBezTo>
                    <a:pt x="83131" y="263953"/>
                    <a:pt x="83180" y="321502"/>
                    <a:pt x="50455" y="362734"/>
                  </a:cubicBezTo>
                  <a:lnTo>
                    <a:pt x="32935" y="384807"/>
                  </a:lnTo>
                  <a:cubicBezTo>
                    <a:pt x="21652" y="399021"/>
                    <a:pt x="24031" y="419688"/>
                    <a:pt x="38245" y="430968"/>
                  </a:cubicBezTo>
                  <a:cubicBezTo>
                    <a:pt x="44287" y="435762"/>
                    <a:pt x="51493" y="438091"/>
                    <a:pt x="58649" y="438091"/>
                  </a:cubicBezTo>
                  <a:cubicBezTo>
                    <a:pt x="68329" y="438091"/>
                    <a:pt x="77920" y="433833"/>
                    <a:pt x="84409" y="425658"/>
                  </a:cubicBezTo>
                  <a:lnTo>
                    <a:pt x="101928" y="403585"/>
                  </a:lnTo>
                  <a:cubicBezTo>
                    <a:pt x="153776" y="338259"/>
                    <a:pt x="153701" y="247075"/>
                    <a:pt x="101738" y="181841"/>
                  </a:cubicBezTo>
                  <a:close/>
                </a:path>
              </a:pathLst>
            </a:custGeom>
            <a:grpFill/>
            <a:ln w="3274" cap="flat">
              <a:noFill/>
              <a:prstDash val="solid"/>
              <a:miter/>
            </a:ln>
          </p:spPr>
          <p:txBody>
            <a:bodyPr rtlCol="0" anchor="ctr"/>
            <a:lstStyle/>
            <a:p>
              <a:endParaRPr lang="zh-TW" altLang="en-US"/>
            </a:p>
          </p:txBody>
        </p:sp>
        <p:sp>
          <p:nvSpPr>
            <p:cNvPr id="21" name="手繪多邊形: 圖案 20">
              <a:extLst>
                <a:ext uri="{FF2B5EF4-FFF2-40B4-BE49-F238E27FC236}">
                  <a16:creationId xmlns:a16="http://schemas.microsoft.com/office/drawing/2014/main" id="{99D3F69F-5ECD-4D2D-A811-B514065C3662}"/>
                </a:ext>
              </a:extLst>
            </p:cNvPr>
            <p:cNvSpPr/>
            <p:nvPr/>
          </p:nvSpPr>
          <p:spPr>
            <a:xfrm>
              <a:off x="10788201" y="3779099"/>
              <a:ext cx="137999" cy="436996"/>
            </a:xfrm>
            <a:custGeom>
              <a:avLst/>
              <a:gdLst>
                <a:gd name="connsiteX0" fmla="*/ 101738 w 137998"/>
                <a:gd name="connsiteY0" fmla="*/ 181841 h 436995"/>
                <a:gd name="connsiteX1" fmla="*/ 84642 w 137998"/>
                <a:gd name="connsiteY1" fmla="*/ 160379 h 436995"/>
                <a:gd name="connsiteX2" fmla="*/ 84553 w 137998"/>
                <a:gd name="connsiteY2" fmla="*/ 53285 h 436995"/>
                <a:gd name="connsiteX3" fmla="*/ 79244 w 137998"/>
                <a:gd name="connsiteY3" fmla="*/ 7124 h 436995"/>
                <a:gd name="connsiteX4" fmla="*/ 33080 w 137998"/>
                <a:gd name="connsiteY4" fmla="*/ 12434 h 436995"/>
                <a:gd name="connsiteX5" fmla="*/ 33241 w 137998"/>
                <a:gd name="connsiteY5" fmla="*/ 201322 h 436995"/>
                <a:gd name="connsiteX6" fmla="*/ 50336 w 137998"/>
                <a:gd name="connsiteY6" fmla="*/ 222787 h 436995"/>
                <a:gd name="connsiteX7" fmla="*/ 50451 w 137998"/>
                <a:gd name="connsiteY7" fmla="*/ 362741 h 436995"/>
                <a:gd name="connsiteX8" fmla="*/ 32935 w 137998"/>
                <a:gd name="connsiteY8" fmla="*/ 384811 h 436995"/>
                <a:gd name="connsiteX9" fmla="*/ 38245 w 137998"/>
                <a:gd name="connsiteY9" fmla="*/ 430971 h 436995"/>
                <a:gd name="connsiteX10" fmla="*/ 58649 w 137998"/>
                <a:gd name="connsiteY10" fmla="*/ 438091 h 436995"/>
                <a:gd name="connsiteX11" fmla="*/ 84409 w 137998"/>
                <a:gd name="connsiteY11" fmla="*/ 425658 h 436995"/>
                <a:gd name="connsiteX12" fmla="*/ 101922 w 137998"/>
                <a:gd name="connsiteY12" fmla="*/ 403588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2" y="160379"/>
                  </a:lnTo>
                  <a:cubicBezTo>
                    <a:pt x="59546" y="128872"/>
                    <a:pt x="59510" y="84834"/>
                    <a:pt x="84553" y="53285"/>
                  </a:cubicBezTo>
                  <a:cubicBezTo>
                    <a:pt x="95836" y="39071"/>
                    <a:pt x="93458" y="18404"/>
                    <a:pt x="79244" y="7124"/>
                  </a:cubicBezTo>
                  <a:cubicBezTo>
                    <a:pt x="65027" y="-4162"/>
                    <a:pt x="44363" y="-1780"/>
                    <a:pt x="33080" y="12434"/>
                  </a:cubicBezTo>
                  <a:cubicBezTo>
                    <a:pt x="-11086" y="68080"/>
                    <a:pt x="-11021" y="145751"/>
                    <a:pt x="33241" y="201322"/>
                  </a:cubicBezTo>
                  <a:lnTo>
                    <a:pt x="50336" y="222787"/>
                  </a:lnTo>
                  <a:cubicBezTo>
                    <a:pt x="83127" y="263960"/>
                    <a:pt x="83177" y="321512"/>
                    <a:pt x="50451" y="362741"/>
                  </a:cubicBezTo>
                  <a:lnTo>
                    <a:pt x="32935" y="384811"/>
                  </a:lnTo>
                  <a:cubicBezTo>
                    <a:pt x="21652" y="399024"/>
                    <a:pt x="24031" y="419691"/>
                    <a:pt x="38245" y="430971"/>
                  </a:cubicBezTo>
                  <a:cubicBezTo>
                    <a:pt x="44287" y="435765"/>
                    <a:pt x="51493" y="438091"/>
                    <a:pt x="58649" y="438091"/>
                  </a:cubicBezTo>
                  <a:cubicBezTo>
                    <a:pt x="68329" y="438091"/>
                    <a:pt x="77923" y="433830"/>
                    <a:pt x="84409" y="425658"/>
                  </a:cubicBezTo>
                  <a:lnTo>
                    <a:pt x="101922" y="403588"/>
                  </a:lnTo>
                  <a:cubicBezTo>
                    <a:pt x="153773" y="338266"/>
                    <a:pt x="153697" y="247081"/>
                    <a:pt x="101738" y="181841"/>
                  </a:cubicBezTo>
                  <a:close/>
                </a:path>
              </a:pathLst>
            </a:custGeom>
            <a:grpFill/>
            <a:ln w="3274"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E772A387-BBF3-4F39-9794-DAC73F158760}"/>
                </a:ext>
              </a:extLst>
            </p:cNvPr>
            <p:cNvSpPr/>
            <p:nvPr/>
          </p:nvSpPr>
          <p:spPr>
            <a:xfrm>
              <a:off x="10423956" y="3779103"/>
              <a:ext cx="137999" cy="436996"/>
            </a:xfrm>
            <a:custGeom>
              <a:avLst/>
              <a:gdLst>
                <a:gd name="connsiteX0" fmla="*/ 101738 w 137998"/>
                <a:gd name="connsiteY0" fmla="*/ 181841 h 436995"/>
                <a:gd name="connsiteX1" fmla="*/ 84643 w 137998"/>
                <a:gd name="connsiteY1" fmla="*/ 160378 h 436995"/>
                <a:gd name="connsiteX2" fmla="*/ 84551 w 137998"/>
                <a:gd name="connsiteY2" fmla="*/ 53285 h 436995"/>
                <a:gd name="connsiteX3" fmla="*/ 79241 w 137998"/>
                <a:gd name="connsiteY3" fmla="*/ 7121 h 436995"/>
                <a:gd name="connsiteX4" fmla="*/ 33077 w 137998"/>
                <a:gd name="connsiteY4" fmla="*/ 12431 h 436995"/>
                <a:gd name="connsiteX5" fmla="*/ 33241 w 137998"/>
                <a:gd name="connsiteY5" fmla="*/ 201318 h 436995"/>
                <a:gd name="connsiteX6" fmla="*/ 50337 w 137998"/>
                <a:gd name="connsiteY6" fmla="*/ 222783 h 436995"/>
                <a:gd name="connsiteX7" fmla="*/ 50455 w 137998"/>
                <a:gd name="connsiteY7" fmla="*/ 362734 h 436995"/>
                <a:gd name="connsiteX8" fmla="*/ 32936 w 137998"/>
                <a:gd name="connsiteY8" fmla="*/ 384804 h 436995"/>
                <a:gd name="connsiteX9" fmla="*/ 38242 w 137998"/>
                <a:gd name="connsiteY9" fmla="*/ 430968 h 436995"/>
                <a:gd name="connsiteX10" fmla="*/ 58646 w 137998"/>
                <a:gd name="connsiteY10" fmla="*/ 438091 h 436995"/>
                <a:gd name="connsiteX11" fmla="*/ 84403 w 137998"/>
                <a:gd name="connsiteY11" fmla="*/ 425661 h 436995"/>
                <a:gd name="connsiteX12" fmla="*/ 101925 w 137998"/>
                <a:gd name="connsiteY12" fmla="*/ 403588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3" y="160378"/>
                  </a:lnTo>
                  <a:cubicBezTo>
                    <a:pt x="59547" y="128875"/>
                    <a:pt x="59510" y="84834"/>
                    <a:pt x="84551" y="53285"/>
                  </a:cubicBezTo>
                  <a:cubicBezTo>
                    <a:pt x="95834" y="39071"/>
                    <a:pt x="93455" y="18404"/>
                    <a:pt x="79241" y="7121"/>
                  </a:cubicBezTo>
                  <a:cubicBezTo>
                    <a:pt x="65024" y="-4162"/>
                    <a:pt x="44360" y="-1777"/>
                    <a:pt x="33077" y="12431"/>
                  </a:cubicBezTo>
                  <a:cubicBezTo>
                    <a:pt x="-11086" y="68077"/>
                    <a:pt x="-11020" y="145751"/>
                    <a:pt x="33241" y="201318"/>
                  </a:cubicBezTo>
                  <a:lnTo>
                    <a:pt x="50337" y="222783"/>
                  </a:lnTo>
                  <a:cubicBezTo>
                    <a:pt x="83128" y="263956"/>
                    <a:pt x="83177" y="321508"/>
                    <a:pt x="50455" y="362734"/>
                  </a:cubicBezTo>
                  <a:lnTo>
                    <a:pt x="32936" y="384804"/>
                  </a:lnTo>
                  <a:cubicBezTo>
                    <a:pt x="21653" y="399018"/>
                    <a:pt x="24028" y="419685"/>
                    <a:pt x="38242" y="430968"/>
                  </a:cubicBezTo>
                  <a:cubicBezTo>
                    <a:pt x="44285" y="435761"/>
                    <a:pt x="51487" y="438091"/>
                    <a:pt x="58646" y="438091"/>
                  </a:cubicBezTo>
                  <a:cubicBezTo>
                    <a:pt x="68326" y="438091"/>
                    <a:pt x="77917" y="433833"/>
                    <a:pt x="84403" y="425661"/>
                  </a:cubicBezTo>
                  <a:lnTo>
                    <a:pt x="101925" y="403588"/>
                  </a:lnTo>
                  <a:cubicBezTo>
                    <a:pt x="153773" y="338265"/>
                    <a:pt x="153698" y="247081"/>
                    <a:pt x="101738" y="181841"/>
                  </a:cubicBezTo>
                  <a:close/>
                </a:path>
              </a:pathLst>
            </a:custGeom>
            <a:grpFill/>
            <a:ln w="3274"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983C47AD-A083-449B-977A-15207C6779FE}"/>
                </a:ext>
              </a:extLst>
            </p:cNvPr>
            <p:cNvSpPr/>
            <p:nvPr/>
          </p:nvSpPr>
          <p:spPr>
            <a:xfrm>
              <a:off x="10424134" y="4281304"/>
              <a:ext cx="65714" cy="65714"/>
            </a:xfrm>
            <a:custGeom>
              <a:avLst/>
              <a:gdLst>
                <a:gd name="connsiteX0" fmla="*/ 56087 w 65713"/>
                <a:gd name="connsiteY0" fmla="*/ 9627 h 65713"/>
                <a:gd name="connsiteX1" fmla="*/ 32857 w 65713"/>
                <a:gd name="connsiteY1" fmla="*/ 0 h 65713"/>
                <a:gd name="connsiteX2" fmla="*/ 9627 w 65713"/>
                <a:gd name="connsiteY2" fmla="*/ 9627 h 65713"/>
                <a:gd name="connsiteX3" fmla="*/ 0 w 65713"/>
                <a:gd name="connsiteY3" fmla="*/ 32857 h 65713"/>
                <a:gd name="connsiteX4" fmla="*/ 9627 w 65713"/>
                <a:gd name="connsiteY4" fmla="*/ 56119 h 65713"/>
                <a:gd name="connsiteX5" fmla="*/ 32857 w 65713"/>
                <a:gd name="connsiteY5" fmla="*/ 65714 h 65713"/>
                <a:gd name="connsiteX6" fmla="*/ 56087 w 65713"/>
                <a:gd name="connsiteY6" fmla="*/ 56119 h 65713"/>
                <a:gd name="connsiteX7" fmla="*/ 65714 w 65713"/>
                <a:gd name="connsiteY7" fmla="*/ 32857 h 65713"/>
                <a:gd name="connsiteX8" fmla="*/ 56087 w 65713"/>
                <a:gd name="connsiteY8" fmla="*/ 9627 h 6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13" h="65713">
                  <a:moveTo>
                    <a:pt x="56087" y="9627"/>
                  </a:moveTo>
                  <a:cubicBezTo>
                    <a:pt x="49975" y="3516"/>
                    <a:pt x="41498" y="0"/>
                    <a:pt x="32857" y="0"/>
                  </a:cubicBezTo>
                  <a:cubicBezTo>
                    <a:pt x="24215" y="0"/>
                    <a:pt x="15738" y="3516"/>
                    <a:pt x="9627" y="9627"/>
                  </a:cubicBezTo>
                  <a:cubicBezTo>
                    <a:pt x="3519" y="15771"/>
                    <a:pt x="0" y="24215"/>
                    <a:pt x="0" y="32857"/>
                  </a:cubicBezTo>
                  <a:cubicBezTo>
                    <a:pt x="0" y="41498"/>
                    <a:pt x="3516" y="49975"/>
                    <a:pt x="9627" y="56119"/>
                  </a:cubicBezTo>
                  <a:cubicBezTo>
                    <a:pt x="15738" y="62231"/>
                    <a:pt x="24215" y="65714"/>
                    <a:pt x="32857" y="65714"/>
                  </a:cubicBezTo>
                  <a:cubicBezTo>
                    <a:pt x="41498" y="65714"/>
                    <a:pt x="49975" y="62231"/>
                    <a:pt x="56087" y="56119"/>
                  </a:cubicBezTo>
                  <a:cubicBezTo>
                    <a:pt x="62228" y="49975"/>
                    <a:pt x="65714" y="41531"/>
                    <a:pt x="65714" y="32857"/>
                  </a:cubicBezTo>
                  <a:cubicBezTo>
                    <a:pt x="65714" y="24215"/>
                    <a:pt x="62228" y="15738"/>
                    <a:pt x="56087" y="9627"/>
                  </a:cubicBezTo>
                  <a:close/>
                </a:path>
              </a:pathLst>
            </a:custGeom>
            <a:grpFill/>
            <a:ln w="3274"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5BDF79A1-371F-4F18-B485-7EC83F97A263}"/>
                </a:ext>
              </a:extLst>
            </p:cNvPr>
            <p:cNvSpPr/>
            <p:nvPr/>
          </p:nvSpPr>
          <p:spPr>
            <a:xfrm>
              <a:off x="10997764" y="4566074"/>
              <a:ext cx="210284" cy="417282"/>
            </a:xfrm>
            <a:custGeom>
              <a:avLst/>
              <a:gdLst>
                <a:gd name="connsiteX0" fmla="*/ 178102 w 210283"/>
                <a:gd name="connsiteY0" fmla="*/ 0 h 417281"/>
                <a:gd name="connsiteX1" fmla="*/ 145245 w 210283"/>
                <a:gd name="connsiteY1" fmla="*/ 32857 h 417281"/>
                <a:gd name="connsiteX2" fmla="*/ 9520 w 210283"/>
                <a:gd name="connsiteY2" fmla="*/ 361698 h 417281"/>
                <a:gd name="connsiteX3" fmla="*/ 9727 w 210283"/>
                <a:gd name="connsiteY3" fmla="*/ 408164 h 417281"/>
                <a:gd name="connsiteX4" fmla="*/ 32858 w 210283"/>
                <a:gd name="connsiteY4" fmla="*/ 417686 h 417281"/>
                <a:gd name="connsiteX5" fmla="*/ 56196 w 210283"/>
                <a:gd name="connsiteY5" fmla="*/ 407954 h 417281"/>
                <a:gd name="connsiteX6" fmla="*/ 210958 w 210283"/>
                <a:gd name="connsiteY6" fmla="*/ 32857 h 417281"/>
                <a:gd name="connsiteX7" fmla="*/ 178102 w 210283"/>
                <a:gd name="connsiteY7" fmla="*/ 0 h 41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283" h="417281">
                  <a:moveTo>
                    <a:pt x="178102" y="0"/>
                  </a:moveTo>
                  <a:cubicBezTo>
                    <a:pt x="159958" y="0"/>
                    <a:pt x="145245" y="14710"/>
                    <a:pt x="145245" y="32857"/>
                  </a:cubicBezTo>
                  <a:cubicBezTo>
                    <a:pt x="145245" y="154818"/>
                    <a:pt x="95776" y="274677"/>
                    <a:pt x="9520" y="361698"/>
                  </a:cubicBezTo>
                  <a:cubicBezTo>
                    <a:pt x="-3255" y="374584"/>
                    <a:pt x="-3160" y="395389"/>
                    <a:pt x="9727" y="408164"/>
                  </a:cubicBezTo>
                  <a:cubicBezTo>
                    <a:pt x="16134" y="414515"/>
                    <a:pt x="24496" y="417686"/>
                    <a:pt x="32858" y="417686"/>
                  </a:cubicBezTo>
                  <a:cubicBezTo>
                    <a:pt x="41315" y="417683"/>
                    <a:pt x="49773" y="414436"/>
                    <a:pt x="56196" y="407954"/>
                  </a:cubicBezTo>
                  <a:cubicBezTo>
                    <a:pt x="154550" y="308726"/>
                    <a:pt x="210958" y="172009"/>
                    <a:pt x="210958" y="32857"/>
                  </a:cubicBezTo>
                  <a:cubicBezTo>
                    <a:pt x="210958" y="14710"/>
                    <a:pt x="196245" y="0"/>
                    <a:pt x="178102" y="0"/>
                  </a:cubicBezTo>
                  <a:close/>
                </a:path>
              </a:pathLst>
            </a:custGeom>
            <a:grpFill/>
            <a:ln w="3274"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C631320E-09A5-4FB2-8D6D-250050B0977D}"/>
                </a:ext>
              </a:extLst>
            </p:cNvPr>
            <p:cNvSpPr/>
            <p:nvPr/>
          </p:nvSpPr>
          <p:spPr>
            <a:xfrm>
              <a:off x="10889831" y="5000232"/>
              <a:ext cx="65714" cy="65714"/>
            </a:xfrm>
            <a:custGeom>
              <a:avLst/>
              <a:gdLst>
                <a:gd name="connsiteX0" fmla="*/ 62230 w 65713"/>
                <a:gd name="connsiteY0" fmla="*/ 16720 h 65713"/>
                <a:gd name="connsiteX1" fmla="*/ 17469 w 65713"/>
                <a:gd name="connsiteY1" fmla="*/ 4244 h 65713"/>
                <a:gd name="connsiteX2" fmla="*/ 16720 w 65713"/>
                <a:gd name="connsiteY2" fmla="*/ 4668 h 65713"/>
                <a:gd name="connsiteX3" fmla="*/ 4244 w 65713"/>
                <a:gd name="connsiteY3" fmla="*/ 49429 h 65713"/>
                <a:gd name="connsiteX4" fmla="*/ 32892 w 65713"/>
                <a:gd name="connsiteY4" fmla="*/ 66150 h 65713"/>
                <a:gd name="connsiteX5" fmla="*/ 49005 w 65713"/>
                <a:gd name="connsiteY5" fmla="*/ 61905 h 65713"/>
                <a:gd name="connsiteX6" fmla="*/ 49755 w 65713"/>
                <a:gd name="connsiteY6" fmla="*/ 61481 h 65713"/>
                <a:gd name="connsiteX7" fmla="*/ 62230 w 65713"/>
                <a:gd name="connsiteY7" fmla="*/ 16720 h 6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13" h="65713">
                  <a:moveTo>
                    <a:pt x="62230" y="16720"/>
                  </a:moveTo>
                  <a:cubicBezTo>
                    <a:pt x="53313" y="913"/>
                    <a:pt x="33273" y="-4670"/>
                    <a:pt x="17469" y="4244"/>
                  </a:cubicBezTo>
                  <a:lnTo>
                    <a:pt x="16720" y="4668"/>
                  </a:lnTo>
                  <a:cubicBezTo>
                    <a:pt x="913" y="13586"/>
                    <a:pt x="-4670" y="33625"/>
                    <a:pt x="4244" y="49429"/>
                  </a:cubicBezTo>
                  <a:cubicBezTo>
                    <a:pt x="10284" y="60134"/>
                    <a:pt x="21419" y="66150"/>
                    <a:pt x="32892" y="66150"/>
                  </a:cubicBezTo>
                  <a:cubicBezTo>
                    <a:pt x="38360" y="66150"/>
                    <a:pt x="43906" y="64780"/>
                    <a:pt x="49005" y="61905"/>
                  </a:cubicBezTo>
                  <a:lnTo>
                    <a:pt x="49755" y="61481"/>
                  </a:lnTo>
                  <a:cubicBezTo>
                    <a:pt x="65562" y="52564"/>
                    <a:pt x="71144" y="32524"/>
                    <a:pt x="62230" y="16720"/>
                  </a:cubicBezTo>
                  <a:close/>
                </a:path>
              </a:pathLst>
            </a:custGeom>
            <a:grpFill/>
            <a:ln w="3274" cap="flat">
              <a:noFill/>
              <a:prstDash val="solid"/>
              <a:miter/>
            </a:ln>
          </p:spPr>
          <p:txBody>
            <a:bodyPr rtlCol="0" anchor="ctr"/>
            <a:lstStyle/>
            <a:p>
              <a:endParaRPr lang="zh-TW" altLang="en-US"/>
            </a:p>
          </p:txBody>
        </p:sp>
      </p:grpSp>
      <p:grpSp>
        <p:nvGrpSpPr>
          <p:cNvPr id="26" name="群組 25">
            <a:extLst>
              <a:ext uri="{FF2B5EF4-FFF2-40B4-BE49-F238E27FC236}">
                <a16:creationId xmlns:a16="http://schemas.microsoft.com/office/drawing/2014/main" id="{D1A2A297-0087-48B0-9DEF-2E1664964A1D}"/>
              </a:ext>
            </a:extLst>
          </p:cNvPr>
          <p:cNvGrpSpPr/>
          <p:nvPr/>
        </p:nvGrpSpPr>
        <p:grpSpPr>
          <a:xfrm>
            <a:off x="4046868" y="1372516"/>
            <a:ext cx="654758" cy="654758"/>
            <a:chOff x="6096436" y="1162271"/>
            <a:chExt cx="1242976" cy="1242976"/>
          </a:xfrm>
        </p:grpSpPr>
        <p:sp>
          <p:nvSpPr>
            <p:cNvPr id="27" name="手繪多邊形: 圖案 26">
              <a:extLst>
                <a:ext uri="{FF2B5EF4-FFF2-40B4-BE49-F238E27FC236}">
                  <a16:creationId xmlns:a16="http://schemas.microsoft.com/office/drawing/2014/main" id="{E99795BE-9C45-4190-BB03-5FD983273838}"/>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8" name="手繪多邊形: 圖案 27">
              <a:extLst>
                <a:ext uri="{FF2B5EF4-FFF2-40B4-BE49-F238E27FC236}">
                  <a16:creationId xmlns:a16="http://schemas.microsoft.com/office/drawing/2014/main" id="{22B2A46E-2B09-4AB6-AA94-5DC71145D353}"/>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29" name="群組 28">
            <a:extLst>
              <a:ext uri="{FF2B5EF4-FFF2-40B4-BE49-F238E27FC236}">
                <a16:creationId xmlns:a16="http://schemas.microsoft.com/office/drawing/2014/main" id="{54824D9B-5D85-44F1-AFDC-FBCCDFADF672}"/>
              </a:ext>
            </a:extLst>
          </p:cNvPr>
          <p:cNvGrpSpPr/>
          <p:nvPr/>
        </p:nvGrpSpPr>
        <p:grpSpPr>
          <a:xfrm>
            <a:off x="6929281" y="2153706"/>
            <a:ext cx="609492" cy="620184"/>
            <a:chOff x="5939597" y="1796438"/>
            <a:chExt cx="542925" cy="552450"/>
          </a:xfrm>
          <a:solidFill>
            <a:schemeClr val="bg1"/>
          </a:solidFill>
        </p:grpSpPr>
        <p:sp>
          <p:nvSpPr>
            <p:cNvPr id="30" name="手繪多邊形: 圖案 29">
              <a:extLst>
                <a:ext uri="{FF2B5EF4-FFF2-40B4-BE49-F238E27FC236}">
                  <a16:creationId xmlns:a16="http://schemas.microsoft.com/office/drawing/2014/main" id="{11F78452-530D-4E88-88A0-D68F2337E441}"/>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31" name="手繪多邊形: 圖案 30">
              <a:extLst>
                <a:ext uri="{FF2B5EF4-FFF2-40B4-BE49-F238E27FC236}">
                  <a16:creationId xmlns:a16="http://schemas.microsoft.com/office/drawing/2014/main" id="{89C621D2-A0F2-4734-87BF-B4D4A4AEC50C}"/>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32" name="手繪多邊形: 圖案 31">
              <a:extLst>
                <a:ext uri="{FF2B5EF4-FFF2-40B4-BE49-F238E27FC236}">
                  <a16:creationId xmlns:a16="http://schemas.microsoft.com/office/drawing/2014/main" id="{FF303EB3-3C5D-4AE1-BBDE-58985D79CD0E}"/>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sp>
        <p:nvSpPr>
          <p:cNvPr id="33" name="等腰三角形 32">
            <a:extLst>
              <a:ext uri="{FF2B5EF4-FFF2-40B4-BE49-F238E27FC236}">
                <a16:creationId xmlns:a16="http://schemas.microsoft.com/office/drawing/2014/main" id="{2A48CE60-96FB-4C37-813C-CD32CF4AE6D7}"/>
              </a:ext>
            </a:extLst>
          </p:cNvPr>
          <p:cNvSpPr/>
          <p:nvPr/>
        </p:nvSpPr>
        <p:spPr>
          <a:xfrm rot="10800000">
            <a:off x="-399259" y="399259"/>
            <a:ext cx="6858003" cy="6059486"/>
          </a:xfrm>
          <a:prstGeom prst="triangl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t>2</a:t>
            </a:r>
            <a:endParaRPr lang="zh-TW" altLang="en-US" sz="100" dirty="0"/>
          </a:p>
        </p:txBody>
      </p:sp>
      <p:sp>
        <p:nvSpPr>
          <p:cNvPr id="34" name="等腰三角形 33">
            <a:extLst>
              <a:ext uri="{FF2B5EF4-FFF2-40B4-BE49-F238E27FC236}">
                <a16:creationId xmlns:a16="http://schemas.microsoft.com/office/drawing/2014/main" id="{92FD6D8C-EC55-440C-859A-A0600F3E07FB}"/>
              </a:ext>
            </a:extLst>
          </p:cNvPr>
          <p:cNvSpPr/>
          <p:nvPr/>
        </p:nvSpPr>
        <p:spPr>
          <a:xfrm>
            <a:off x="5696743" y="362742"/>
            <a:ext cx="6858003" cy="6132514"/>
          </a:xfrm>
          <a:prstGeom prst="triangle">
            <a:avLst>
              <a:gd name="adj" fmla="val 5000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t>1</a:t>
            </a:r>
            <a:endParaRPr lang="zh-TW" altLang="en-US" sz="100" dirty="0"/>
          </a:p>
        </p:txBody>
      </p:sp>
      <p:grpSp>
        <p:nvGrpSpPr>
          <p:cNvPr id="35" name="群組 34">
            <a:extLst>
              <a:ext uri="{FF2B5EF4-FFF2-40B4-BE49-F238E27FC236}">
                <a16:creationId xmlns:a16="http://schemas.microsoft.com/office/drawing/2014/main" id="{E1D722A7-EEDA-4A75-ADB3-6F4774BB232E}"/>
              </a:ext>
            </a:extLst>
          </p:cNvPr>
          <p:cNvGrpSpPr/>
          <p:nvPr/>
        </p:nvGrpSpPr>
        <p:grpSpPr>
          <a:xfrm>
            <a:off x="2429560" y="3937000"/>
            <a:ext cx="552450" cy="438150"/>
            <a:chOff x="5317772" y="5103680"/>
            <a:chExt cx="552450" cy="438150"/>
          </a:xfrm>
          <a:solidFill>
            <a:schemeClr val="bg1"/>
          </a:solidFill>
        </p:grpSpPr>
        <p:sp>
          <p:nvSpPr>
            <p:cNvPr id="36" name="手繪多邊形: 圖案 35">
              <a:extLst>
                <a:ext uri="{FF2B5EF4-FFF2-40B4-BE49-F238E27FC236}">
                  <a16:creationId xmlns:a16="http://schemas.microsoft.com/office/drawing/2014/main" id="{7CA05133-686A-4809-91EB-C392EDC87D9F}"/>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37" name="手繪多邊形: 圖案 36">
              <a:extLst>
                <a:ext uri="{FF2B5EF4-FFF2-40B4-BE49-F238E27FC236}">
                  <a16:creationId xmlns:a16="http://schemas.microsoft.com/office/drawing/2014/main" id="{0A111091-84E7-4638-8889-3B16C5E31C22}"/>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38" name="手繪多邊形: 圖案 37">
              <a:extLst>
                <a:ext uri="{FF2B5EF4-FFF2-40B4-BE49-F238E27FC236}">
                  <a16:creationId xmlns:a16="http://schemas.microsoft.com/office/drawing/2014/main" id="{931D93D2-CAC3-4666-83D4-88B5560169F0}"/>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spTree>
    <p:extLst>
      <p:ext uri="{BB962C8B-B14F-4D97-AF65-F5344CB8AC3E}">
        <p14:creationId xmlns:p14="http://schemas.microsoft.com/office/powerpoint/2010/main" val="1464906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菱形 2">
            <a:extLst>
              <a:ext uri="{FF2B5EF4-FFF2-40B4-BE49-F238E27FC236}">
                <a16:creationId xmlns:a16="http://schemas.microsoft.com/office/drawing/2014/main" id="{EEE9EFDA-740A-4AF2-8096-3866926A291C}"/>
              </a:ext>
            </a:extLst>
          </p:cNvPr>
          <p:cNvSpPr/>
          <p:nvPr/>
        </p:nvSpPr>
        <p:spPr>
          <a:xfrm>
            <a:off x="-3486150" y="-6153150"/>
            <a:ext cx="19164300" cy="19164300"/>
          </a:xfrm>
          <a:prstGeom prst="diamond">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頁尾版面配置區 3">
            <a:extLst>
              <a:ext uri="{FF2B5EF4-FFF2-40B4-BE49-F238E27FC236}">
                <a16:creationId xmlns:a16="http://schemas.microsoft.com/office/drawing/2014/main" id="{D488DCB1-F3AB-4AE5-A818-36CAC97B09A8}"/>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5" name="矩形 4">
            <a:extLst>
              <a:ext uri="{FF2B5EF4-FFF2-40B4-BE49-F238E27FC236}">
                <a16:creationId xmlns:a16="http://schemas.microsoft.com/office/drawing/2014/main" id="{585AE221-0BB3-4ACD-BABF-64610B6B7AB0}"/>
              </a:ext>
            </a:extLst>
          </p:cNvPr>
          <p:cNvSpPr/>
          <p:nvPr/>
        </p:nvSpPr>
        <p:spPr>
          <a:xfrm>
            <a:off x="474285" y="328236"/>
            <a:ext cx="5234517" cy="769441"/>
          </a:xfrm>
          <a:prstGeom prst="rect">
            <a:avLst/>
          </a:prstGeom>
        </p:spPr>
        <p:txBody>
          <a:bodyPr wrap="square">
            <a:spAutoFit/>
          </a:bodyPr>
          <a:lstStyle/>
          <a:p>
            <a:r>
              <a:rPr lang="en-US" altLang="zh-TW" sz="4400" dirty="0">
                <a:solidFill>
                  <a:schemeClr val="bg1"/>
                </a:solidFill>
              </a:rPr>
              <a:t>Morph Template 12</a:t>
            </a:r>
            <a:endParaRPr lang="zh-TW" altLang="en-US" sz="4400" dirty="0"/>
          </a:p>
        </p:txBody>
      </p:sp>
      <p:pic>
        <p:nvPicPr>
          <p:cNvPr id="6" name="圖片版面配置區 13" descr="一張含有 杯子, 桌, 食物, 咖啡 的圖片&#10;&#10;自動產生的描述">
            <a:extLst>
              <a:ext uri="{FF2B5EF4-FFF2-40B4-BE49-F238E27FC236}">
                <a16:creationId xmlns:a16="http://schemas.microsoft.com/office/drawing/2014/main" id="{FD892584-EA40-46E2-8338-A7B470339BE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67212" y="1468026"/>
            <a:ext cx="1440000" cy="1440000"/>
          </a:xfrm>
          <a:prstGeom prst="rect">
            <a:avLst/>
          </a:prstGeom>
        </p:spPr>
      </p:pic>
      <p:pic>
        <p:nvPicPr>
          <p:cNvPr id="7" name="圖片版面配置區 15" descr="一張含有 桌, 杯子, 咖啡, 室內 的圖片&#10;&#10;自動產生的描述">
            <a:extLst>
              <a:ext uri="{FF2B5EF4-FFF2-40B4-BE49-F238E27FC236}">
                <a16:creationId xmlns:a16="http://schemas.microsoft.com/office/drawing/2014/main" id="{ED626E26-A2A1-4ACC-84AD-E6175033EF8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579212" y="1468026"/>
            <a:ext cx="1440000" cy="1440000"/>
          </a:xfrm>
          <a:prstGeom prst="rect">
            <a:avLst/>
          </a:prstGeom>
        </p:spPr>
      </p:pic>
      <p:pic>
        <p:nvPicPr>
          <p:cNvPr id="8" name="圖片版面配置區 17" descr="一張含有 室內 的圖片&#10;&#10;自動產生的描述">
            <a:extLst>
              <a:ext uri="{FF2B5EF4-FFF2-40B4-BE49-F238E27FC236}">
                <a16:creationId xmlns:a16="http://schemas.microsoft.com/office/drawing/2014/main" id="{F6AFECDF-0552-428B-8F22-8E0A673870F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91212" y="1468026"/>
            <a:ext cx="1440000" cy="1440000"/>
          </a:xfrm>
          <a:prstGeom prst="rect">
            <a:avLst/>
          </a:prstGeom>
        </p:spPr>
      </p:pic>
      <p:pic>
        <p:nvPicPr>
          <p:cNvPr id="9" name="圖片版面配置區 19" descr="一張含有 建築物, 木製的, 桌 的圖片&#10;&#10;自動產生的描述">
            <a:extLst>
              <a:ext uri="{FF2B5EF4-FFF2-40B4-BE49-F238E27FC236}">
                <a16:creationId xmlns:a16="http://schemas.microsoft.com/office/drawing/2014/main" id="{12A2F1D4-9C30-4763-AAAE-14D75C7ECD7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67212" y="2980026"/>
            <a:ext cx="1440000" cy="1440000"/>
          </a:xfrm>
          <a:prstGeom prst="rect">
            <a:avLst/>
          </a:prstGeom>
        </p:spPr>
      </p:pic>
      <p:pic>
        <p:nvPicPr>
          <p:cNvPr id="10" name="圖片版面配置區 21" descr="一張含有 室內, 桌, 坐, 廚具 的圖片&#10;&#10;自動產生的描述">
            <a:extLst>
              <a:ext uri="{FF2B5EF4-FFF2-40B4-BE49-F238E27FC236}">
                <a16:creationId xmlns:a16="http://schemas.microsoft.com/office/drawing/2014/main" id="{6155CAB7-2436-446E-8572-E913C489C4A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579212" y="2980026"/>
            <a:ext cx="1440000" cy="1440000"/>
          </a:xfrm>
          <a:prstGeom prst="rect">
            <a:avLst/>
          </a:prstGeom>
        </p:spPr>
      </p:pic>
      <p:pic>
        <p:nvPicPr>
          <p:cNvPr id="11" name="圖片版面配置區 23" descr="一張含有 室內, 地板, 桌, 牆 的圖片&#10;&#10;自動產生的描述">
            <a:extLst>
              <a:ext uri="{FF2B5EF4-FFF2-40B4-BE49-F238E27FC236}">
                <a16:creationId xmlns:a16="http://schemas.microsoft.com/office/drawing/2014/main" id="{8975B778-2133-4CCF-B3D0-82F687CA811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091212" y="2980026"/>
            <a:ext cx="1440000" cy="1440000"/>
          </a:xfrm>
          <a:prstGeom prst="rect">
            <a:avLst/>
          </a:prstGeom>
        </p:spPr>
      </p:pic>
      <p:pic>
        <p:nvPicPr>
          <p:cNvPr id="12" name="圖片版面配置區 25" descr="一張含有 杯子, 咖啡, 桌, 坐 的圖片&#10;&#10;自動產生的描述">
            <a:extLst>
              <a:ext uri="{FF2B5EF4-FFF2-40B4-BE49-F238E27FC236}">
                <a16:creationId xmlns:a16="http://schemas.microsoft.com/office/drawing/2014/main" id="{64842BB0-91D4-4E00-A439-FF39567D937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67212" y="4492026"/>
            <a:ext cx="1440000" cy="1440000"/>
          </a:xfrm>
          <a:prstGeom prst="rect">
            <a:avLst/>
          </a:prstGeom>
        </p:spPr>
      </p:pic>
      <p:pic>
        <p:nvPicPr>
          <p:cNvPr id="13" name="圖片版面配置區 27" descr="一張含有 窗戶, 室內, 桌, 建築物 的圖片&#10;&#10;自動產生的描述">
            <a:extLst>
              <a:ext uri="{FF2B5EF4-FFF2-40B4-BE49-F238E27FC236}">
                <a16:creationId xmlns:a16="http://schemas.microsoft.com/office/drawing/2014/main" id="{A8EDE28A-9FC3-4AD4-B470-582D7E0EFB7A}"/>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2579212" y="4492026"/>
            <a:ext cx="1440000" cy="1440000"/>
          </a:xfrm>
          <a:prstGeom prst="rect">
            <a:avLst/>
          </a:prstGeom>
        </p:spPr>
      </p:pic>
      <p:pic>
        <p:nvPicPr>
          <p:cNvPr id="14" name="圖片版面配置區 29" descr="一張含有 岩石, 室外, 豆, 下一個 的圖片&#10;&#10;自動產生的描述">
            <a:extLst>
              <a:ext uri="{FF2B5EF4-FFF2-40B4-BE49-F238E27FC236}">
                <a16:creationId xmlns:a16="http://schemas.microsoft.com/office/drawing/2014/main" id="{BE49B3DE-0DDD-4F7F-AAAB-BEEA9E6060A4}"/>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4091212" y="4492026"/>
            <a:ext cx="1440000" cy="1440000"/>
          </a:xfrm>
          <a:prstGeom prst="rect">
            <a:avLst/>
          </a:prstGeom>
        </p:spPr>
      </p:pic>
      <p:cxnSp>
        <p:nvCxnSpPr>
          <p:cNvPr id="35" name="直線接點 34">
            <a:extLst>
              <a:ext uri="{FF2B5EF4-FFF2-40B4-BE49-F238E27FC236}">
                <a16:creationId xmlns:a16="http://schemas.microsoft.com/office/drawing/2014/main" id="{B7FC6FB8-35C7-44E8-ADE4-62191FDEFF0D}"/>
              </a:ext>
            </a:extLst>
          </p:cNvPr>
          <p:cNvCxnSpPr/>
          <p:nvPr/>
        </p:nvCxnSpPr>
        <p:spPr>
          <a:xfrm>
            <a:off x="6008484" y="3398520"/>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接點 35">
            <a:extLst>
              <a:ext uri="{FF2B5EF4-FFF2-40B4-BE49-F238E27FC236}">
                <a16:creationId xmlns:a16="http://schemas.microsoft.com/office/drawing/2014/main" id="{92E587DF-423C-4BDB-A686-94ED7CCDB17A}"/>
              </a:ext>
            </a:extLst>
          </p:cNvPr>
          <p:cNvCxnSpPr/>
          <p:nvPr/>
        </p:nvCxnSpPr>
        <p:spPr>
          <a:xfrm>
            <a:off x="6008484" y="3960223"/>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文字方塊 36">
            <a:extLst>
              <a:ext uri="{FF2B5EF4-FFF2-40B4-BE49-F238E27FC236}">
                <a16:creationId xmlns:a16="http://schemas.microsoft.com/office/drawing/2014/main" id="{E2760771-6F93-4FAA-8E14-2387AB45F218}"/>
              </a:ext>
            </a:extLst>
          </p:cNvPr>
          <p:cNvSpPr txBox="1"/>
          <p:nvPr/>
        </p:nvSpPr>
        <p:spPr>
          <a:xfrm>
            <a:off x="6373744" y="3448539"/>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38" name="文字方塊 37">
            <a:extLst>
              <a:ext uri="{FF2B5EF4-FFF2-40B4-BE49-F238E27FC236}">
                <a16:creationId xmlns:a16="http://schemas.microsoft.com/office/drawing/2014/main" id="{AA0AD8BA-9646-4E86-B0D4-DAC73D4667D8}"/>
              </a:ext>
            </a:extLst>
          </p:cNvPr>
          <p:cNvSpPr txBox="1"/>
          <p:nvPr/>
        </p:nvSpPr>
        <p:spPr>
          <a:xfrm>
            <a:off x="6008485" y="4186100"/>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cxnSp>
        <p:nvCxnSpPr>
          <p:cNvPr id="39" name="直線接點 38">
            <a:extLst>
              <a:ext uri="{FF2B5EF4-FFF2-40B4-BE49-F238E27FC236}">
                <a16:creationId xmlns:a16="http://schemas.microsoft.com/office/drawing/2014/main" id="{1C54E624-E563-4CF2-956A-FCF8CBA31A49}"/>
              </a:ext>
            </a:extLst>
          </p:cNvPr>
          <p:cNvCxnSpPr/>
          <p:nvPr/>
        </p:nvCxnSpPr>
        <p:spPr>
          <a:xfrm>
            <a:off x="9169695" y="3398520"/>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接點 39">
            <a:extLst>
              <a:ext uri="{FF2B5EF4-FFF2-40B4-BE49-F238E27FC236}">
                <a16:creationId xmlns:a16="http://schemas.microsoft.com/office/drawing/2014/main" id="{A0528C5B-8F9B-4B80-B1AC-489F03F180CF}"/>
              </a:ext>
            </a:extLst>
          </p:cNvPr>
          <p:cNvCxnSpPr/>
          <p:nvPr/>
        </p:nvCxnSpPr>
        <p:spPr>
          <a:xfrm>
            <a:off x="9169695" y="3960223"/>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文字方塊 40">
            <a:extLst>
              <a:ext uri="{FF2B5EF4-FFF2-40B4-BE49-F238E27FC236}">
                <a16:creationId xmlns:a16="http://schemas.microsoft.com/office/drawing/2014/main" id="{41EC1F3D-D40E-4320-88D0-28FC2166B114}"/>
              </a:ext>
            </a:extLst>
          </p:cNvPr>
          <p:cNvSpPr txBox="1"/>
          <p:nvPr/>
        </p:nvSpPr>
        <p:spPr>
          <a:xfrm>
            <a:off x="9534955" y="3448539"/>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42" name="文字方塊 41">
            <a:extLst>
              <a:ext uri="{FF2B5EF4-FFF2-40B4-BE49-F238E27FC236}">
                <a16:creationId xmlns:a16="http://schemas.microsoft.com/office/drawing/2014/main" id="{8DC4445A-E878-4CE6-8061-D88C1CA77E35}"/>
              </a:ext>
            </a:extLst>
          </p:cNvPr>
          <p:cNvSpPr txBox="1"/>
          <p:nvPr/>
        </p:nvSpPr>
        <p:spPr>
          <a:xfrm>
            <a:off x="9169696" y="4186100"/>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74" name="群組 73">
            <a:extLst>
              <a:ext uri="{FF2B5EF4-FFF2-40B4-BE49-F238E27FC236}">
                <a16:creationId xmlns:a16="http://schemas.microsoft.com/office/drawing/2014/main" id="{8747C831-5D97-4B02-A7BD-CDC65CF7F898}"/>
              </a:ext>
            </a:extLst>
          </p:cNvPr>
          <p:cNvGrpSpPr/>
          <p:nvPr/>
        </p:nvGrpSpPr>
        <p:grpSpPr>
          <a:xfrm>
            <a:off x="6747762" y="2151015"/>
            <a:ext cx="1006292" cy="1005842"/>
            <a:chOff x="7566912" y="2398665"/>
            <a:chExt cx="1006292" cy="1005842"/>
          </a:xfrm>
        </p:grpSpPr>
        <p:sp>
          <p:nvSpPr>
            <p:cNvPr id="15" name="手繪多邊形: 圖案 14">
              <a:extLst>
                <a:ext uri="{FF2B5EF4-FFF2-40B4-BE49-F238E27FC236}">
                  <a16:creationId xmlns:a16="http://schemas.microsoft.com/office/drawing/2014/main" id="{6C2D8597-9C81-47DB-910E-1ACF2EBB3C7A}"/>
                </a:ext>
              </a:extLst>
            </p:cNvPr>
            <p:cNvSpPr/>
            <p:nvPr/>
          </p:nvSpPr>
          <p:spPr>
            <a:xfrm>
              <a:off x="7566912" y="3036621"/>
              <a:ext cx="1005293" cy="367886"/>
            </a:xfrm>
            <a:custGeom>
              <a:avLst/>
              <a:gdLst>
                <a:gd name="connsiteX0" fmla="*/ 1681649 w 1706925"/>
                <a:gd name="connsiteY0" fmla="*/ 0 h 624647"/>
                <a:gd name="connsiteX1" fmla="*/ 28503 w 1706925"/>
                <a:gd name="connsiteY1" fmla="*/ 0 h 624647"/>
                <a:gd name="connsiteX2" fmla="*/ 0 w 1706925"/>
                <a:gd name="connsiteY2" fmla="*/ 28503 h 624647"/>
                <a:gd name="connsiteX3" fmla="*/ 598553 w 1706925"/>
                <a:gd name="connsiteY3" fmla="*/ 627056 h 624647"/>
                <a:gd name="connsiteX4" fmla="*/ 1111600 w 1706925"/>
                <a:gd name="connsiteY4" fmla="*/ 627056 h 624647"/>
                <a:gd name="connsiteX5" fmla="*/ 1710152 w 1706925"/>
                <a:gd name="connsiteY5" fmla="*/ 28503 h 624647"/>
                <a:gd name="connsiteX6" fmla="*/ 1681649 w 1706925"/>
                <a:gd name="connsiteY6" fmla="*/ 0 h 624647"/>
                <a:gd name="connsiteX7" fmla="*/ 1111600 w 1706925"/>
                <a:gd name="connsiteY7" fmla="*/ 570050 h 624647"/>
                <a:gd name="connsiteX8" fmla="*/ 598553 w 1706925"/>
                <a:gd name="connsiteY8" fmla="*/ 570050 h 624647"/>
                <a:gd name="connsiteX9" fmla="*/ 57745 w 1706925"/>
                <a:gd name="connsiteY9" fmla="*/ 57003 h 624647"/>
                <a:gd name="connsiteX10" fmla="*/ 1652404 w 1706925"/>
                <a:gd name="connsiteY10" fmla="*/ 57003 h 624647"/>
                <a:gd name="connsiteX11" fmla="*/ 1111600 w 1706925"/>
                <a:gd name="connsiteY11" fmla="*/ 570050 h 62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6925" h="624647">
                  <a:moveTo>
                    <a:pt x="1681649" y="0"/>
                  </a:moveTo>
                  <a:lnTo>
                    <a:pt x="28503" y="0"/>
                  </a:lnTo>
                  <a:cubicBezTo>
                    <a:pt x="12770" y="0"/>
                    <a:pt x="0" y="12740"/>
                    <a:pt x="0" y="28503"/>
                  </a:cubicBezTo>
                  <a:cubicBezTo>
                    <a:pt x="0" y="358535"/>
                    <a:pt x="268495" y="627056"/>
                    <a:pt x="598553" y="627056"/>
                  </a:cubicBezTo>
                  <a:lnTo>
                    <a:pt x="1111600" y="627056"/>
                  </a:lnTo>
                  <a:cubicBezTo>
                    <a:pt x="1441631" y="627056"/>
                    <a:pt x="1710152" y="358535"/>
                    <a:pt x="1710152" y="28503"/>
                  </a:cubicBezTo>
                  <a:cubicBezTo>
                    <a:pt x="1710152" y="12740"/>
                    <a:pt x="1697412" y="0"/>
                    <a:pt x="1681649" y="0"/>
                  </a:cubicBezTo>
                  <a:close/>
                  <a:moveTo>
                    <a:pt x="1111600" y="570050"/>
                  </a:moveTo>
                  <a:lnTo>
                    <a:pt x="598553" y="570050"/>
                  </a:lnTo>
                  <a:cubicBezTo>
                    <a:pt x="309508" y="570050"/>
                    <a:pt x="72623" y="342427"/>
                    <a:pt x="57745" y="57003"/>
                  </a:cubicBezTo>
                  <a:lnTo>
                    <a:pt x="1652404" y="57003"/>
                  </a:lnTo>
                  <a:cubicBezTo>
                    <a:pt x="1637530" y="342427"/>
                    <a:pt x="1400644" y="570050"/>
                    <a:pt x="1111600" y="570050"/>
                  </a:cubicBezTo>
                  <a:close/>
                </a:path>
              </a:pathLst>
            </a:custGeom>
            <a:solidFill>
              <a:schemeClr val="bg1"/>
            </a:solidFill>
            <a:ln w="3330" cap="flat">
              <a:noFill/>
              <a:prstDash val="solid"/>
              <a:miter/>
            </a:ln>
          </p:spPr>
          <p:txBody>
            <a:bodyPr rtlCol="0" anchor="ctr"/>
            <a:lstStyle/>
            <a:p>
              <a:endParaRPr lang="zh-TW" altLang="en-US"/>
            </a:p>
          </p:txBody>
        </p:sp>
        <p:sp>
          <p:nvSpPr>
            <p:cNvPr id="16" name="手繪多邊形: 圖案 15">
              <a:extLst>
                <a:ext uri="{FF2B5EF4-FFF2-40B4-BE49-F238E27FC236}">
                  <a16:creationId xmlns:a16="http://schemas.microsoft.com/office/drawing/2014/main" id="{03D0DD13-3874-430D-B241-122EFF79218D}"/>
                </a:ext>
              </a:extLst>
            </p:cNvPr>
            <p:cNvSpPr/>
            <p:nvPr/>
          </p:nvSpPr>
          <p:spPr>
            <a:xfrm>
              <a:off x="7919424" y="2398665"/>
              <a:ext cx="503630" cy="503630"/>
            </a:xfrm>
            <a:custGeom>
              <a:avLst/>
              <a:gdLst>
                <a:gd name="connsiteX0" fmla="*/ 855203 w 855133"/>
                <a:gd name="connsiteY0" fmla="*/ 399320 h 855133"/>
                <a:gd name="connsiteX1" fmla="*/ 854976 w 855133"/>
                <a:gd name="connsiteY1" fmla="*/ 391994 h 855133"/>
                <a:gd name="connsiteX2" fmla="*/ 775198 w 855133"/>
                <a:gd name="connsiteY2" fmla="*/ 291353 h 855133"/>
                <a:gd name="connsiteX3" fmla="*/ 807463 w 855133"/>
                <a:gd name="connsiteY3" fmla="*/ 259088 h 855133"/>
                <a:gd name="connsiteX4" fmla="*/ 820059 w 855133"/>
                <a:gd name="connsiteY4" fmla="*/ 54698 h 855133"/>
                <a:gd name="connsiteX5" fmla="*/ 609396 w 855133"/>
                <a:gd name="connsiteY5" fmla="*/ 34318 h 855133"/>
                <a:gd name="connsiteX6" fmla="*/ 598763 w 855133"/>
                <a:gd name="connsiteY6" fmla="*/ 43982 h 855133"/>
                <a:gd name="connsiteX7" fmla="*/ 563706 w 855133"/>
                <a:gd name="connsiteY7" fmla="*/ 79554 h 855133"/>
                <a:gd name="connsiteX8" fmla="*/ 462152 w 855133"/>
                <a:gd name="connsiteY8" fmla="*/ 173 h 855133"/>
                <a:gd name="connsiteX9" fmla="*/ 342187 w 855133"/>
                <a:gd name="connsiteY9" fmla="*/ 107940 h 855133"/>
                <a:gd name="connsiteX10" fmla="*/ 342043 w 855133"/>
                <a:gd name="connsiteY10" fmla="*/ 114153 h 855133"/>
                <a:gd name="connsiteX11" fmla="*/ 342043 w 855133"/>
                <a:gd name="connsiteY11" fmla="*/ 157848 h 855133"/>
                <a:gd name="connsiteX12" fmla="*/ 285153 w 855133"/>
                <a:gd name="connsiteY12" fmla="*/ 142513 h 855133"/>
                <a:gd name="connsiteX13" fmla="*/ 277828 w 855133"/>
                <a:gd name="connsiteY13" fmla="*/ 142740 h 855133"/>
                <a:gd name="connsiteX14" fmla="*/ 171030 w 855133"/>
                <a:gd name="connsiteY14" fmla="*/ 261480 h 855133"/>
                <a:gd name="connsiteX15" fmla="*/ 171030 w 855133"/>
                <a:gd name="connsiteY15" fmla="*/ 300245 h 855133"/>
                <a:gd name="connsiteX16" fmla="*/ 114140 w 855133"/>
                <a:gd name="connsiteY16" fmla="*/ 285023 h 855133"/>
                <a:gd name="connsiteX17" fmla="*/ 106845 w 855133"/>
                <a:gd name="connsiteY17" fmla="*/ 285250 h 855133"/>
                <a:gd name="connsiteX18" fmla="*/ 17 w 855133"/>
                <a:gd name="connsiteY18" fmla="*/ 403993 h 855133"/>
                <a:gd name="connsiteX19" fmla="*/ 17 w 855133"/>
                <a:gd name="connsiteY19" fmla="*/ 826686 h 855133"/>
                <a:gd name="connsiteX20" fmla="*/ 28520 w 855133"/>
                <a:gd name="connsiteY20" fmla="*/ 855189 h 855133"/>
                <a:gd name="connsiteX21" fmla="*/ 513063 w 855133"/>
                <a:gd name="connsiteY21" fmla="*/ 855189 h 855133"/>
                <a:gd name="connsiteX22" fmla="*/ 627043 w 855133"/>
                <a:gd name="connsiteY22" fmla="*/ 741236 h 855133"/>
                <a:gd name="connsiteX23" fmla="*/ 611737 w 855133"/>
                <a:gd name="connsiteY23" fmla="*/ 684233 h 855133"/>
                <a:gd name="connsiteX24" fmla="*/ 650245 w 855133"/>
                <a:gd name="connsiteY24" fmla="*/ 684233 h 855133"/>
                <a:gd name="connsiteX25" fmla="*/ 769556 w 855133"/>
                <a:gd name="connsiteY25" fmla="*/ 576292 h 855133"/>
                <a:gd name="connsiteX26" fmla="*/ 753967 w 855133"/>
                <a:gd name="connsiteY26" fmla="*/ 512505 h 855133"/>
                <a:gd name="connsiteX27" fmla="*/ 821716 w 855133"/>
                <a:gd name="connsiteY27" fmla="*/ 479926 h 855133"/>
                <a:gd name="connsiteX28" fmla="*/ 855203 w 855133"/>
                <a:gd name="connsiteY28" fmla="*/ 399320 h 855133"/>
                <a:gd name="connsiteX29" fmla="*/ 781464 w 855133"/>
                <a:gd name="connsiteY29" fmla="*/ 439565 h 855133"/>
                <a:gd name="connsiteX30" fmla="*/ 741163 w 855133"/>
                <a:gd name="connsiteY30" fmla="*/ 456183 h 855133"/>
                <a:gd name="connsiteX31" fmla="*/ 741076 w 855133"/>
                <a:gd name="connsiteY31" fmla="*/ 456183 h 855133"/>
                <a:gd name="connsiteX32" fmla="*/ 655570 w 855133"/>
                <a:gd name="connsiteY32" fmla="*/ 456183 h 855133"/>
                <a:gd name="connsiteX33" fmla="*/ 627066 w 855133"/>
                <a:gd name="connsiteY33" fmla="*/ 484686 h 855133"/>
                <a:gd name="connsiteX34" fmla="*/ 655570 w 855133"/>
                <a:gd name="connsiteY34" fmla="*/ 513189 h 855133"/>
                <a:gd name="connsiteX35" fmla="*/ 658706 w 855133"/>
                <a:gd name="connsiteY35" fmla="*/ 513276 h 855133"/>
                <a:gd name="connsiteX36" fmla="*/ 712690 w 855133"/>
                <a:gd name="connsiteY36" fmla="*/ 572134 h 855133"/>
                <a:gd name="connsiteX37" fmla="*/ 650726 w 855133"/>
                <a:gd name="connsiteY37" fmla="*/ 627199 h 855133"/>
                <a:gd name="connsiteX38" fmla="*/ 513060 w 855133"/>
                <a:gd name="connsiteY38" fmla="*/ 627199 h 855133"/>
                <a:gd name="connsiteX39" fmla="*/ 484556 w 855133"/>
                <a:gd name="connsiteY39" fmla="*/ 655703 h 855133"/>
                <a:gd name="connsiteX40" fmla="*/ 513060 w 855133"/>
                <a:gd name="connsiteY40" fmla="*/ 684206 h 855133"/>
                <a:gd name="connsiteX41" fmla="*/ 570066 w 855133"/>
                <a:gd name="connsiteY41" fmla="*/ 741213 h 855133"/>
                <a:gd name="connsiteX42" fmla="*/ 513060 w 855133"/>
                <a:gd name="connsiteY42" fmla="*/ 798219 h 855133"/>
                <a:gd name="connsiteX43" fmla="*/ 57016 w 855133"/>
                <a:gd name="connsiteY43" fmla="*/ 798219 h 855133"/>
                <a:gd name="connsiteX44" fmla="*/ 57016 w 855133"/>
                <a:gd name="connsiteY44" fmla="*/ 403509 h 855133"/>
                <a:gd name="connsiteX45" fmla="*/ 111000 w 855133"/>
                <a:gd name="connsiteY45" fmla="*/ 342113 h 855133"/>
                <a:gd name="connsiteX46" fmla="*/ 114107 w 855133"/>
                <a:gd name="connsiteY46" fmla="*/ 342026 h 855133"/>
                <a:gd name="connsiteX47" fmla="*/ 171026 w 855133"/>
                <a:gd name="connsiteY47" fmla="*/ 398946 h 855133"/>
                <a:gd name="connsiteX48" fmla="*/ 171026 w 855133"/>
                <a:gd name="connsiteY48" fmla="*/ 399146 h 855133"/>
                <a:gd name="connsiteX49" fmla="*/ 199500 w 855133"/>
                <a:gd name="connsiteY49" fmla="*/ 427649 h 855133"/>
                <a:gd name="connsiteX50" fmla="*/ 199530 w 855133"/>
                <a:gd name="connsiteY50" fmla="*/ 427649 h 855133"/>
                <a:gd name="connsiteX51" fmla="*/ 228033 w 855133"/>
                <a:gd name="connsiteY51" fmla="*/ 399176 h 855133"/>
                <a:gd name="connsiteX52" fmla="*/ 228033 w 855133"/>
                <a:gd name="connsiteY52" fmla="*/ 399149 h 855133"/>
                <a:gd name="connsiteX53" fmla="*/ 228033 w 855133"/>
                <a:gd name="connsiteY53" fmla="*/ 260995 h 855133"/>
                <a:gd name="connsiteX54" fmla="*/ 282017 w 855133"/>
                <a:gd name="connsiteY54" fmla="*/ 199600 h 855133"/>
                <a:gd name="connsiteX55" fmla="*/ 285096 w 855133"/>
                <a:gd name="connsiteY55" fmla="*/ 199513 h 855133"/>
                <a:gd name="connsiteX56" fmla="*/ 342046 w 855133"/>
                <a:gd name="connsiteY56" fmla="*/ 256489 h 855133"/>
                <a:gd name="connsiteX57" fmla="*/ 342046 w 855133"/>
                <a:gd name="connsiteY57" fmla="*/ 256660 h 855133"/>
                <a:gd name="connsiteX58" fmla="*/ 370520 w 855133"/>
                <a:gd name="connsiteY58" fmla="*/ 285163 h 855133"/>
                <a:gd name="connsiteX59" fmla="*/ 370550 w 855133"/>
                <a:gd name="connsiteY59" fmla="*/ 285163 h 855133"/>
                <a:gd name="connsiteX60" fmla="*/ 399053 w 855133"/>
                <a:gd name="connsiteY60" fmla="*/ 256690 h 855133"/>
                <a:gd name="connsiteX61" fmla="*/ 399053 w 855133"/>
                <a:gd name="connsiteY61" fmla="*/ 256660 h 855133"/>
                <a:gd name="connsiteX62" fmla="*/ 399053 w 855133"/>
                <a:gd name="connsiteY62" fmla="*/ 114150 h 855133"/>
                <a:gd name="connsiteX63" fmla="*/ 399140 w 855133"/>
                <a:gd name="connsiteY63" fmla="*/ 110986 h 855133"/>
                <a:gd name="connsiteX64" fmla="*/ 457970 w 855133"/>
                <a:gd name="connsiteY64" fmla="*/ 57003 h 855133"/>
                <a:gd name="connsiteX65" fmla="*/ 513036 w 855133"/>
                <a:gd name="connsiteY65" fmla="*/ 119023 h 855133"/>
                <a:gd name="connsiteX66" fmla="*/ 513036 w 855133"/>
                <a:gd name="connsiteY66" fmla="*/ 142680 h 855133"/>
                <a:gd name="connsiteX67" fmla="*/ 530737 w 855133"/>
                <a:gd name="connsiteY67" fmla="*/ 169045 h 855133"/>
                <a:gd name="connsiteX68" fmla="*/ 561832 w 855133"/>
                <a:gd name="connsiteY68" fmla="*/ 162662 h 855133"/>
                <a:gd name="connsiteX69" fmla="*/ 639158 w 855133"/>
                <a:gd name="connsiteY69" fmla="*/ 84193 h 855133"/>
                <a:gd name="connsiteX70" fmla="*/ 645685 w 855133"/>
                <a:gd name="connsiteY70" fmla="*/ 78294 h 855133"/>
                <a:gd name="connsiteX71" fmla="*/ 775742 w 855133"/>
                <a:gd name="connsiteY71" fmla="*/ 90493 h 855133"/>
                <a:gd name="connsiteX72" fmla="*/ 767392 w 855133"/>
                <a:gd name="connsiteY72" fmla="*/ 218556 h 855133"/>
                <a:gd name="connsiteX73" fmla="*/ 692430 w 855133"/>
                <a:gd name="connsiteY73" fmla="*/ 293517 h 855133"/>
                <a:gd name="connsiteX74" fmla="*/ 686244 w 855133"/>
                <a:gd name="connsiteY74" fmla="*/ 324586 h 855133"/>
                <a:gd name="connsiteX75" fmla="*/ 712579 w 855133"/>
                <a:gd name="connsiteY75" fmla="*/ 342173 h 855133"/>
                <a:gd name="connsiteX76" fmla="*/ 736236 w 855133"/>
                <a:gd name="connsiteY76" fmla="*/ 342173 h 855133"/>
                <a:gd name="connsiteX77" fmla="*/ 737746 w 855133"/>
                <a:gd name="connsiteY77" fmla="*/ 342173 h 855133"/>
                <a:gd name="connsiteX78" fmla="*/ 798113 w 855133"/>
                <a:gd name="connsiteY78" fmla="*/ 396157 h 855133"/>
                <a:gd name="connsiteX79" fmla="*/ 798200 w 855133"/>
                <a:gd name="connsiteY79" fmla="*/ 399293 h 855133"/>
                <a:gd name="connsiteX80" fmla="*/ 781464 w 855133"/>
                <a:gd name="connsiteY80" fmla="*/ 439565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5133" h="855133">
                  <a:moveTo>
                    <a:pt x="855203" y="399320"/>
                  </a:moveTo>
                  <a:cubicBezTo>
                    <a:pt x="855203" y="397239"/>
                    <a:pt x="855173" y="395158"/>
                    <a:pt x="854976" y="391994"/>
                  </a:cubicBezTo>
                  <a:cubicBezTo>
                    <a:pt x="850587" y="344738"/>
                    <a:pt x="818095" y="305917"/>
                    <a:pt x="775198" y="291353"/>
                  </a:cubicBezTo>
                  <a:lnTo>
                    <a:pt x="807463" y="259088"/>
                  </a:lnTo>
                  <a:cubicBezTo>
                    <a:pt x="863414" y="204279"/>
                    <a:pt x="869029" y="116605"/>
                    <a:pt x="820059" y="54698"/>
                  </a:cubicBezTo>
                  <a:cubicBezTo>
                    <a:pt x="767615" y="-9033"/>
                    <a:pt x="673100" y="-18099"/>
                    <a:pt x="609396" y="34318"/>
                  </a:cubicBezTo>
                  <a:cubicBezTo>
                    <a:pt x="605775" y="37311"/>
                    <a:pt x="602271" y="40475"/>
                    <a:pt x="598763" y="43982"/>
                  </a:cubicBezTo>
                  <a:lnTo>
                    <a:pt x="563706" y="79554"/>
                  </a:lnTo>
                  <a:cubicBezTo>
                    <a:pt x="548999" y="36884"/>
                    <a:pt x="510093" y="4619"/>
                    <a:pt x="462152" y="173"/>
                  </a:cubicBezTo>
                  <a:cubicBezTo>
                    <a:pt x="399020" y="-3274"/>
                    <a:pt x="345577" y="45178"/>
                    <a:pt x="342187" y="107940"/>
                  </a:cubicBezTo>
                  <a:cubicBezTo>
                    <a:pt x="342073" y="110021"/>
                    <a:pt x="342043" y="112102"/>
                    <a:pt x="342043" y="114153"/>
                  </a:cubicBezTo>
                  <a:lnTo>
                    <a:pt x="342043" y="157848"/>
                  </a:lnTo>
                  <a:cubicBezTo>
                    <a:pt x="325284" y="148128"/>
                    <a:pt x="305874" y="142543"/>
                    <a:pt x="285153" y="142513"/>
                  </a:cubicBezTo>
                  <a:cubicBezTo>
                    <a:pt x="283102" y="142513"/>
                    <a:pt x="280991" y="142569"/>
                    <a:pt x="277828" y="142740"/>
                  </a:cubicBezTo>
                  <a:cubicBezTo>
                    <a:pt x="216890" y="148412"/>
                    <a:pt x="170004" y="200772"/>
                    <a:pt x="171030" y="261480"/>
                  </a:cubicBezTo>
                  <a:lnTo>
                    <a:pt x="171030" y="300245"/>
                  </a:lnTo>
                  <a:cubicBezTo>
                    <a:pt x="153927" y="290354"/>
                    <a:pt x="134433" y="285053"/>
                    <a:pt x="114140" y="285023"/>
                  </a:cubicBezTo>
                  <a:cubicBezTo>
                    <a:pt x="112089" y="285023"/>
                    <a:pt x="110008" y="285079"/>
                    <a:pt x="106845" y="285250"/>
                  </a:cubicBezTo>
                  <a:cubicBezTo>
                    <a:pt x="45876" y="290922"/>
                    <a:pt x="-1009" y="343282"/>
                    <a:pt x="17" y="403993"/>
                  </a:cubicBezTo>
                  <a:lnTo>
                    <a:pt x="17" y="826686"/>
                  </a:lnTo>
                  <a:cubicBezTo>
                    <a:pt x="17" y="842449"/>
                    <a:pt x="12787" y="855189"/>
                    <a:pt x="28520" y="855189"/>
                  </a:cubicBezTo>
                  <a:lnTo>
                    <a:pt x="513063" y="855189"/>
                  </a:lnTo>
                  <a:cubicBezTo>
                    <a:pt x="575939" y="855189"/>
                    <a:pt x="627073" y="804055"/>
                    <a:pt x="627043" y="741236"/>
                  </a:cubicBezTo>
                  <a:cubicBezTo>
                    <a:pt x="627043" y="720486"/>
                    <a:pt x="621484" y="701018"/>
                    <a:pt x="611737" y="684233"/>
                  </a:cubicBezTo>
                  <a:lnTo>
                    <a:pt x="650245" y="684233"/>
                  </a:lnTo>
                  <a:cubicBezTo>
                    <a:pt x="711467" y="685913"/>
                    <a:pt x="763827" y="638343"/>
                    <a:pt x="769556" y="576292"/>
                  </a:cubicBezTo>
                  <a:cubicBezTo>
                    <a:pt x="770782" y="553090"/>
                    <a:pt x="764966" y="531144"/>
                    <a:pt x="753967" y="512505"/>
                  </a:cubicBezTo>
                  <a:cubicBezTo>
                    <a:pt x="779560" y="509655"/>
                    <a:pt x="803247" y="498338"/>
                    <a:pt x="821716" y="479926"/>
                  </a:cubicBezTo>
                  <a:cubicBezTo>
                    <a:pt x="843258" y="458434"/>
                    <a:pt x="855173" y="429817"/>
                    <a:pt x="855203" y="399320"/>
                  </a:cubicBezTo>
                  <a:close/>
                  <a:moveTo>
                    <a:pt x="781464" y="439565"/>
                  </a:moveTo>
                  <a:cubicBezTo>
                    <a:pt x="770692" y="450280"/>
                    <a:pt x="756412" y="456183"/>
                    <a:pt x="741163" y="456183"/>
                  </a:cubicBezTo>
                  <a:cubicBezTo>
                    <a:pt x="741133" y="456183"/>
                    <a:pt x="741106" y="456183"/>
                    <a:pt x="741076" y="456183"/>
                  </a:cubicBezTo>
                  <a:lnTo>
                    <a:pt x="655570" y="456183"/>
                  </a:lnTo>
                  <a:cubicBezTo>
                    <a:pt x="639806" y="456183"/>
                    <a:pt x="627066" y="468953"/>
                    <a:pt x="627066" y="484686"/>
                  </a:cubicBezTo>
                  <a:cubicBezTo>
                    <a:pt x="627066" y="500419"/>
                    <a:pt x="639806" y="513189"/>
                    <a:pt x="655570" y="513189"/>
                  </a:cubicBezTo>
                  <a:lnTo>
                    <a:pt x="658706" y="513276"/>
                  </a:lnTo>
                  <a:cubicBezTo>
                    <a:pt x="690116" y="514957"/>
                    <a:pt x="714286" y="541863"/>
                    <a:pt x="712690" y="572134"/>
                  </a:cubicBezTo>
                  <a:cubicBezTo>
                    <a:pt x="709784" y="603543"/>
                    <a:pt x="683134" y="627858"/>
                    <a:pt x="650726" y="627199"/>
                  </a:cubicBezTo>
                  <a:lnTo>
                    <a:pt x="513060" y="627199"/>
                  </a:lnTo>
                  <a:cubicBezTo>
                    <a:pt x="497296" y="627199"/>
                    <a:pt x="484556" y="639970"/>
                    <a:pt x="484556" y="655703"/>
                  </a:cubicBezTo>
                  <a:cubicBezTo>
                    <a:pt x="484556" y="671436"/>
                    <a:pt x="497296" y="684206"/>
                    <a:pt x="513060" y="684206"/>
                  </a:cubicBezTo>
                  <a:cubicBezTo>
                    <a:pt x="544499" y="684206"/>
                    <a:pt x="570066" y="709773"/>
                    <a:pt x="570066" y="741213"/>
                  </a:cubicBezTo>
                  <a:cubicBezTo>
                    <a:pt x="570066" y="772652"/>
                    <a:pt x="544499" y="798219"/>
                    <a:pt x="513060" y="798219"/>
                  </a:cubicBezTo>
                  <a:lnTo>
                    <a:pt x="57016" y="798219"/>
                  </a:lnTo>
                  <a:lnTo>
                    <a:pt x="57016" y="403509"/>
                  </a:lnTo>
                  <a:cubicBezTo>
                    <a:pt x="56475" y="371956"/>
                    <a:pt x="80703" y="344965"/>
                    <a:pt x="111000" y="342113"/>
                  </a:cubicBezTo>
                  <a:lnTo>
                    <a:pt x="114107" y="342026"/>
                  </a:lnTo>
                  <a:cubicBezTo>
                    <a:pt x="145489" y="342053"/>
                    <a:pt x="170996" y="367593"/>
                    <a:pt x="171026" y="398946"/>
                  </a:cubicBezTo>
                  <a:lnTo>
                    <a:pt x="171026" y="399146"/>
                  </a:lnTo>
                  <a:cubicBezTo>
                    <a:pt x="171026" y="414879"/>
                    <a:pt x="183767" y="427649"/>
                    <a:pt x="199500" y="427649"/>
                  </a:cubicBezTo>
                  <a:cubicBezTo>
                    <a:pt x="199530" y="427649"/>
                    <a:pt x="199530" y="427649"/>
                    <a:pt x="199530" y="427649"/>
                  </a:cubicBezTo>
                  <a:cubicBezTo>
                    <a:pt x="215263" y="427649"/>
                    <a:pt x="228003" y="414909"/>
                    <a:pt x="228033" y="399176"/>
                  </a:cubicBezTo>
                  <a:lnTo>
                    <a:pt x="228033" y="399149"/>
                  </a:lnTo>
                  <a:lnTo>
                    <a:pt x="228033" y="260995"/>
                  </a:lnTo>
                  <a:cubicBezTo>
                    <a:pt x="227492" y="229442"/>
                    <a:pt x="251720" y="202452"/>
                    <a:pt x="282017" y="199600"/>
                  </a:cubicBezTo>
                  <a:lnTo>
                    <a:pt x="285096" y="199513"/>
                  </a:lnTo>
                  <a:cubicBezTo>
                    <a:pt x="316506" y="199569"/>
                    <a:pt x="342016" y="225107"/>
                    <a:pt x="342046" y="256489"/>
                  </a:cubicBezTo>
                  <a:lnTo>
                    <a:pt x="342046" y="256660"/>
                  </a:lnTo>
                  <a:cubicBezTo>
                    <a:pt x="342046" y="272393"/>
                    <a:pt x="354786" y="285163"/>
                    <a:pt x="370520" y="285163"/>
                  </a:cubicBezTo>
                  <a:cubicBezTo>
                    <a:pt x="370550" y="285163"/>
                    <a:pt x="370550" y="285163"/>
                    <a:pt x="370550" y="285163"/>
                  </a:cubicBezTo>
                  <a:cubicBezTo>
                    <a:pt x="386283" y="285163"/>
                    <a:pt x="399023" y="272423"/>
                    <a:pt x="399053" y="256690"/>
                  </a:cubicBezTo>
                  <a:lnTo>
                    <a:pt x="399053" y="256660"/>
                  </a:lnTo>
                  <a:lnTo>
                    <a:pt x="399053" y="114150"/>
                  </a:lnTo>
                  <a:lnTo>
                    <a:pt x="399140" y="110986"/>
                  </a:lnTo>
                  <a:cubicBezTo>
                    <a:pt x="400793" y="79604"/>
                    <a:pt x="427072" y="55436"/>
                    <a:pt x="457970" y="57003"/>
                  </a:cubicBezTo>
                  <a:cubicBezTo>
                    <a:pt x="489437" y="59939"/>
                    <a:pt x="513634" y="86929"/>
                    <a:pt x="513036" y="119023"/>
                  </a:cubicBezTo>
                  <a:lnTo>
                    <a:pt x="513036" y="142680"/>
                  </a:lnTo>
                  <a:cubicBezTo>
                    <a:pt x="513036" y="154224"/>
                    <a:pt x="520021" y="164656"/>
                    <a:pt x="530737" y="169045"/>
                  </a:cubicBezTo>
                  <a:cubicBezTo>
                    <a:pt x="541369" y="173434"/>
                    <a:pt x="553739" y="170926"/>
                    <a:pt x="561832" y="162662"/>
                  </a:cubicBezTo>
                  <a:lnTo>
                    <a:pt x="639158" y="84193"/>
                  </a:lnTo>
                  <a:cubicBezTo>
                    <a:pt x="641266" y="82112"/>
                    <a:pt x="643434" y="80145"/>
                    <a:pt x="645685" y="78294"/>
                  </a:cubicBezTo>
                  <a:cubicBezTo>
                    <a:pt x="685132" y="45859"/>
                    <a:pt x="743591" y="51501"/>
                    <a:pt x="775742" y="90493"/>
                  </a:cubicBezTo>
                  <a:cubicBezTo>
                    <a:pt x="806183" y="129028"/>
                    <a:pt x="802676" y="183980"/>
                    <a:pt x="767392" y="218556"/>
                  </a:cubicBezTo>
                  <a:lnTo>
                    <a:pt x="692430" y="293517"/>
                  </a:lnTo>
                  <a:cubicBezTo>
                    <a:pt x="684280" y="301668"/>
                    <a:pt x="681828" y="313923"/>
                    <a:pt x="686244" y="324586"/>
                  </a:cubicBezTo>
                  <a:cubicBezTo>
                    <a:pt x="690633" y="335218"/>
                    <a:pt x="701065" y="342173"/>
                    <a:pt x="712579" y="342173"/>
                  </a:cubicBezTo>
                  <a:lnTo>
                    <a:pt x="736236" y="342173"/>
                  </a:lnTo>
                  <a:cubicBezTo>
                    <a:pt x="736834" y="342173"/>
                    <a:pt x="737261" y="342173"/>
                    <a:pt x="737746" y="342173"/>
                  </a:cubicBezTo>
                  <a:cubicBezTo>
                    <a:pt x="768871" y="342173"/>
                    <a:pt x="795320" y="366173"/>
                    <a:pt x="798113" y="396157"/>
                  </a:cubicBezTo>
                  <a:lnTo>
                    <a:pt x="798200" y="399293"/>
                  </a:lnTo>
                  <a:cubicBezTo>
                    <a:pt x="798166" y="414512"/>
                    <a:pt x="792240" y="428819"/>
                    <a:pt x="781464" y="439565"/>
                  </a:cubicBezTo>
                  <a:close/>
                </a:path>
              </a:pathLst>
            </a:custGeom>
            <a:solidFill>
              <a:schemeClr val="bg1"/>
            </a:solidFill>
            <a:ln w="3330" cap="flat">
              <a:noFill/>
              <a:prstDash val="solid"/>
              <a:miter/>
            </a:ln>
          </p:spPr>
          <p:txBody>
            <a:bodyPr rtlCol="0" anchor="ctr"/>
            <a:lstStyle/>
            <a:p>
              <a:endParaRPr lang="zh-TW" altLang="en-US"/>
            </a:p>
          </p:txBody>
        </p:sp>
        <p:sp>
          <p:nvSpPr>
            <p:cNvPr id="17" name="手繪多邊形: 圖案 16">
              <a:extLst>
                <a:ext uri="{FF2B5EF4-FFF2-40B4-BE49-F238E27FC236}">
                  <a16:creationId xmlns:a16="http://schemas.microsoft.com/office/drawing/2014/main" id="{4981C60D-4DDE-4DBB-B3CA-EE342A097D3E}"/>
                </a:ext>
              </a:extLst>
            </p:cNvPr>
            <p:cNvSpPr/>
            <p:nvPr/>
          </p:nvSpPr>
          <p:spPr>
            <a:xfrm>
              <a:off x="7823652" y="2504333"/>
              <a:ext cx="491826" cy="491827"/>
            </a:xfrm>
            <a:custGeom>
              <a:avLst/>
              <a:gdLst>
                <a:gd name="connsiteX0" fmla="*/ 0 w 835090"/>
                <a:gd name="connsiteY0" fmla="*/ 798056 h 835090"/>
                <a:gd name="connsiteX1" fmla="*/ 798056 w 835090"/>
                <a:gd name="connsiteY1" fmla="*/ 0 h 835090"/>
                <a:gd name="connsiteX2" fmla="*/ 838363 w 835090"/>
                <a:gd name="connsiteY2" fmla="*/ 40307 h 835090"/>
                <a:gd name="connsiteX3" fmla="*/ 40307 w 835090"/>
                <a:gd name="connsiteY3" fmla="*/ 838363 h 835090"/>
              </a:gdLst>
              <a:ahLst/>
              <a:cxnLst>
                <a:cxn ang="0">
                  <a:pos x="connsiteX0" y="connsiteY0"/>
                </a:cxn>
                <a:cxn ang="0">
                  <a:pos x="connsiteX1" y="connsiteY1"/>
                </a:cxn>
                <a:cxn ang="0">
                  <a:pos x="connsiteX2" y="connsiteY2"/>
                </a:cxn>
                <a:cxn ang="0">
                  <a:pos x="connsiteX3" y="connsiteY3"/>
                </a:cxn>
              </a:cxnLst>
              <a:rect l="l" t="t" r="r" b="b"/>
              <a:pathLst>
                <a:path w="835090" h="835090">
                  <a:moveTo>
                    <a:pt x="0" y="798056"/>
                  </a:moveTo>
                  <a:lnTo>
                    <a:pt x="798056" y="0"/>
                  </a:lnTo>
                  <a:lnTo>
                    <a:pt x="838363" y="40307"/>
                  </a:lnTo>
                  <a:lnTo>
                    <a:pt x="40307" y="838363"/>
                  </a:lnTo>
                  <a:close/>
                </a:path>
              </a:pathLst>
            </a:custGeom>
            <a:solidFill>
              <a:schemeClr val="bg1"/>
            </a:solidFill>
            <a:ln w="3330" cap="flat">
              <a:noFill/>
              <a:prstDash val="solid"/>
              <a:miter/>
            </a:ln>
          </p:spPr>
          <p:txBody>
            <a:bodyPr rtlCol="0" anchor="ctr"/>
            <a:lstStyle/>
            <a:p>
              <a:endParaRPr lang="zh-TW" altLang="en-US"/>
            </a:p>
          </p:txBody>
        </p:sp>
        <p:sp>
          <p:nvSpPr>
            <p:cNvPr id="18" name="手繪多邊形: 圖案 17">
              <a:extLst>
                <a:ext uri="{FF2B5EF4-FFF2-40B4-BE49-F238E27FC236}">
                  <a16:creationId xmlns:a16="http://schemas.microsoft.com/office/drawing/2014/main" id="{B76CAF68-A20C-40B0-AE3D-F7E32207CCC2}"/>
                </a:ext>
              </a:extLst>
            </p:cNvPr>
            <p:cNvSpPr/>
            <p:nvPr/>
          </p:nvSpPr>
          <p:spPr>
            <a:xfrm>
              <a:off x="8187982" y="2533124"/>
              <a:ext cx="33444" cy="82627"/>
            </a:xfrm>
            <a:custGeom>
              <a:avLst/>
              <a:gdLst>
                <a:gd name="connsiteX0" fmla="*/ 0 w 56786"/>
                <a:gd name="connsiteY0" fmla="*/ 0 h 140295"/>
                <a:gd name="connsiteX1" fmla="*/ 57007 w 56786"/>
                <a:gd name="connsiteY1" fmla="*/ 0 h 140295"/>
                <a:gd name="connsiteX2" fmla="*/ 57007 w 56786"/>
                <a:gd name="connsiteY2" fmla="*/ 142513 h 140295"/>
                <a:gd name="connsiteX3" fmla="*/ 0 w 56786"/>
                <a:gd name="connsiteY3" fmla="*/ 142513 h 140295"/>
              </a:gdLst>
              <a:ahLst/>
              <a:cxnLst>
                <a:cxn ang="0">
                  <a:pos x="connsiteX0" y="connsiteY0"/>
                </a:cxn>
                <a:cxn ang="0">
                  <a:pos x="connsiteX1" y="connsiteY1"/>
                </a:cxn>
                <a:cxn ang="0">
                  <a:pos x="connsiteX2" y="connsiteY2"/>
                </a:cxn>
                <a:cxn ang="0">
                  <a:pos x="connsiteX3" y="connsiteY3"/>
                </a:cxn>
              </a:cxnLst>
              <a:rect l="l" t="t" r="r" b="b"/>
              <a:pathLst>
                <a:path w="56786" h="140295">
                  <a:moveTo>
                    <a:pt x="0" y="0"/>
                  </a:moveTo>
                  <a:lnTo>
                    <a:pt x="57007" y="0"/>
                  </a:lnTo>
                  <a:lnTo>
                    <a:pt x="57007" y="142513"/>
                  </a:lnTo>
                  <a:lnTo>
                    <a:pt x="0" y="142513"/>
                  </a:lnTo>
                  <a:close/>
                </a:path>
              </a:pathLst>
            </a:custGeom>
            <a:solidFill>
              <a:schemeClr val="bg1"/>
            </a:solidFill>
            <a:ln w="3330"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098A91DC-4483-4FCE-A184-7150CE8AC754}"/>
                </a:ext>
              </a:extLst>
            </p:cNvPr>
            <p:cNvSpPr/>
            <p:nvPr/>
          </p:nvSpPr>
          <p:spPr>
            <a:xfrm>
              <a:off x="8087262" y="2617057"/>
              <a:ext cx="33444" cy="100333"/>
            </a:xfrm>
            <a:custGeom>
              <a:avLst/>
              <a:gdLst>
                <a:gd name="connsiteX0" fmla="*/ 0 w 56786"/>
                <a:gd name="connsiteY0" fmla="*/ 0 h 170358"/>
                <a:gd name="connsiteX1" fmla="*/ 57007 w 56786"/>
                <a:gd name="connsiteY1" fmla="*/ 0 h 170358"/>
                <a:gd name="connsiteX2" fmla="*/ 57007 w 56786"/>
                <a:gd name="connsiteY2" fmla="*/ 171017 h 170358"/>
                <a:gd name="connsiteX3" fmla="*/ 0 w 56786"/>
                <a:gd name="connsiteY3" fmla="*/ 171017 h 170358"/>
              </a:gdLst>
              <a:ahLst/>
              <a:cxnLst>
                <a:cxn ang="0">
                  <a:pos x="connsiteX0" y="connsiteY0"/>
                </a:cxn>
                <a:cxn ang="0">
                  <a:pos x="connsiteX1" y="connsiteY1"/>
                </a:cxn>
                <a:cxn ang="0">
                  <a:pos x="connsiteX2" y="connsiteY2"/>
                </a:cxn>
                <a:cxn ang="0">
                  <a:pos x="connsiteX3" y="connsiteY3"/>
                </a:cxn>
              </a:cxnLst>
              <a:rect l="l" t="t" r="r" b="b"/>
              <a:pathLst>
                <a:path w="56786" h="170358">
                  <a:moveTo>
                    <a:pt x="0" y="0"/>
                  </a:moveTo>
                  <a:lnTo>
                    <a:pt x="57007" y="0"/>
                  </a:lnTo>
                  <a:lnTo>
                    <a:pt x="57007" y="171017"/>
                  </a:lnTo>
                  <a:lnTo>
                    <a:pt x="0" y="171017"/>
                  </a:lnTo>
                  <a:close/>
                </a:path>
              </a:pathLst>
            </a:custGeom>
            <a:solidFill>
              <a:schemeClr val="bg1"/>
            </a:solidFill>
            <a:ln w="3330" cap="flat">
              <a:noFill/>
              <a:prstDash val="solid"/>
              <a:miter/>
            </a:ln>
          </p:spPr>
          <p:txBody>
            <a:bodyPr rtlCol="0" anchor="ctr"/>
            <a:lstStyle/>
            <a:p>
              <a:endParaRPr lang="zh-TW" altLang="en-US"/>
            </a:p>
          </p:txBody>
        </p:sp>
        <p:sp>
          <p:nvSpPr>
            <p:cNvPr id="20" name="手繪多邊形: 圖案 19">
              <a:extLst>
                <a:ext uri="{FF2B5EF4-FFF2-40B4-BE49-F238E27FC236}">
                  <a16:creationId xmlns:a16="http://schemas.microsoft.com/office/drawing/2014/main" id="{43401EB0-4109-416F-AAB5-C82B5BB26B4E}"/>
                </a:ext>
              </a:extLst>
            </p:cNvPr>
            <p:cNvSpPr/>
            <p:nvPr/>
          </p:nvSpPr>
          <p:spPr>
            <a:xfrm>
              <a:off x="7986542" y="2700821"/>
              <a:ext cx="33444" cy="116071"/>
            </a:xfrm>
            <a:custGeom>
              <a:avLst/>
              <a:gdLst>
                <a:gd name="connsiteX0" fmla="*/ 0 w 56786"/>
                <a:gd name="connsiteY0" fmla="*/ 0 h 197081"/>
                <a:gd name="connsiteX1" fmla="*/ 57007 w 56786"/>
                <a:gd name="connsiteY1" fmla="*/ 0 h 197081"/>
                <a:gd name="connsiteX2" fmla="*/ 57007 w 56786"/>
                <a:gd name="connsiteY2" fmla="*/ 199517 h 197081"/>
                <a:gd name="connsiteX3" fmla="*/ 0 w 56786"/>
                <a:gd name="connsiteY3" fmla="*/ 199517 h 197081"/>
              </a:gdLst>
              <a:ahLst/>
              <a:cxnLst>
                <a:cxn ang="0">
                  <a:pos x="connsiteX0" y="connsiteY0"/>
                </a:cxn>
                <a:cxn ang="0">
                  <a:pos x="connsiteX1" y="connsiteY1"/>
                </a:cxn>
                <a:cxn ang="0">
                  <a:pos x="connsiteX2" y="connsiteY2"/>
                </a:cxn>
                <a:cxn ang="0">
                  <a:pos x="connsiteX3" y="connsiteY3"/>
                </a:cxn>
              </a:cxnLst>
              <a:rect l="l" t="t" r="r" b="b"/>
              <a:pathLst>
                <a:path w="56786" h="197081">
                  <a:moveTo>
                    <a:pt x="0" y="0"/>
                  </a:moveTo>
                  <a:lnTo>
                    <a:pt x="57007" y="0"/>
                  </a:lnTo>
                  <a:lnTo>
                    <a:pt x="57007" y="199517"/>
                  </a:lnTo>
                  <a:lnTo>
                    <a:pt x="0" y="199517"/>
                  </a:lnTo>
                  <a:close/>
                </a:path>
              </a:pathLst>
            </a:custGeom>
            <a:solidFill>
              <a:schemeClr val="bg1"/>
            </a:solidFill>
            <a:ln w="3330" cap="flat">
              <a:noFill/>
              <a:prstDash val="solid"/>
              <a:miter/>
            </a:ln>
          </p:spPr>
          <p:txBody>
            <a:bodyPr rtlCol="0" anchor="ctr"/>
            <a:lstStyle/>
            <a:p>
              <a:endParaRPr lang="zh-TW" altLang="en-US"/>
            </a:p>
          </p:txBody>
        </p:sp>
        <p:sp>
          <p:nvSpPr>
            <p:cNvPr id="21" name="手繪多邊形: 圖案 20">
              <a:extLst>
                <a:ext uri="{FF2B5EF4-FFF2-40B4-BE49-F238E27FC236}">
                  <a16:creationId xmlns:a16="http://schemas.microsoft.com/office/drawing/2014/main" id="{B66C2D6B-B877-4536-82C9-F2B7C491B427}"/>
                </a:ext>
              </a:extLst>
            </p:cNvPr>
            <p:cNvSpPr/>
            <p:nvPr/>
          </p:nvSpPr>
          <p:spPr>
            <a:xfrm>
              <a:off x="8204767" y="2600270"/>
              <a:ext cx="82627" cy="33444"/>
            </a:xfrm>
            <a:custGeom>
              <a:avLst/>
              <a:gdLst>
                <a:gd name="connsiteX0" fmla="*/ 0 w 140295"/>
                <a:gd name="connsiteY0" fmla="*/ 0 h 56786"/>
                <a:gd name="connsiteX1" fmla="*/ 142513 w 140295"/>
                <a:gd name="connsiteY1" fmla="*/ 0 h 56786"/>
                <a:gd name="connsiteX2" fmla="*/ 142513 w 140295"/>
                <a:gd name="connsiteY2" fmla="*/ 57003 h 56786"/>
                <a:gd name="connsiteX3" fmla="*/ 0 w 140295"/>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40295" h="56786">
                  <a:moveTo>
                    <a:pt x="0" y="0"/>
                  </a:moveTo>
                  <a:lnTo>
                    <a:pt x="142513" y="0"/>
                  </a:lnTo>
                  <a:lnTo>
                    <a:pt x="14251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3462A30D-F488-486B-A0F1-ACC7D1A70CF0}"/>
                </a:ext>
              </a:extLst>
            </p:cNvPr>
            <p:cNvSpPr/>
            <p:nvPr/>
          </p:nvSpPr>
          <p:spPr>
            <a:xfrm>
              <a:off x="8104049" y="2700821"/>
              <a:ext cx="100333" cy="33444"/>
            </a:xfrm>
            <a:custGeom>
              <a:avLst/>
              <a:gdLst>
                <a:gd name="connsiteX0" fmla="*/ 0 w 170358"/>
                <a:gd name="connsiteY0" fmla="*/ 0 h 56786"/>
                <a:gd name="connsiteX1" fmla="*/ 171017 w 170358"/>
                <a:gd name="connsiteY1" fmla="*/ 0 h 56786"/>
                <a:gd name="connsiteX2" fmla="*/ 171017 w 170358"/>
                <a:gd name="connsiteY2" fmla="*/ 57003 h 56786"/>
                <a:gd name="connsiteX3" fmla="*/ 0 w 170358"/>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70358" h="56786">
                  <a:moveTo>
                    <a:pt x="0" y="0"/>
                  </a:moveTo>
                  <a:lnTo>
                    <a:pt x="171017" y="0"/>
                  </a:lnTo>
                  <a:lnTo>
                    <a:pt x="17101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F117E445-8D29-43D4-9617-DDD2AB7DB1F1}"/>
                </a:ext>
              </a:extLst>
            </p:cNvPr>
            <p:cNvSpPr/>
            <p:nvPr/>
          </p:nvSpPr>
          <p:spPr>
            <a:xfrm>
              <a:off x="8003329" y="2801541"/>
              <a:ext cx="116071" cy="33444"/>
            </a:xfrm>
            <a:custGeom>
              <a:avLst/>
              <a:gdLst>
                <a:gd name="connsiteX0" fmla="*/ 0 w 197081"/>
                <a:gd name="connsiteY0" fmla="*/ 0 h 56786"/>
                <a:gd name="connsiteX1" fmla="*/ 199517 w 197081"/>
                <a:gd name="connsiteY1" fmla="*/ 0 h 56786"/>
                <a:gd name="connsiteX2" fmla="*/ 199517 w 197081"/>
                <a:gd name="connsiteY2" fmla="*/ 57007 h 56786"/>
                <a:gd name="connsiteX3" fmla="*/ 0 w 197081"/>
                <a:gd name="connsiteY3" fmla="*/ 57007 h 56786"/>
              </a:gdLst>
              <a:ahLst/>
              <a:cxnLst>
                <a:cxn ang="0">
                  <a:pos x="connsiteX0" y="connsiteY0"/>
                </a:cxn>
                <a:cxn ang="0">
                  <a:pos x="connsiteX1" y="connsiteY1"/>
                </a:cxn>
                <a:cxn ang="0">
                  <a:pos x="connsiteX2" y="connsiteY2"/>
                </a:cxn>
                <a:cxn ang="0">
                  <a:pos x="connsiteX3" y="connsiteY3"/>
                </a:cxn>
              </a:cxnLst>
              <a:rect l="l" t="t" r="r" b="b"/>
              <a:pathLst>
                <a:path w="197081" h="56786">
                  <a:moveTo>
                    <a:pt x="0" y="0"/>
                  </a:moveTo>
                  <a:lnTo>
                    <a:pt x="199517" y="0"/>
                  </a:lnTo>
                  <a:lnTo>
                    <a:pt x="199517"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2231728A-6F3B-4810-86AA-35F2D30A1763}"/>
                </a:ext>
              </a:extLst>
            </p:cNvPr>
            <p:cNvSpPr/>
            <p:nvPr/>
          </p:nvSpPr>
          <p:spPr>
            <a:xfrm>
              <a:off x="7627700" y="2436910"/>
              <a:ext cx="263619" cy="245913"/>
            </a:xfrm>
            <a:custGeom>
              <a:avLst/>
              <a:gdLst>
                <a:gd name="connsiteX0" fmla="*/ 428786 w 447608"/>
                <a:gd name="connsiteY0" fmla="*/ 66913 h 417545"/>
                <a:gd name="connsiteX1" fmla="*/ 428672 w 447608"/>
                <a:gd name="connsiteY1" fmla="*/ 66742 h 417545"/>
                <a:gd name="connsiteX2" fmla="*/ 246512 w 447608"/>
                <a:gd name="connsiteY2" fmla="*/ 30372 h 417545"/>
                <a:gd name="connsiteX3" fmla="*/ 240670 w 447608"/>
                <a:gd name="connsiteY3" fmla="*/ 34478 h 417545"/>
                <a:gd name="connsiteX4" fmla="*/ 230408 w 447608"/>
                <a:gd name="connsiteY4" fmla="*/ 42287 h 417545"/>
                <a:gd name="connsiteX5" fmla="*/ 220548 w 447608"/>
                <a:gd name="connsiteY5" fmla="*/ 35189 h 417545"/>
                <a:gd name="connsiteX6" fmla="*/ 36734 w 447608"/>
                <a:gd name="connsiteY6" fmla="*/ 40036 h 417545"/>
                <a:gd name="connsiteX7" fmla="*/ 23 w 447608"/>
                <a:gd name="connsiteY7" fmla="*/ 133439 h 417545"/>
                <a:gd name="connsiteX8" fmla="*/ 40071 w 447608"/>
                <a:gd name="connsiteY8" fmla="*/ 225416 h 417545"/>
                <a:gd name="connsiteX9" fmla="*/ 64325 w 447608"/>
                <a:gd name="connsiteY9" fmla="*/ 243885 h 417545"/>
                <a:gd name="connsiteX10" fmla="*/ 88326 w 447608"/>
                <a:gd name="connsiteY10" fmla="*/ 262641 h 417545"/>
                <a:gd name="connsiteX11" fmla="*/ 88326 w 447608"/>
                <a:gd name="connsiteY11" fmla="*/ 277235 h 417545"/>
                <a:gd name="connsiteX12" fmla="*/ 230839 w 447608"/>
                <a:gd name="connsiteY12" fmla="*/ 419748 h 417545"/>
                <a:gd name="connsiteX13" fmla="*/ 373322 w 447608"/>
                <a:gd name="connsiteY13" fmla="*/ 277208 h 417545"/>
                <a:gd name="connsiteX14" fmla="*/ 373322 w 447608"/>
                <a:gd name="connsiteY14" fmla="*/ 262614 h 417545"/>
                <a:gd name="connsiteX15" fmla="*/ 398549 w 447608"/>
                <a:gd name="connsiteY15" fmla="*/ 242920 h 417545"/>
                <a:gd name="connsiteX16" fmla="*/ 428786 w 447608"/>
                <a:gd name="connsiteY16" fmla="*/ 66913 h 417545"/>
                <a:gd name="connsiteX17" fmla="*/ 363772 w 447608"/>
                <a:gd name="connsiteY17" fmla="*/ 197768 h 417545"/>
                <a:gd name="connsiteX18" fmla="*/ 327289 w 447608"/>
                <a:gd name="connsiteY18" fmla="*/ 226271 h 417545"/>
                <a:gd name="connsiteX19" fmla="*/ 316343 w 447608"/>
                <a:gd name="connsiteY19" fmla="*/ 248732 h 417545"/>
                <a:gd name="connsiteX20" fmla="*/ 316343 w 447608"/>
                <a:gd name="connsiteY20" fmla="*/ 277235 h 417545"/>
                <a:gd name="connsiteX21" fmla="*/ 230836 w 447608"/>
                <a:gd name="connsiteY21" fmla="*/ 362742 h 417545"/>
                <a:gd name="connsiteX22" fmla="*/ 145329 w 447608"/>
                <a:gd name="connsiteY22" fmla="*/ 277235 h 417545"/>
                <a:gd name="connsiteX23" fmla="*/ 145329 w 447608"/>
                <a:gd name="connsiteY23" fmla="*/ 248732 h 417545"/>
                <a:gd name="connsiteX24" fmla="*/ 134383 w 447608"/>
                <a:gd name="connsiteY24" fmla="*/ 226271 h 417545"/>
                <a:gd name="connsiteX25" fmla="*/ 97899 w 447608"/>
                <a:gd name="connsiteY25" fmla="*/ 197768 h 417545"/>
                <a:gd name="connsiteX26" fmla="*/ 94452 w 447608"/>
                <a:gd name="connsiteY26" fmla="*/ 195460 h 417545"/>
                <a:gd name="connsiteX27" fmla="*/ 79688 w 447608"/>
                <a:gd name="connsiteY27" fmla="*/ 184400 h 417545"/>
                <a:gd name="connsiteX28" fmla="*/ 57027 w 447608"/>
                <a:gd name="connsiteY28" fmla="*/ 132410 h 417545"/>
                <a:gd name="connsiteX29" fmla="*/ 77777 w 447608"/>
                <a:gd name="connsiteY29" fmla="*/ 79623 h 417545"/>
                <a:gd name="connsiteX30" fmla="*/ 131133 w 447608"/>
                <a:gd name="connsiteY30" fmla="*/ 56992 h 417545"/>
                <a:gd name="connsiteX31" fmla="*/ 182581 w 447608"/>
                <a:gd name="connsiteY31" fmla="*/ 77742 h 417545"/>
                <a:gd name="connsiteX32" fmla="*/ 185688 w 447608"/>
                <a:gd name="connsiteY32" fmla="*/ 80334 h 417545"/>
                <a:gd name="connsiteX33" fmla="*/ 214191 w 447608"/>
                <a:gd name="connsiteY33" fmla="*/ 100857 h 417545"/>
                <a:gd name="connsiteX34" fmla="*/ 248082 w 447608"/>
                <a:gd name="connsiteY34" fmla="*/ 100430 h 417545"/>
                <a:gd name="connsiteX35" fmla="*/ 278125 w 447608"/>
                <a:gd name="connsiteY35" fmla="*/ 77829 h 417545"/>
                <a:gd name="connsiteX36" fmla="*/ 333963 w 447608"/>
                <a:gd name="connsiteY36" fmla="*/ 66742 h 417545"/>
                <a:gd name="connsiteX37" fmla="*/ 381219 w 447608"/>
                <a:gd name="connsiteY37" fmla="*/ 98295 h 417545"/>
                <a:gd name="connsiteX38" fmla="*/ 363772 w 447608"/>
                <a:gd name="connsiteY38" fmla="*/ 197768 h 4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7608" h="417545">
                  <a:moveTo>
                    <a:pt x="428786" y="66913"/>
                  </a:moveTo>
                  <a:cubicBezTo>
                    <a:pt x="428759" y="66856"/>
                    <a:pt x="428699" y="66799"/>
                    <a:pt x="428672" y="66742"/>
                  </a:cubicBezTo>
                  <a:cubicBezTo>
                    <a:pt x="388454" y="6515"/>
                    <a:pt x="306709" y="-9846"/>
                    <a:pt x="246512" y="30372"/>
                  </a:cubicBezTo>
                  <a:cubicBezTo>
                    <a:pt x="244632" y="31598"/>
                    <a:pt x="242778" y="32908"/>
                    <a:pt x="240670" y="34478"/>
                  </a:cubicBezTo>
                  <a:lnTo>
                    <a:pt x="230408" y="42287"/>
                  </a:lnTo>
                  <a:lnTo>
                    <a:pt x="220548" y="35189"/>
                  </a:lnTo>
                  <a:cubicBezTo>
                    <a:pt x="168388" y="-13463"/>
                    <a:pt x="86385" y="-11496"/>
                    <a:pt x="36734" y="40036"/>
                  </a:cubicBezTo>
                  <a:cubicBezTo>
                    <a:pt x="12423" y="65232"/>
                    <a:pt x="-631" y="98409"/>
                    <a:pt x="23" y="133439"/>
                  </a:cubicBezTo>
                  <a:cubicBezTo>
                    <a:pt x="678" y="168470"/>
                    <a:pt x="14901" y="201132"/>
                    <a:pt x="40071" y="225416"/>
                  </a:cubicBezTo>
                  <a:cubicBezTo>
                    <a:pt x="47397" y="232484"/>
                    <a:pt x="55547" y="238697"/>
                    <a:pt x="64325" y="243885"/>
                  </a:cubicBezTo>
                  <a:lnTo>
                    <a:pt x="88326" y="262641"/>
                  </a:lnTo>
                  <a:lnTo>
                    <a:pt x="88326" y="277235"/>
                  </a:lnTo>
                  <a:cubicBezTo>
                    <a:pt x="88326" y="355817"/>
                    <a:pt x="152257" y="419748"/>
                    <a:pt x="230839" y="419748"/>
                  </a:cubicBezTo>
                  <a:cubicBezTo>
                    <a:pt x="309421" y="419748"/>
                    <a:pt x="373353" y="355787"/>
                    <a:pt x="373322" y="277208"/>
                  </a:cubicBezTo>
                  <a:lnTo>
                    <a:pt x="373322" y="262614"/>
                  </a:lnTo>
                  <a:lnTo>
                    <a:pt x="398549" y="242920"/>
                  </a:lnTo>
                  <a:cubicBezTo>
                    <a:pt x="453127" y="201502"/>
                    <a:pt x="466382" y="124176"/>
                    <a:pt x="428786" y="66913"/>
                  </a:cubicBezTo>
                  <a:close/>
                  <a:moveTo>
                    <a:pt x="363772" y="197768"/>
                  </a:moveTo>
                  <a:lnTo>
                    <a:pt x="327289" y="226271"/>
                  </a:lnTo>
                  <a:cubicBezTo>
                    <a:pt x="320391" y="231659"/>
                    <a:pt x="316343" y="239953"/>
                    <a:pt x="316343" y="248732"/>
                  </a:cubicBezTo>
                  <a:lnTo>
                    <a:pt x="316343" y="277235"/>
                  </a:lnTo>
                  <a:cubicBezTo>
                    <a:pt x="316343" y="324378"/>
                    <a:pt x="277978" y="362742"/>
                    <a:pt x="230836" y="362742"/>
                  </a:cubicBezTo>
                  <a:cubicBezTo>
                    <a:pt x="183693" y="362742"/>
                    <a:pt x="145329" y="324378"/>
                    <a:pt x="145329" y="277235"/>
                  </a:cubicBezTo>
                  <a:lnTo>
                    <a:pt x="145329" y="248732"/>
                  </a:lnTo>
                  <a:cubicBezTo>
                    <a:pt x="145329" y="239953"/>
                    <a:pt x="141311" y="231659"/>
                    <a:pt x="134383" y="226271"/>
                  </a:cubicBezTo>
                  <a:lnTo>
                    <a:pt x="97899" y="197768"/>
                  </a:lnTo>
                  <a:cubicBezTo>
                    <a:pt x="96817" y="196913"/>
                    <a:pt x="95648" y="196145"/>
                    <a:pt x="94452" y="195460"/>
                  </a:cubicBezTo>
                  <a:cubicBezTo>
                    <a:pt x="89094" y="192410"/>
                    <a:pt x="84134" y="188705"/>
                    <a:pt x="79688" y="184400"/>
                  </a:cubicBezTo>
                  <a:cubicBezTo>
                    <a:pt x="65438" y="170661"/>
                    <a:pt x="57398" y="152192"/>
                    <a:pt x="57027" y="132410"/>
                  </a:cubicBezTo>
                  <a:cubicBezTo>
                    <a:pt x="56656" y="112629"/>
                    <a:pt x="64038" y="93876"/>
                    <a:pt x="77777" y="79623"/>
                  </a:cubicBezTo>
                  <a:cubicBezTo>
                    <a:pt x="92284" y="64574"/>
                    <a:pt x="111695" y="56992"/>
                    <a:pt x="131133" y="56992"/>
                  </a:cubicBezTo>
                  <a:cubicBezTo>
                    <a:pt x="149658" y="56992"/>
                    <a:pt x="168214" y="63859"/>
                    <a:pt x="182581" y="77742"/>
                  </a:cubicBezTo>
                  <a:cubicBezTo>
                    <a:pt x="183550" y="78654"/>
                    <a:pt x="184575" y="79539"/>
                    <a:pt x="185688" y="80334"/>
                  </a:cubicBezTo>
                  <a:lnTo>
                    <a:pt x="214191" y="100857"/>
                  </a:lnTo>
                  <a:cubicBezTo>
                    <a:pt x="224339" y="108183"/>
                    <a:pt x="238105" y="108012"/>
                    <a:pt x="248082" y="100430"/>
                  </a:cubicBezTo>
                  <a:lnTo>
                    <a:pt x="278125" y="77829"/>
                  </a:lnTo>
                  <a:cubicBezTo>
                    <a:pt x="294657" y="66769"/>
                    <a:pt x="314465" y="62894"/>
                    <a:pt x="333963" y="66742"/>
                  </a:cubicBezTo>
                  <a:cubicBezTo>
                    <a:pt x="353401" y="70617"/>
                    <a:pt x="370189" y="81821"/>
                    <a:pt x="381219" y="98295"/>
                  </a:cubicBezTo>
                  <a:cubicBezTo>
                    <a:pt x="402367" y="130617"/>
                    <a:pt x="394841" y="174168"/>
                    <a:pt x="363772" y="197768"/>
                  </a:cubicBezTo>
                  <a:close/>
                </a:path>
              </a:pathLst>
            </a:custGeom>
            <a:solidFill>
              <a:schemeClr val="bg1"/>
            </a:solidFill>
            <a:ln w="3330"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BCEB1E6C-851A-4CFB-A284-13D4F92C707D}"/>
                </a:ext>
              </a:extLst>
            </p:cNvPr>
            <p:cNvSpPr/>
            <p:nvPr/>
          </p:nvSpPr>
          <p:spPr>
            <a:xfrm>
              <a:off x="7936183" y="2415449"/>
              <a:ext cx="33444" cy="33444"/>
            </a:xfrm>
            <a:custGeom>
              <a:avLst/>
              <a:gdLst>
                <a:gd name="connsiteX0" fmla="*/ 0 w 56786"/>
                <a:gd name="connsiteY0" fmla="*/ 0 h 56786"/>
                <a:gd name="connsiteX1" fmla="*/ 57007 w 56786"/>
                <a:gd name="connsiteY1" fmla="*/ 0 h 56786"/>
                <a:gd name="connsiteX2" fmla="*/ 57007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7" y="0"/>
                  </a:lnTo>
                  <a:lnTo>
                    <a:pt x="5700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6" name="手繪多邊形: 圖案 25">
              <a:extLst>
                <a:ext uri="{FF2B5EF4-FFF2-40B4-BE49-F238E27FC236}">
                  <a16:creationId xmlns:a16="http://schemas.microsoft.com/office/drawing/2014/main" id="{13D4EB5A-9BD0-4359-B214-9955DECFD2C8}"/>
                </a:ext>
              </a:extLst>
            </p:cNvPr>
            <p:cNvSpPr/>
            <p:nvPr/>
          </p:nvSpPr>
          <p:spPr>
            <a:xfrm>
              <a:off x="8036903" y="2952621"/>
              <a:ext cx="33444" cy="33444"/>
            </a:xfrm>
            <a:custGeom>
              <a:avLst/>
              <a:gdLst>
                <a:gd name="connsiteX0" fmla="*/ 0 w 56786"/>
                <a:gd name="connsiteY0" fmla="*/ 0 h 56786"/>
                <a:gd name="connsiteX1" fmla="*/ 57003 w 56786"/>
                <a:gd name="connsiteY1" fmla="*/ 0 h 56786"/>
                <a:gd name="connsiteX2" fmla="*/ 57003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3133438C-665A-4E4F-A850-3EAEA978F1FF}"/>
                </a:ext>
              </a:extLst>
            </p:cNvPr>
            <p:cNvSpPr/>
            <p:nvPr/>
          </p:nvSpPr>
          <p:spPr>
            <a:xfrm>
              <a:off x="8473387" y="2499467"/>
              <a:ext cx="66888" cy="133777"/>
            </a:xfrm>
            <a:custGeom>
              <a:avLst/>
              <a:gdLst>
                <a:gd name="connsiteX0" fmla="*/ 0 w 113572"/>
                <a:gd name="connsiteY0" fmla="*/ 0 h 227144"/>
                <a:gd name="connsiteX1" fmla="*/ 0 w 113572"/>
                <a:gd name="connsiteY1" fmla="*/ 57007 h 227144"/>
                <a:gd name="connsiteX2" fmla="*/ 57007 w 113572"/>
                <a:gd name="connsiteY2" fmla="*/ 114010 h 227144"/>
                <a:gd name="connsiteX3" fmla="*/ 0 w 113572"/>
                <a:gd name="connsiteY3" fmla="*/ 171017 h 227144"/>
                <a:gd name="connsiteX4" fmla="*/ 0 w 113572"/>
                <a:gd name="connsiteY4" fmla="*/ 228020 h 227144"/>
                <a:gd name="connsiteX5" fmla="*/ 114010 w 113572"/>
                <a:gd name="connsiteY5" fmla="*/ 114010 h 227144"/>
                <a:gd name="connsiteX6" fmla="*/ 0 w 113572"/>
                <a:gd name="connsiteY6" fmla="*/ 0 h 2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72" h="227144">
                  <a:moveTo>
                    <a:pt x="0" y="0"/>
                  </a:moveTo>
                  <a:lnTo>
                    <a:pt x="0" y="57007"/>
                  </a:lnTo>
                  <a:cubicBezTo>
                    <a:pt x="31440" y="57007"/>
                    <a:pt x="57007" y="82574"/>
                    <a:pt x="57007" y="114010"/>
                  </a:cubicBezTo>
                  <a:cubicBezTo>
                    <a:pt x="57007" y="145446"/>
                    <a:pt x="31440" y="171017"/>
                    <a:pt x="0" y="171017"/>
                  </a:cubicBezTo>
                  <a:lnTo>
                    <a:pt x="0" y="228020"/>
                  </a:lnTo>
                  <a:cubicBezTo>
                    <a:pt x="62876" y="228020"/>
                    <a:pt x="114010" y="176886"/>
                    <a:pt x="114010" y="114010"/>
                  </a:cubicBezTo>
                  <a:cubicBezTo>
                    <a:pt x="114010" y="51134"/>
                    <a:pt x="62876" y="0"/>
                    <a:pt x="0" y="0"/>
                  </a:cubicBezTo>
                  <a:close/>
                </a:path>
              </a:pathLst>
            </a:custGeom>
            <a:solidFill>
              <a:schemeClr val="bg1"/>
            </a:solidFill>
            <a:ln w="3330"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5ADF4836-4F2C-43D8-A284-8FF6D8A54AB8}"/>
                </a:ext>
              </a:extLst>
            </p:cNvPr>
            <p:cNvSpPr/>
            <p:nvPr/>
          </p:nvSpPr>
          <p:spPr>
            <a:xfrm>
              <a:off x="7600453" y="2650629"/>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29" name="手繪多邊形: 圖案 28">
              <a:extLst>
                <a:ext uri="{FF2B5EF4-FFF2-40B4-BE49-F238E27FC236}">
                  <a16:creationId xmlns:a16="http://schemas.microsoft.com/office/drawing/2014/main" id="{1C975CC2-968E-4317-95BF-8976794CD77D}"/>
                </a:ext>
              </a:extLst>
            </p:cNvPr>
            <p:cNvSpPr/>
            <p:nvPr/>
          </p:nvSpPr>
          <p:spPr>
            <a:xfrm>
              <a:off x="7566912" y="2583483"/>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30" name="手繪多邊形: 圖案 29">
              <a:extLst>
                <a:ext uri="{FF2B5EF4-FFF2-40B4-BE49-F238E27FC236}">
                  <a16:creationId xmlns:a16="http://schemas.microsoft.com/office/drawing/2014/main" id="{6FD1B16C-E93E-4327-8233-C638D9D8BE42}"/>
                </a:ext>
              </a:extLst>
            </p:cNvPr>
            <p:cNvSpPr/>
            <p:nvPr/>
          </p:nvSpPr>
          <p:spPr>
            <a:xfrm>
              <a:off x="8154442" y="2935900"/>
              <a:ext cx="133777" cy="66888"/>
            </a:xfrm>
            <a:custGeom>
              <a:avLst/>
              <a:gdLst>
                <a:gd name="connsiteX0" fmla="*/ 114010 w 227144"/>
                <a:gd name="connsiteY0" fmla="*/ 0 h 113572"/>
                <a:gd name="connsiteX1" fmla="*/ 0 w 227144"/>
                <a:gd name="connsiteY1" fmla="*/ 114010 h 113572"/>
                <a:gd name="connsiteX2" fmla="*/ 57007 w 227144"/>
                <a:gd name="connsiteY2" fmla="*/ 114010 h 113572"/>
                <a:gd name="connsiteX3" fmla="*/ 114010 w 227144"/>
                <a:gd name="connsiteY3" fmla="*/ 57003 h 113572"/>
                <a:gd name="connsiteX4" fmla="*/ 171017 w 227144"/>
                <a:gd name="connsiteY4" fmla="*/ 114010 h 113572"/>
                <a:gd name="connsiteX5" fmla="*/ 228020 w 227144"/>
                <a:gd name="connsiteY5" fmla="*/ 114010 h 113572"/>
                <a:gd name="connsiteX6" fmla="*/ 114010 w 227144"/>
                <a:gd name="connsiteY6" fmla="*/ 0 h 1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44" h="113572">
                  <a:moveTo>
                    <a:pt x="114010" y="0"/>
                  </a:moveTo>
                  <a:cubicBezTo>
                    <a:pt x="51134" y="0"/>
                    <a:pt x="0" y="51134"/>
                    <a:pt x="0" y="114010"/>
                  </a:cubicBezTo>
                  <a:lnTo>
                    <a:pt x="57007" y="114010"/>
                  </a:lnTo>
                  <a:cubicBezTo>
                    <a:pt x="57007" y="82570"/>
                    <a:pt x="82574" y="57003"/>
                    <a:pt x="114010" y="57003"/>
                  </a:cubicBezTo>
                  <a:cubicBezTo>
                    <a:pt x="145449" y="57003"/>
                    <a:pt x="171017" y="82570"/>
                    <a:pt x="171017" y="114010"/>
                  </a:cubicBezTo>
                  <a:lnTo>
                    <a:pt x="228020" y="114010"/>
                  </a:lnTo>
                  <a:cubicBezTo>
                    <a:pt x="228020" y="51134"/>
                    <a:pt x="176886" y="0"/>
                    <a:pt x="114010" y="0"/>
                  </a:cubicBezTo>
                  <a:close/>
                </a:path>
              </a:pathLst>
            </a:custGeom>
            <a:solidFill>
              <a:schemeClr val="bg1"/>
            </a:solidFill>
            <a:ln w="3330" cap="flat">
              <a:noFill/>
              <a:prstDash val="solid"/>
              <a:miter/>
            </a:ln>
          </p:spPr>
          <p:txBody>
            <a:bodyPr rtlCol="0" anchor="ctr"/>
            <a:lstStyle/>
            <a:p>
              <a:endParaRPr lang="zh-TW" altLang="en-US"/>
            </a:p>
          </p:txBody>
        </p:sp>
        <p:sp>
          <p:nvSpPr>
            <p:cNvPr id="31" name="手繪多邊形: 圖案 30">
              <a:extLst>
                <a:ext uri="{FF2B5EF4-FFF2-40B4-BE49-F238E27FC236}">
                  <a16:creationId xmlns:a16="http://schemas.microsoft.com/office/drawing/2014/main" id="{70703FA2-D620-4A49-8DF3-02B7CEE43336}"/>
                </a:ext>
              </a:extLst>
            </p:cNvPr>
            <p:cNvSpPr/>
            <p:nvPr/>
          </p:nvSpPr>
          <p:spPr>
            <a:xfrm>
              <a:off x="7566914" y="2734462"/>
              <a:ext cx="267553" cy="182960"/>
            </a:xfrm>
            <a:custGeom>
              <a:avLst/>
              <a:gdLst>
                <a:gd name="connsiteX0" fmla="*/ 342030 w 454289"/>
                <a:gd name="connsiteY0" fmla="*/ 85507 h 310653"/>
                <a:gd name="connsiteX1" fmla="*/ 338439 w 454289"/>
                <a:gd name="connsiteY1" fmla="*/ 85507 h 310653"/>
                <a:gd name="connsiteX2" fmla="*/ 228020 w 454289"/>
                <a:gd name="connsiteY2" fmla="*/ 0 h 310653"/>
                <a:gd name="connsiteX3" fmla="*/ 117601 w 454289"/>
                <a:gd name="connsiteY3" fmla="*/ 85507 h 310653"/>
                <a:gd name="connsiteX4" fmla="*/ 114010 w 454289"/>
                <a:gd name="connsiteY4" fmla="*/ 85507 h 310653"/>
                <a:gd name="connsiteX5" fmla="*/ 0 w 454289"/>
                <a:gd name="connsiteY5" fmla="*/ 199517 h 310653"/>
                <a:gd name="connsiteX6" fmla="*/ 114010 w 454289"/>
                <a:gd name="connsiteY6" fmla="*/ 313526 h 310653"/>
                <a:gd name="connsiteX7" fmla="*/ 342030 w 454289"/>
                <a:gd name="connsiteY7" fmla="*/ 313526 h 310653"/>
                <a:gd name="connsiteX8" fmla="*/ 456040 w 454289"/>
                <a:gd name="connsiteY8" fmla="*/ 199517 h 310653"/>
                <a:gd name="connsiteX9" fmla="*/ 342030 w 454289"/>
                <a:gd name="connsiteY9" fmla="*/ 85507 h 310653"/>
                <a:gd name="connsiteX10" fmla="*/ 342030 w 454289"/>
                <a:gd name="connsiteY10" fmla="*/ 256550 h 310653"/>
                <a:gd name="connsiteX11" fmla="*/ 114007 w 454289"/>
                <a:gd name="connsiteY11" fmla="*/ 256550 h 310653"/>
                <a:gd name="connsiteX12" fmla="*/ 57000 w 454289"/>
                <a:gd name="connsiteY12" fmla="*/ 199547 h 310653"/>
                <a:gd name="connsiteX13" fmla="*/ 114007 w 454289"/>
                <a:gd name="connsiteY13" fmla="*/ 142540 h 310653"/>
                <a:gd name="connsiteX14" fmla="*/ 142510 w 454289"/>
                <a:gd name="connsiteY14" fmla="*/ 142540 h 310653"/>
                <a:gd name="connsiteX15" fmla="*/ 171013 w 454289"/>
                <a:gd name="connsiteY15" fmla="*/ 114037 h 310653"/>
                <a:gd name="connsiteX16" fmla="*/ 228020 w 454289"/>
                <a:gd name="connsiteY16" fmla="*/ 57033 h 310653"/>
                <a:gd name="connsiteX17" fmla="*/ 285027 w 454289"/>
                <a:gd name="connsiteY17" fmla="*/ 114037 h 310653"/>
                <a:gd name="connsiteX18" fmla="*/ 313530 w 454289"/>
                <a:gd name="connsiteY18" fmla="*/ 142540 h 310653"/>
                <a:gd name="connsiteX19" fmla="*/ 342033 w 454289"/>
                <a:gd name="connsiteY19" fmla="*/ 142540 h 310653"/>
                <a:gd name="connsiteX20" fmla="*/ 399040 w 454289"/>
                <a:gd name="connsiteY20" fmla="*/ 199547 h 310653"/>
                <a:gd name="connsiteX21" fmla="*/ 342030 w 454289"/>
                <a:gd name="connsiteY21" fmla="*/ 256550 h 3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4289" h="310653">
                  <a:moveTo>
                    <a:pt x="342030" y="85507"/>
                  </a:moveTo>
                  <a:lnTo>
                    <a:pt x="338439" y="85507"/>
                  </a:lnTo>
                  <a:cubicBezTo>
                    <a:pt x="325726" y="36397"/>
                    <a:pt x="281062" y="0"/>
                    <a:pt x="228020" y="0"/>
                  </a:cubicBezTo>
                  <a:cubicBezTo>
                    <a:pt x="174978" y="0"/>
                    <a:pt x="130284" y="36397"/>
                    <a:pt x="117601" y="85507"/>
                  </a:cubicBezTo>
                  <a:lnTo>
                    <a:pt x="114010" y="85507"/>
                  </a:lnTo>
                  <a:cubicBezTo>
                    <a:pt x="51134" y="85507"/>
                    <a:pt x="0" y="136641"/>
                    <a:pt x="0" y="199517"/>
                  </a:cubicBezTo>
                  <a:cubicBezTo>
                    <a:pt x="0" y="262392"/>
                    <a:pt x="51134" y="313526"/>
                    <a:pt x="114010" y="313526"/>
                  </a:cubicBezTo>
                  <a:lnTo>
                    <a:pt x="342030" y="313526"/>
                  </a:lnTo>
                  <a:cubicBezTo>
                    <a:pt x="404905" y="313526"/>
                    <a:pt x="456040" y="262392"/>
                    <a:pt x="456040" y="199517"/>
                  </a:cubicBezTo>
                  <a:cubicBezTo>
                    <a:pt x="456040" y="136641"/>
                    <a:pt x="404905" y="85507"/>
                    <a:pt x="342030" y="85507"/>
                  </a:cubicBezTo>
                  <a:close/>
                  <a:moveTo>
                    <a:pt x="342030" y="256550"/>
                  </a:moveTo>
                  <a:lnTo>
                    <a:pt x="114007" y="256550"/>
                  </a:lnTo>
                  <a:cubicBezTo>
                    <a:pt x="82567" y="256550"/>
                    <a:pt x="57000" y="230983"/>
                    <a:pt x="57000" y="199547"/>
                  </a:cubicBezTo>
                  <a:cubicBezTo>
                    <a:pt x="57000" y="168107"/>
                    <a:pt x="82567" y="142540"/>
                    <a:pt x="114007" y="142540"/>
                  </a:cubicBezTo>
                  <a:lnTo>
                    <a:pt x="142510" y="142540"/>
                  </a:lnTo>
                  <a:cubicBezTo>
                    <a:pt x="158243" y="142540"/>
                    <a:pt x="171013" y="129770"/>
                    <a:pt x="171013" y="114037"/>
                  </a:cubicBezTo>
                  <a:cubicBezTo>
                    <a:pt x="171013" y="82597"/>
                    <a:pt x="196580" y="57033"/>
                    <a:pt x="228020" y="57033"/>
                  </a:cubicBezTo>
                  <a:cubicBezTo>
                    <a:pt x="259459" y="57033"/>
                    <a:pt x="285027" y="82600"/>
                    <a:pt x="285027" y="114037"/>
                  </a:cubicBezTo>
                  <a:cubicBezTo>
                    <a:pt x="285027" y="129770"/>
                    <a:pt x="297797" y="142540"/>
                    <a:pt x="313530" y="142540"/>
                  </a:cubicBezTo>
                  <a:lnTo>
                    <a:pt x="342033" y="142540"/>
                  </a:lnTo>
                  <a:cubicBezTo>
                    <a:pt x="373473" y="142540"/>
                    <a:pt x="399040" y="168107"/>
                    <a:pt x="399040" y="199547"/>
                  </a:cubicBezTo>
                  <a:cubicBezTo>
                    <a:pt x="399033" y="230986"/>
                    <a:pt x="373466" y="256550"/>
                    <a:pt x="342030" y="256550"/>
                  </a:cubicBezTo>
                  <a:close/>
                </a:path>
              </a:pathLst>
            </a:custGeom>
            <a:solidFill>
              <a:schemeClr val="bg1"/>
            </a:solidFill>
            <a:ln w="3330" cap="flat">
              <a:noFill/>
              <a:prstDash val="solid"/>
              <a:miter/>
            </a:ln>
          </p:spPr>
          <p:txBody>
            <a:bodyPr rtlCol="0" anchor="ctr"/>
            <a:lstStyle/>
            <a:p>
              <a:endParaRPr lang="zh-TW" altLang="en-US"/>
            </a:p>
          </p:txBody>
        </p:sp>
        <p:sp>
          <p:nvSpPr>
            <p:cNvPr id="32" name="手繪多邊形: 圖案 31">
              <a:extLst>
                <a:ext uri="{FF2B5EF4-FFF2-40B4-BE49-F238E27FC236}">
                  <a16:creationId xmlns:a16="http://schemas.microsoft.com/office/drawing/2014/main" id="{7CAA7E47-B4EE-4E94-A06D-8997CC868948}"/>
                </a:ext>
              </a:extLst>
            </p:cNvPr>
            <p:cNvSpPr/>
            <p:nvPr/>
          </p:nvSpPr>
          <p:spPr>
            <a:xfrm>
              <a:off x="7650845" y="2885542"/>
              <a:ext cx="100333" cy="100333"/>
            </a:xfrm>
            <a:custGeom>
              <a:avLst/>
              <a:gdLst>
                <a:gd name="connsiteX0" fmla="*/ 142513 w 170358"/>
                <a:gd name="connsiteY0" fmla="*/ 0 h 170358"/>
                <a:gd name="connsiteX1" fmla="*/ 28503 w 170358"/>
                <a:gd name="connsiteY1" fmla="*/ 0 h 170358"/>
                <a:gd name="connsiteX2" fmla="*/ 0 w 170358"/>
                <a:gd name="connsiteY2" fmla="*/ 28503 h 170358"/>
                <a:gd name="connsiteX3" fmla="*/ 0 w 170358"/>
                <a:gd name="connsiteY3" fmla="*/ 142513 h 170358"/>
                <a:gd name="connsiteX4" fmla="*/ 28503 w 170358"/>
                <a:gd name="connsiteY4" fmla="*/ 171017 h 170358"/>
                <a:gd name="connsiteX5" fmla="*/ 142513 w 170358"/>
                <a:gd name="connsiteY5" fmla="*/ 171017 h 170358"/>
                <a:gd name="connsiteX6" fmla="*/ 171017 w 170358"/>
                <a:gd name="connsiteY6" fmla="*/ 142513 h 170358"/>
                <a:gd name="connsiteX7" fmla="*/ 171017 w 170358"/>
                <a:gd name="connsiteY7" fmla="*/ 28503 h 170358"/>
                <a:gd name="connsiteX8" fmla="*/ 142513 w 170358"/>
                <a:gd name="connsiteY8" fmla="*/ 0 h 170358"/>
                <a:gd name="connsiteX9" fmla="*/ 114010 w 170358"/>
                <a:gd name="connsiteY9" fmla="*/ 114010 h 170358"/>
                <a:gd name="connsiteX10" fmla="*/ 57007 w 170358"/>
                <a:gd name="connsiteY10" fmla="*/ 114010 h 170358"/>
                <a:gd name="connsiteX11" fmla="*/ 57007 w 170358"/>
                <a:gd name="connsiteY11" fmla="*/ 57007 h 170358"/>
                <a:gd name="connsiteX12" fmla="*/ 114013 w 170358"/>
                <a:gd name="connsiteY12" fmla="*/ 57007 h 170358"/>
                <a:gd name="connsiteX13" fmla="*/ 114013 w 170358"/>
                <a:gd name="connsiteY13" fmla="*/ 114010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58" h="170358">
                  <a:moveTo>
                    <a:pt x="142513" y="0"/>
                  </a:moveTo>
                  <a:lnTo>
                    <a:pt x="28503" y="0"/>
                  </a:lnTo>
                  <a:cubicBezTo>
                    <a:pt x="12770" y="0"/>
                    <a:pt x="0" y="12770"/>
                    <a:pt x="0" y="28503"/>
                  </a:cubicBezTo>
                  <a:lnTo>
                    <a:pt x="0" y="142513"/>
                  </a:lnTo>
                  <a:cubicBezTo>
                    <a:pt x="0" y="158276"/>
                    <a:pt x="12770" y="171017"/>
                    <a:pt x="28503" y="171017"/>
                  </a:cubicBezTo>
                  <a:lnTo>
                    <a:pt x="142513" y="171017"/>
                  </a:lnTo>
                  <a:cubicBezTo>
                    <a:pt x="158246" y="171017"/>
                    <a:pt x="171017" y="158276"/>
                    <a:pt x="171017" y="142513"/>
                  </a:cubicBezTo>
                  <a:lnTo>
                    <a:pt x="171017" y="28503"/>
                  </a:lnTo>
                  <a:cubicBezTo>
                    <a:pt x="171017" y="12770"/>
                    <a:pt x="158246" y="0"/>
                    <a:pt x="142513" y="0"/>
                  </a:cubicBezTo>
                  <a:close/>
                  <a:moveTo>
                    <a:pt x="114010" y="114010"/>
                  </a:moveTo>
                  <a:lnTo>
                    <a:pt x="57007" y="114010"/>
                  </a:lnTo>
                  <a:lnTo>
                    <a:pt x="57007" y="57007"/>
                  </a:lnTo>
                  <a:lnTo>
                    <a:pt x="114013" y="57007"/>
                  </a:lnTo>
                  <a:lnTo>
                    <a:pt x="114013" y="114010"/>
                  </a:lnTo>
                  <a:close/>
                </a:path>
              </a:pathLst>
            </a:custGeom>
            <a:solidFill>
              <a:schemeClr val="bg1"/>
            </a:solidFill>
            <a:ln w="3330" cap="flat">
              <a:noFill/>
              <a:prstDash val="solid"/>
              <a:miter/>
            </a:ln>
          </p:spPr>
          <p:txBody>
            <a:bodyPr rtlCol="0" anchor="ctr"/>
            <a:lstStyle/>
            <a:p>
              <a:endParaRPr lang="zh-TW" altLang="en-US"/>
            </a:p>
          </p:txBody>
        </p:sp>
        <p:sp>
          <p:nvSpPr>
            <p:cNvPr id="33" name="手繪多邊形: 圖案 32">
              <a:extLst>
                <a:ext uri="{FF2B5EF4-FFF2-40B4-BE49-F238E27FC236}">
                  <a16:creationId xmlns:a16="http://schemas.microsoft.com/office/drawing/2014/main" id="{77075782-0204-4EEA-8581-EF25B8A9A8C4}"/>
                </a:ext>
              </a:extLst>
            </p:cNvPr>
            <p:cNvSpPr/>
            <p:nvPr/>
          </p:nvSpPr>
          <p:spPr>
            <a:xfrm>
              <a:off x="8406241" y="2835182"/>
              <a:ext cx="100333" cy="100333"/>
            </a:xfrm>
            <a:custGeom>
              <a:avLst/>
              <a:gdLst>
                <a:gd name="connsiteX0" fmla="*/ 85507 w 170358"/>
                <a:gd name="connsiteY0" fmla="*/ 0 h 170358"/>
                <a:gd name="connsiteX1" fmla="*/ 0 w 170358"/>
                <a:gd name="connsiteY1" fmla="*/ 85507 h 170358"/>
                <a:gd name="connsiteX2" fmla="*/ 85507 w 170358"/>
                <a:gd name="connsiteY2" fmla="*/ 171013 h 170358"/>
                <a:gd name="connsiteX3" fmla="*/ 171013 w 170358"/>
                <a:gd name="connsiteY3" fmla="*/ 85507 h 170358"/>
                <a:gd name="connsiteX4" fmla="*/ 85507 w 170358"/>
                <a:gd name="connsiteY4" fmla="*/ 0 h 170358"/>
                <a:gd name="connsiteX5" fmla="*/ 85507 w 170358"/>
                <a:gd name="connsiteY5" fmla="*/ 114037 h 170358"/>
                <a:gd name="connsiteX6" fmla="*/ 57003 w 170358"/>
                <a:gd name="connsiteY6" fmla="*/ 85533 h 170358"/>
                <a:gd name="connsiteX7" fmla="*/ 85507 w 170358"/>
                <a:gd name="connsiteY7" fmla="*/ 57030 h 170358"/>
                <a:gd name="connsiteX8" fmla="*/ 114010 w 170358"/>
                <a:gd name="connsiteY8" fmla="*/ 85533 h 170358"/>
                <a:gd name="connsiteX9" fmla="*/ 85507 w 170358"/>
                <a:gd name="connsiteY9" fmla="*/ 114037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58" h="170358">
                  <a:moveTo>
                    <a:pt x="85507" y="0"/>
                  </a:moveTo>
                  <a:cubicBezTo>
                    <a:pt x="38364" y="0"/>
                    <a:pt x="0" y="38364"/>
                    <a:pt x="0" y="85507"/>
                  </a:cubicBezTo>
                  <a:cubicBezTo>
                    <a:pt x="0" y="132649"/>
                    <a:pt x="38364" y="171013"/>
                    <a:pt x="85507" y="171013"/>
                  </a:cubicBezTo>
                  <a:cubicBezTo>
                    <a:pt x="132649" y="171013"/>
                    <a:pt x="171013" y="132649"/>
                    <a:pt x="171013" y="85507"/>
                  </a:cubicBezTo>
                  <a:cubicBezTo>
                    <a:pt x="171013" y="38364"/>
                    <a:pt x="132649" y="0"/>
                    <a:pt x="85507" y="0"/>
                  </a:cubicBezTo>
                  <a:close/>
                  <a:moveTo>
                    <a:pt x="85507" y="114037"/>
                  </a:moveTo>
                  <a:cubicBezTo>
                    <a:pt x="69774" y="114037"/>
                    <a:pt x="57003" y="101240"/>
                    <a:pt x="57003" y="85533"/>
                  </a:cubicBezTo>
                  <a:cubicBezTo>
                    <a:pt x="57003" y="69827"/>
                    <a:pt x="69774" y="57030"/>
                    <a:pt x="85507" y="57030"/>
                  </a:cubicBezTo>
                  <a:cubicBezTo>
                    <a:pt x="101240" y="57030"/>
                    <a:pt x="114010" y="69800"/>
                    <a:pt x="114010" y="85533"/>
                  </a:cubicBezTo>
                  <a:cubicBezTo>
                    <a:pt x="114010" y="101270"/>
                    <a:pt x="101240" y="114037"/>
                    <a:pt x="85507" y="114037"/>
                  </a:cubicBezTo>
                  <a:close/>
                </a:path>
              </a:pathLst>
            </a:custGeom>
            <a:solidFill>
              <a:schemeClr val="bg1"/>
            </a:solidFill>
            <a:ln w="3330" cap="flat">
              <a:noFill/>
              <a:prstDash val="solid"/>
              <a:miter/>
            </a:ln>
          </p:spPr>
          <p:txBody>
            <a:bodyPr rtlCol="0" anchor="ctr"/>
            <a:lstStyle/>
            <a:p>
              <a:endParaRPr lang="zh-TW" altLang="en-US"/>
            </a:p>
          </p:txBody>
        </p:sp>
        <p:sp>
          <p:nvSpPr>
            <p:cNvPr id="34" name="手繪多邊形: 圖案 33">
              <a:extLst>
                <a:ext uri="{FF2B5EF4-FFF2-40B4-BE49-F238E27FC236}">
                  <a16:creationId xmlns:a16="http://schemas.microsoft.com/office/drawing/2014/main" id="{7638BD62-3590-4FF8-A4DF-70F2ED5BA6C3}"/>
                </a:ext>
              </a:extLst>
            </p:cNvPr>
            <p:cNvSpPr/>
            <p:nvPr/>
          </p:nvSpPr>
          <p:spPr>
            <a:xfrm>
              <a:off x="8339095" y="2768036"/>
              <a:ext cx="234109" cy="234109"/>
            </a:xfrm>
            <a:custGeom>
              <a:avLst/>
              <a:gdLst>
                <a:gd name="connsiteX0" fmla="*/ 199517 w 397503"/>
                <a:gd name="connsiteY0" fmla="*/ 0 h 397503"/>
                <a:gd name="connsiteX1" fmla="*/ 0 w 397503"/>
                <a:gd name="connsiteY1" fmla="*/ 199517 h 397503"/>
                <a:gd name="connsiteX2" fmla="*/ 199517 w 397503"/>
                <a:gd name="connsiteY2" fmla="*/ 399033 h 397503"/>
                <a:gd name="connsiteX3" fmla="*/ 399033 w 397503"/>
                <a:gd name="connsiteY3" fmla="*/ 199517 h 397503"/>
                <a:gd name="connsiteX4" fmla="*/ 199517 w 397503"/>
                <a:gd name="connsiteY4" fmla="*/ 0 h 397503"/>
                <a:gd name="connsiteX5" fmla="*/ 199517 w 397503"/>
                <a:gd name="connsiteY5" fmla="*/ 342057 h 397503"/>
                <a:gd name="connsiteX6" fmla="*/ 57003 w 397503"/>
                <a:gd name="connsiteY6" fmla="*/ 199543 h 397503"/>
                <a:gd name="connsiteX7" fmla="*/ 199517 w 397503"/>
                <a:gd name="connsiteY7" fmla="*/ 57030 h 397503"/>
                <a:gd name="connsiteX8" fmla="*/ 342030 w 397503"/>
                <a:gd name="connsiteY8" fmla="*/ 199543 h 397503"/>
                <a:gd name="connsiteX9" fmla="*/ 199517 w 397503"/>
                <a:gd name="connsiteY9" fmla="*/ 342057 h 39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03" h="397503">
                  <a:moveTo>
                    <a:pt x="199517" y="0"/>
                  </a:moveTo>
                  <a:cubicBezTo>
                    <a:pt x="89525" y="0"/>
                    <a:pt x="0" y="89498"/>
                    <a:pt x="0" y="199517"/>
                  </a:cubicBezTo>
                  <a:cubicBezTo>
                    <a:pt x="0" y="309535"/>
                    <a:pt x="89525" y="399033"/>
                    <a:pt x="199517" y="399033"/>
                  </a:cubicBezTo>
                  <a:cubicBezTo>
                    <a:pt x="309508" y="399033"/>
                    <a:pt x="399033" y="309535"/>
                    <a:pt x="399033" y="199517"/>
                  </a:cubicBezTo>
                  <a:cubicBezTo>
                    <a:pt x="399033" y="89498"/>
                    <a:pt x="309508" y="0"/>
                    <a:pt x="199517" y="0"/>
                  </a:cubicBezTo>
                  <a:close/>
                  <a:moveTo>
                    <a:pt x="199517" y="342057"/>
                  </a:moveTo>
                  <a:cubicBezTo>
                    <a:pt x="120935" y="342057"/>
                    <a:pt x="57003" y="278099"/>
                    <a:pt x="57003" y="199543"/>
                  </a:cubicBezTo>
                  <a:cubicBezTo>
                    <a:pt x="57003" y="120961"/>
                    <a:pt x="120935" y="57030"/>
                    <a:pt x="199517" y="57030"/>
                  </a:cubicBezTo>
                  <a:cubicBezTo>
                    <a:pt x="278099" y="57030"/>
                    <a:pt x="342030" y="120961"/>
                    <a:pt x="342030" y="199543"/>
                  </a:cubicBezTo>
                  <a:cubicBezTo>
                    <a:pt x="342030" y="278125"/>
                    <a:pt x="278099" y="342057"/>
                    <a:pt x="199517" y="342057"/>
                  </a:cubicBezTo>
                  <a:close/>
                </a:path>
              </a:pathLst>
            </a:custGeom>
            <a:solidFill>
              <a:schemeClr val="bg1"/>
            </a:solidFill>
            <a:ln w="3330" cap="flat">
              <a:noFill/>
              <a:prstDash val="solid"/>
              <a:miter/>
            </a:ln>
          </p:spPr>
          <p:txBody>
            <a:bodyPr rtlCol="0" anchor="ctr"/>
            <a:lstStyle/>
            <a:p>
              <a:endParaRPr lang="zh-TW" altLang="en-US"/>
            </a:p>
          </p:txBody>
        </p:sp>
      </p:grpSp>
      <p:grpSp>
        <p:nvGrpSpPr>
          <p:cNvPr id="72" name="群組 71">
            <a:extLst>
              <a:ext uri="{FF2B5EF4-FFF2-40B4-BE49-F238E27FC236}">
                <a16:creationId xmlns:a16="http://schemas.microsoft.com/office/drawing/2014/main" id="{B579C153-4D28-4A0B-8365-F3BB2C6FA5CB}"/>
              </a:ext>
            </a:extLst>
          </p:cNvPr>
          <p:cNvGrpSpPr/>
          <p:nvPr/>
        </p:nvGrpSpPr>
        <p:grpSpPr>
          <a:xfrm>
            <a:off x="9920728" y="2151015"/>
            <a:ext cx="1043516" cy="1010735"/>
            <a:chOff x="10739878" y="2398665"/>
            <a:chExt cx="1043516" cy="1010735"/>
          </a:xfrm>
        </p:grpSpPr>
        <p:sp>
          <p:nvSpPr>
            <p:cNvPr id="51" name="手繪多邊形: 圖案 50">
              <a:extLst>
                <a:ext uri="{FF2B5EF4-FFF2-40B4-BE49-F238E27FC236}">
                  <a16:creationId xmlns:a16="http://schemas.microsoft.com/office/drawing/2014/main" id="{AE5E61BA-D005-4DD5-8A26-6D1955959C76}"/>
                </a:ext>
              </a:extLst>
            </p:cNvPr>
            <p:cNvSpPr/>
            <p:nvPr/>
          </p:nvSpPr>
          <p:spPr>
            <a:xfrm>
              <a:off x="10739878" y="2398665"/>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手繪多邊形: 圖案 51">
              <a:extLst>
                <a:ext uri="{FF2B5EF4-FFF2-40B4-BE49-F238E27FC236}">
                  <a16:creationId xmlns:a16="http://schemas.microsoft.com/office/drawing/2014/main" id="{233716B7-7275-499F-A191-72BE0BE687DF}"/>
                </a:ext>
              </a:extLst>
            </p:cNvPr>
            <p:cNvSpPr/>
            <p:nvPr/>
          </p:nvSpPr>
          <p:spPr>
            <a:xfrm>
              <a:off x="10797244" y="2975112"/>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3" name="手繪多邊形: 圖案 52">
              <a:extLst>
                <a:ext uri="{FF2B5EF4-FFF2-40B4-BE49-F238E27FC236}">
                  <a16:creationId xmlns:a16="http://schemas.microsoft.com/office/drawing/2014/main" id="{9028C6CF-80AB-46F0-85A5-D336721A2ED3}"/>
                </a:ext>
              </a:extLst>
            </p:cNvPr>
            <p:cNvSpPr/>
            <p:nvPr/>
          </p:nvSpPr>
          <p:spPr>
            <a:xfrm>
              <a:off x="10797244" y="2464227"/>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4" name="手繪多邊形: 圖案 53">
              <a:extLst>
                <a:ext uri="{FF2B5EF4-FFF2-40B4-BE49-F238E27FC236}">
                  <a16:creationId xmlns:a16="http://schemas.microsoft.com/office/drawing/2014/main" id="{96567C74-ADA9-4560-A6AA-4326F2F521EC}"/>
                </a:ext>
              </a:extLst>
            </p:cNvPr>
            <p:cNvSpPr/>
            <p:nvPr/>
          </p:nvSpPr>
          <p:spPr>
            <a:xfrm>
              <a:off x="10797244" y="2719669"/>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5" name="手繪多邊形: 圖案 54">
              <a:extLst>
                <a:ext uri="{FF2B5EF4-FFF2-40B4-BE49-F238E27FC236}">
                  <a16:creationId xmlns:a16="http://schemas.microsoft.com/office/drawing/2014/main" id="{D04FC429-37E5-43B5-80F5-FBCD96A0BC5B}"/>
                </a:ext>
              </a:extLst>
            </p:cNvPr>
            <p:cNvSpPr/>
            <p:nvPr/>
          </p:nvSpPr>
          <p:spPr>
            <a:xfrm>
              <a:off x="11160562" y="2502471"/>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6" name="手繪多邊形: 圖案 55">
              <a:extLst>
                <a:ext uri="{FF2B5EF4-FFF2-40B4-BE49-F238E27FC236}">
                  <a16:creationId xmlns:a16="http://schemas.microsoft.com/office/drawing/2014/main" id="{F29DB820-F0A0-4AC1-A777-48971E7720EE}"/>
                </a:ext>
              </a:extLst>
            </p:cNvPr>
            <p:cNvSpPr/>
            <p:nvPr/>
          </p:nvSpPr>
          <p:spPr>
            <a:xfrm>
              <a:off x="11160562" y="2757913"/>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7" name="手繪多邊形: 圖案 56">
              <a:extLst>
                <a:ext uri="{FF2B5EF4-FFF2-40B4-BE49-F238E27FC236}">
                  <a16:creationId xmlns:a16="http://schemas.microsoft.com/office/drawing/2014/main" id="{DAE05C7B-5C89-4829-A5B9-5A76E901B332}"/>
                </a:ext>
              </a:extLst>
            </p:cNvPr>
            <p:cNvSpPr/>
            <p:nvPr/>
          </p:nvSpPr>
          <p:spPr>
            <a:xfrm>
              <a:off x="11160562" y="3013356"/>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76" name="橢圓 3">
            <a:extLst>
              <a:ext uri="{FF2B5EF4-FFF2-40B4-BE49-F238E27FC236}">
                <a16:creationId xmlns:a16="http://schemas.microsoft.com/office/drawing/2014/main" id="{F4E966AB-99DA-4F54-9653-730A01A9BCDC}"/>
              </a:ext>
            </a:extLst>
          </p:cNvPr>
          <p:cNvSpPr/>
          <p:nvPr/>
        </p:nvSpPr>
        <p:spPr>
          <a:xfrm>
            <a:off x="-933450" y="-1828305"/>
            <a:ext cx="8184364" cy="8184364"/>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橢圓 3">
            <a:extLst>
              <a:ext uri="{FF2B5EF4-FFF2-40B4-BE49-F238E27FC236}">
                <a16:creationId xmlns:a16="http://schemas.microsoft.com/office/drawing/2014/main" id="{7F5B30D7-3DB8-4782-91D4-F377A17D31BA}"/>
              </a:ext>
            </a:extLst>
          </p:cNvPr>
          <p:cNvSpPr/>
          <p:nvPr/>
        </p:nvSpPr>
        <p:spPr>
          <a:xfrm>
            <a:off x="2003818" y="-1828305"/>
            <a:ext cx="8184364" cy="8184364"/>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橢圓 3">
            <a:extLst>
              <a:ext uri="{FF2B5EF4-FFF2-40B4-BE49-F238E27FC236}">
                <a16:creationId xmlns:a16="http://schemas.microsoft.com/office/drawing/2014/main" id="{2ABA7305-D428-416A-B002-4B1BE9C44AEB}"/>
              </a:ext>
            </a:extLst>
          </p:cNvPr>
          <p:cNvSpPr/>
          <p:nvPr/>
        </p:nvSpPr>
        <p:spPr>
          <a:xfrm>
            <a:off x="4941086" y="-1828305"/>
            <a:ext cx="8184364" cy="8184364"/>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59783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a:extLst>
              <a:ext uri="{FF2B5EF4-FFF2-40B4-BE49-F238E27FC236}">
                <a16:creationId xmlns:a16="http://schemas.microsoft.com/office/drawing/2014/main" id="{9758A393-5182-41C3-ABAB-E45D16237E5C}"/>
              </a:ext>
            </a:extLst>
          </p:cNvPr>
          <p:cNvSpPr/>
          <p:nvPr/>
        </p:nvSpPr>
        <p:spPr>
          <a:xfrm>
            <a:off x="2614887" y="2460258"/>
            <a:ext cx="1087690" cy="1087690"/>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3">
            <a:extLst>
              <a:ext uri="{FF2B5EF4-FFF2-40B4-BE49-F238E27FC236}">
                <a16:creationId xmlns:a16="http://schemas.microsoft.com/office/drawing/2014/main" id="{107C742B-5591-4E38-B15D-12F18FACB341}"/>
              </a:ext>
            </a:extLst>
          </p:cNvPr>
          <p:cNvSpPr/>
          <p:nvPr/>
        </p:nvSpPr>
        <p:spPr>
          <a:xfrm>
            <a:off x="5552155" y="2460258"/>
            <a:ext cx="1087690" cy="1087690"/>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3">
            <a:extLst>
              <a:ext uri="{FF2B5EF4-FFF2-40B4-BE49-F238E27FC236}">
                <a16:creationId xmlns:a16="http://schemas.microsoft.com/office/drawing/2014/main" id="{5F8E83FF-514F-4D45-9AFB-B50AD86F2D7A}"/>
              </a:ext>
            </a:extLst>
          </p:cNvPr>
          <p:cNvSpPr/>
          <p:nvPr/>
        </p:nvSpPr>
        <p:spPr>
          <a:xfrm>
            <a:off x="8489423" y="2460258"/>
            <a:ext cx="1087690" cy="1087690"/>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頁尾版面配置區 2">
            <a:extLst>
              <a:ext uri="{FF2B5EF4-FFF2-40B4-BE49-F238E27FC236}">
                <a16:creationId xmlns:a16="http://schemas.microsoft.com/office/drawing/2014/main" id="{A40CECC6-BB51-46DE-BA51-862904C257C2}"/>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矩形 6">
            <a:extLst>
              <a:ext uri="{FF2B5EF4-FFF2-40B4-BE49-F238E27FC236}">
                <a16:creationId xmlns:a16="http://schemas.microsoft.com/office/drawing/2014/main" id="{AA7F77CF-5540-4318-8FB9-1CE89963BDE4}"/>
              </a:ext>
            </a:extLst>
          </p:cNvPr>
          <p:cNvSpPr/>
          <p:nvPr/>
        </p:nvSpPr>
        <p:spPr>
          <a:xfrm>
            <a:off x="474285" y="328236"/>
            <a:ext cx="5234517" cy="769441"/>
          </a:xfrm>
          <a:prstGeom prst="rect">
            <a:avLst/>
          </a:prstGeom>
        </p:spPr>
        <p:txBody>
          <a:bodyPr wrap="square">
            <a:spAutoFit/>
          </a:bodyPr>
          <a:lstStyle/>
          <a:p>
            <a:r>
              <a:rPr lang="en-US" altLang="zh-TW" sz="4400" dirty="0">
                <a:solidFill>
                  <a:schemeClr val="bg1"/>
                </a:solidFill>
              </a:rPr>
              <a:t>Morph Template 13</a:t>
            </a:r>
            <a:endParaRPr lang="zh-TW" altLang="en-US" sz="4400" dirty="0"/>
          </a:p>
        </p:txBody>
      </p:sp>
      <p:grpSp>
        <p:nvGrpSpPr>
          <p:cNvPr id="8" name="群組 7">
            <a:extLst>
              <a:ext uri="{FF2B5EF4-FFF2-40B4-BE49-F238E27FC236}">
                <a16:creationId xmlns:a16="http://schemas.microsoft.com/office/drawing/2014/main" id="{7192A1EF-DF63-49C8-A93C-641D89C7CF17}"/>
              </a:ext>
            </a:extLst>
          </p:cNvPr>
          <p:cNvGrpSpPr/>
          <p:nvPr/>
        </p:nvGrpSpPr>
        <p:grpSpPr>
          <a:xfrm>
            <a:off x="2870562" y="2628229"/>
            <a:ext cx="576340" cy="751748"/>
            <a:chOff x="3048000" y="381000"/>
            <a:chExt cx="4673600" cy="6096000"/>
          </a:xfrm>
        </p:grpSpPr>
        <p:sp>
          <p:nvSpPr>
            <p:cNvPr id="9" name="手繪多邊形: 圖案 8">
              <a:extLst>
                <a:ext uri="{FF2B5EF4-FFF2-40B4-BE49-F238E27FC236}">
                  <a16:creationId xmlns:a16="http://schemas.microsoft.com/office/drawing/2014/main" id="{4CD833D9-D647-4602-91D8-B24C059595FD}"/>
                </a:ext>
              </a:extLst>
            </p:cNvPr>
            <p:cNvSpPr/>
            <p:nvPr/>
          </p:nvSpPr>
          <p:spPr>
            <a:xfrm>
              <a:off x="3048000" y="381000"/>
              <a:ext cx="4673600" cy="6096000"/>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 name="手繪多邊形: 圖案 9">
              <a:extLst>
                <a:ext uri="{FF2B5EF4-FFF2-40B4-BE49-F238E27FC236}">
                  <a16:creationId xmlns:a16="http://schemas.microsoft.com/office/drawing/2014/main" id="{390F0B27-B689-49EB-9FE3-AE469DBC9CCA}"/>
                </a:ext>
              </a:extLst>
            </p:cNvPr>
            <p:cNvSpPr/>
            <p:nvPr/>
          </p:nvSpPr>
          <p:spPr>
            <a:xfrm>
              <a:off x="4064000" y="2311400"/>
              <a:ext cx="2641600" cy="2032000"/>
            </a:xfrm>
            <a:custGeom>
              <a:avLst/>
              <a:gdLst>
                <a:gd name="connsiteX0" fmla="*/ 0 w 2641600"/>
                <a:gd name="connsiteY0" fmla="*/ 101600 h 2032000"/>
                <a:gd name="connsiteX1" fmla="*/ 0 w 2641600"/>
                <a:gd name="connsiteY1" fmla="*/ 1930400 h 2032000"/>
                <a:gd name="connsiteX2" fmla="*/ 101600 w 2641600"/>
                <a:gd name="connsiteY2" fmla="*/ 2032000 h 2032000"/>
                <a:gd name="connsiteX3" fmla="*/ 2540000 w 2641600"/>
                <a:gd name="connsiteY3" fmla="*/ 2032000 h 2032000"/>
                <a:gd name="connsiteX4" fmla="*/ 2641600 w 2641600"/>
                <a:gd name="connsiteY4" fmla="*/ 1930400 h 2032000"/>
                <a:gd name="connsiteX5" fmla="*/ 2641600 w 2641600"/>
                <a:gd name="connsiteY5" fmla="*/ 101600 h 2032000"/>
                <a:gd name="connsiteX6" fmla="*/ 2540000 w 2641600"/>
                <a:gd name="connsiteY6" fmla="*/ 0 h 2032000"/>
                <a:gd name="connsiteX7" fmla="*/ 101600 w 2641600"/>
                <a:gd name="connsiteY7" fmla="*/ 0 h 2032000"/>
                <a:gd name="connsiteX8" fmla="*/ 0 w 2641600"/>
                <a:gd name="connsiteY8" fmla="*/ 101600 h 2032000"/>
                <a:gd name="connsiteX9" fmla="*/ 1219200 w 2641600"/>
                <a:gd name="connsiteY9" fmla="*/ 1828800 h 2032000"/>
                <a:gd name="connsiteX10" fmla="*/ 812800 w 2641600"/>
                <a:gd name="connsiteY10" fmla="*/ 1828800 h 2032000"/>
                <a:gd name="connsiteX11" fmla="*/ 812800 w 2641600"/>
                <a:gd name="connsiteY11" fmla="*/ 1625600 h 2032000"/>
                <a:gd name="connsiteX12" fmla="*/ 1219200 w 2641600"/>
                <a:gd name="connsiteY12" fmla="*/ 1625600 h 2032000"/>
                <a:gd name="connsiteX13" fmla="*/ 1219200 w 2641600"/>
                <a:gd name="connsiteY13" fmla="*/ 1422400 h 2032000"/>
                <a:gd name="connsiteX14" fmla="*/ 812800 w 2641600"/>
                <a:gd name="connsiteY14" fmla="*/ 1422400 h 2032000"/>
                <a:gd name="connsiteX15" fmla="*/ 812800 w 2641600"/>
                <a:gd name="connsiteY15" fmla="*/ 1219200 h 2032000"/>
                <a:gd name="connsiteX16" fmla="*/ 1219200 w 2641600"/>
                <a:gd name="connsiteY16" fmla="*/ 1219200 h 2032000"/>
                <a:gd name="connsiteX17" fmla="*/ 1219200 w 2641600"/>
                <a:gd name="connsiteY17" fmla="*/ 1016000 h 2032000"/>
                <a:gd name="connsiteX18" fmla="*/ 812800 w 2641600"/>
                <a:gd name="connsiteY18" fmla="*/ 1016000 h 2032000"/>
                <a:gd name="connsiteX19" fmla="*/ 812800 w 2641600"/>
                <a:gd name="connsiteY19" fmla="*/ 812800 h 2032000"/>
                <a:gd name="connsiteX20" fmla="*/ 1219200 w 2641600"/>
                <a:gd name="connsiteY20" fmla="*/ 812800 h 2032000"/>
                <a:gd name="connsiteX21" fmla="*/ 1828800 w 2641600"/>
                <a:gd name="connsiteY21" fmla="*/ 1828800 h 2032000"/>
                <a:gd name="connsiteX22" fmla="*/ 1422400 w 2641600"/>
                <a:gd name="connsiteY22" fmla="*/ 1828800 h 2032000"/>
                <a:gd name="connsiteX23" fmla="*/ 1422400 w 2641600"/>
                <a:gd name="connsiteY23" fmla="*/ 1625600 h 2032000"/>
                <a:gd name="connsiteX24" fmla="*/ 1828800 w 2641600"/>
                <a:gd name="connsiteY24" fmla="*/ 1625600 h 2032000"/>
                <a:gd name="connsiteX25" fmla="*/ 1828800 w 2641600"/>
                <a:gd name="connsiteY25" fmla="*/ 1422400 h 2032000"/>
                <a:gd name="connsiteX26" fmla="*/ 1422400 w 2641600"/>
                <a:gd name="connsiteY26" fmla="*/ 1422400 h 2032000"/>
                <a:gd name="connsiteX27" fmla="*/ 1422400 w 2641600"/>
                <a:gd name="connsiteY27" fmla="*/ 1219200 h 2032000"/>
                <a:gd name="connsiteX28" fmla="*/ 1828800 w 2641600"/>
                <a:gd name="connsiteY28" fmla="*/ 1219200 h 2032000"/>
                <a:gd name="connsiteX29" fmla="*/ 1828800 w 2641600"/>
                <a:gd name="connsiteY29" fmla="*/ 1016000 h 2032000"/>
                <a:gd name="connsiteX30" fmla="*/ 1422400 w 2641600"/>
                <a:gd name="connsiteY30" fmla="*/ 1016000 h 2032000"/>
                <a:gd name="connsiteX31" fmla="*/ 1422400 w 2641600"/>
                <a:gd name="connsiteY31" fmla="*/ 812800 h 2032000"/>
                <a:gd name="connsiteX32" fmla="*/ 1828800 w 2641600"/>
                <a:gd name="connsiteY32" fmla="*/ 812800 h 2032000"/>
                <a:gd name="connsiteX33" fmla="*/ 2438400 w 2641600"/>
                <a:gd name="connsiteY33" fmla="*/ 1828800 h 2032000"/>
                <a:gd name="connsiteX34" fmla="*/ 2032000 w 2641600"/>
                <a:gd name="connsiteY34" fmla="*/ 1828800 h 2032000"/>
                <a:gd name="connsiteX35" fmla="*/ 2032000 w 2641600"/>
                <a:gd name="connsiteY35" fmla="*/ 1625600 h 2032000"/>
                <a:gd name="connsiteX36" fmla="*/ 2438400 w 2641600"/>
                <a:gd name="connsiteY36" fmla="*/ 1625600 h 2032000"/>
                <a:gd name="connsiteX37" fmla="*/ 2438400 w 2641600"/>
                <a:gd name="connsiteY37" fmla="*/ 1422400 h 2032000"/>
                <a:gd name="connsiteX38" fmla="*/ 2032000 w 2641600"/>
                <a:gd name="connsiteY38" fmla="*/ 1422400 h 2032000"/>
                <a:gd name="connsiteX39" fmla="*/ 2032000 w 2641600"/>
                <a:gd name="connsiteY39" fmla="*/ 1219200 h 2032000"/>
                <a:gd name="connsiteX40" fmla="*/ 2438400 w 2641600"/>
                <a:gd name="connsiteY40" fmla="*/ 1219200 h 2032000"/>
                <a:gd name="connsiteX41" fmla="*/ 2438400 w 2641600"/>
                <a:gd name="connsiteY41" fmla="*/ 1016000 h 2032000"/>
                <a:gd name="connsiteX42" fmla="*/ 2032000 w 2641600"/>
                <a:gd name="connsiteY42" fmla="*/ 1016000 h 2032000"/>
                <a:gd name="connsiteX43" fmla="*/ 2032000 w 2641600"/>
                <a:gd name="connsiteY43" fmla="*/ 812800 h 2032000"/>
                <a:gd name="connsiteX44" fmla="*/ 2438400 w 2641600"/>
                <a:gd name="connsiteY44" fmla="*/ 812800 h 2032000"/>
                <a:gd name="connsiteX45" fmla="*/ 203200 w 2641600"/>
                <a:gd name="connsiteY45" fmla="*/ 203200 h 2032000"/>
                <a:gd name="connsiteX46" fmla="*/ 2438400 w 2641600"/>
                <a:gd name="connsiteY46" fmla="*/ 203200 h 2032000"/>
                <a:gd name="connsiteX47" fmla="*/ 2438400 w 2641600"/>
                <a:gd name="connsiteY47" fmla="*/ 609600 h 2032000"/>
                <a:gd name="connsiteX48" fmla="*/ 203200 w 2641600"/>
                <a:gd name="connsiteY48" fmla="*/ 609600 h 2032000"/>
                <a:gd name="connsiteX49" fmla="*/ 203200 w 2641600"/>
                <a:gd name="connsiteY49" fmla="*/ 812800 h 2032000"/>
                <a:gd name="connsiteX50" fmla="*/ 609600 w 2641600"/>
                <a:gd name="connsiteY50" fmla="*/ 812800 h 2032000"/>
                <a:gd name="connsiteX51" fmla="*/ 609600 w 2641600"/>
                <a:gd name="connsiteY51" fmla="*/ 1016000 h 2032000"/>
                <a:gd name="connsiteX52" fmla="*/ 203200 w 2641600"/>
                <a:gd name="connsiteY52" fmla="*/ 1016000 h 2032000"/>
                <a:gd name="connsiteX53" fmla="*/ 203200 w 2641600"/>
                <a:gd name="connsiteY53" fmla="*/ 1219200 h 2032000"/>
                <a:gd name="connsiteX54" fmla="*/ 609600 w 2641600"/>
                <a:gd name="connsiteY54" fmla="*/ 1219200 h 2032000"/>
                <a:gd name="connsiteX55" fmla="*/ 609600 w 2641600"/>
                <a:gd name="connsiteY55" fmla="*/ 1422400 h 2032000"/>
                <a:gd name="connsiteX56" fmla="*/ 203200 w 2641600"/>
                <a:gd name="connsiteY56" fmla="*/ 1422400 h 2032000"/>
                <a:gd name="connsiteX57" fmla="*/ 203200 w 2641600"/>
                <a:gd name="connsiteY57" fmla="*/ 1625600 h 2032000"/>
                <a:gd name="connsiteX58" fmla="*/ 609600 w 2641600"/>
                <a:gd name="connsiteY58" fmla="*/ 1625600 h 2032000"/>
                <a:gd name="connsiteX59" fmla="*/ 609600 w 2641600"/>
                <a:gd name="connsiteY59" fmla="*/ 1828800 h 2032000"/>
                <a:gd name="connsiteX60" fmla="*/ 203200 w 2641600"/>
                <a:gd name="connsiteY60" fmla="*/ 18288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41600" h="2032000">
                  <a:moveTo>
                    <a:pt x="0" y="101600"/>
                  </a:moveTo>
                  <a:lnTo>
                    <a:pt x="0" y="1930400"/>
                  </a:lnTo>
                  <a:cubicBezTo>
                    <a:pt x="0" y="1986508"/>
                    <a:pt x="45492" y="2032000"/>
                    <a:pt x="101600" y="2032000"/>
                  </a:cubicBezTo>
                  <a:lnTo>
                    <a:pt x="2540000" y="2032000"/>
                  </a:lnTo>
                  <a:cubicBezTo>
                    <a:pt x="2596108" y="2032000"/>
                    <a:pt x="2641600" y="1986508"/>
                    <a:pt x="2641600" y="1930400"/>
                  </a:cubicBezTo>
                  <a:lnTo>
                    <a:pt x="2641600" y="101600"/>
                  </a:lnTo>
                  <a:cubicBezTo>
                    <a:pt x="2641600" y="45492"/>
                    <a:pt x="2596108" y="0"/>
                    <a:pt x="2540000" y="0"/>
                  </a:cubicBezTo>
                  <a:lnTo>
                    <a:pt x="101600" y="0"/>
                  </a:lnTo>
                  <a:cubicBezTo>
                    <a:pt x="45492" y="0"/>
                    <a:pt x="0" y="45492"/>
                    <a:pt x="0" y="101600"/>
                  </a:cubicBezTo>
                  <a:close/>
                  <a:moveTo>
                    <a:pt x="1219200" y="1828800"/>
                  </a:moveTo>
                  <a:lnTo>
                    <a:pt x="812800" y="1828800"/>
                  </a:lnTo>
                  <a:lnTo>
                    <a:pt x="812800" y="1625600"/>
                  </a:lnTo>
                  <a:lnTo>
                    <a:pt x="1219200" y="1625600"/>
                  </a:lnTo>
                  <a:close/>
                  <a:moveTo>
                    <a:pt x="1219200" y="1422400"/>
                  </a:moveTo>
                  <a:lnTo>
                    <a:pt x="812800" y="1422400"/>
                  </a:lnTo>
                  <a:lnTo>
                    <a:pt x="812800" y="1219200"/>
                  </a:lnTo>
                  <a:lnTo>
                    <a:pt x="1219200" y="1219200"/>
                  </a:lnTo>
                  <a:close/>
                  <a:moveTo>
                    <a:pt x="1219200" y="1016000"/>
                  </a:moveTo>
                  <a:lnTo>
                    <a:pt x="812800" y="1016000"/>
                  </a:lnTo>
                  <a:lnTo>
                    <a:pt x="812800" y="812800"/>
                  </a:lnTo>
                  <a:lnTo>
                    <a:pt x="1219200" y="812800"/>
                  </a:lnTo>
                  <a:close/>
                  <a:moveTo>
                    <a:pt x="1828800" y="1828800"/>
                  </a:moveTo>
                  <a:lnTo>
                    <a:pt x="1422400" y="1828800"/>
                  </a:lnTo>
                  <a:lnTo>
                    <a:pt x="1422400" y="1625600"/>
                  </a:lnTo>
                  <a:lnTo>
                    <a:pt x="1828800" y="1625600"/>
                  </a:lnTo>
                  <a:close/>
                  <a:moveTo>
                    <a:pt x="1828800" y="1422400"/>
                  </a:moveTo>
                  <a:lnTo>
                    <a:pt x="1422400" y="1422400"/>
                  </a:lnTo>
                  <a:lnTo>
                    <a:pt x="1422400" y="1219200"/>
                  </a:lnTo>
                  <a:lnTo>
                    <a:pt x="1828800" y="1219200"/>
                  </a:lnTo>
                  <a:close/>
                  <a:moveTo>
                    <a:pt x="1828800" y="1016000"/>
                  </a:moveTo>
                  <a:lnTo>
                    <a:pt x="1422400" y="1016000"/>
                  </a:lnTo>
                  <a:lnTo>
                    <a:pt x="1422400" y="812800"/>
                  </a:lnTo>
                  <a:lnTo>
                    <a:pt x="1828800" y="812800"/>
                  </a:lnTo>
                  <a:close/>
                  <a:moveTo>
                    <a:pt x="2438400" y="1828800"/>
                  </a:moveTo>
                  <a:lnTo>
                    <a:pt x="2032000" y="1828800"/>
                  </a:lnTo>
                  <a:lnTo>
                    <a:pt x="2032000" y="1625600"/>
                  </a:lnTo>
                  <a:lnTo>
                    <a:pt x="2438400" y="1625600"/>
                  </a:lnTo>
                  <a:close/>
                  <a:moveTo>
                    <a:pt x="2438400" y="1422400"/>
                  </a:moveTo>
                  <a:lnTo>
                    <a:pt x="2032000" y="1422400"/>
                  </a:lnTo>
                  <a:lnTo>
                    <a:pt x="2032000" y="1219200"/>
                  </a:lnTo>
                  <a:lnTo>
                    <a:pt x="2438400" y="1219200"/>
                  </a:lnTo>
                  <a:close/>
                  <a:moveTo>
                    <a:pt x="2438400" y="1016000"/>
                  </a:moveTo>
                  <a:lnTo>
                    <a:pt x="2032000" y="1016000"/>
                  </a:lnTo>
                  <a:lnTo>
                    <a:pt x="2032000" y="812800"/>
                  </a:lnTo>
                  <a:lnTo>
                    <a:pt x="2438400" y="812800"/>
                  </a:lnTo>
                  <a:close/>
                  <a:moveTo>
                    <a:pt x="203200" y="203200"/>
                  </a:moveTo>
                  <a:lnTo>
                    <a:pt x="2438400" y="203200"/>
                  </a:lnTo>
                  <a:lnTo>
                    <a:pt x="2438400" y="609600"/>
                  </a:lnTo>
                  <a:lnTo>
                    <a:pt x="203200" y="609600"/>
                  </a:lnTo>
                  <a:close/>
                  <a:moveTo>
                    <a:pt x="203200" y="812800"/>
                  </a:moveTo>
                  <a:lnTo>
                    <a:pt x="609600" y="812800"/>
                  </a:lnTo>
                  <a:lnTo>
                    <a:pt x="609600" y="1016000"/>
                  </a:lnTo>
                  <a:lnTo>
                    <a:pt x="203200" y="1016000"/>
                  </a:lnTo>
                  <a:close/>
                  <a:moveTo>
                    <a:pt x="203200" y="1219200"/>
                  </a:moveTo>
                  <a:lnTo>
                    <a:pt x="609600" y="1219200"/>
                  </a:lnTo>
                  <a:lnTo>
                    <a:pt x="609600" y="1422400"/>
                  </a:lnTo>
                  <a:lnTo>
                    <a:pt x="203200" y="1422400"/>
                  </a:lnTo>
                  <a:close/>
                  <a:moveTo>
                    <a:pt x="203200" y="1625600"/>
                  </a:moveTo>
                  <a:lnTo>
                    <a:pt x="609600" y="1625600"/>
                  </a:lnTo>
                  <a:lnTo>
                    <a:pt x="609600" y="1828800"/>
                  </a:lnTo>
                  <a:lnTo>
                    <a:pt x="203200" y="1828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手繪多邊形: 圖案 10">
              <a:extLst>
                <a:ext uri="{FF2B5EF4-FFF2-40B4-BE49-F238E27FC236}">
                  <a16:creationId xmlns:a16="http://schemas.microsoft.com/office/drawing/2014/main" id="{EEFF99BD-7A77-4533-9A62-F9397620636F}"/>
                </a:ext>
              </a:extLst>
            </p:cNvPr>
            <p:cNvSpPr/>
            <p:nvPr/>
          </p:nvSpPr>
          <p:spPr>
            <a:xfrm>
              <a:off x="52832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85952759-68D2-429A-BB35-31BF531ECABF}"/>
                </a:ext>
              </a:extLst>
            </p:cNvPr>
            <p:cNvSpPr/>
            <p:nvPr/>
          </p:nvSpPr>
          <p:spPr>
            <a:xfrm>
              <a:off x="48768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7816ED37-2E24-4FEB-8206-F971ABAD5A51}"/>
                </a:ext>
              </a:extLst>
            </p:cNvPr>
            <p:cNvSpPr/>
            <p:nvPr/>
          </p:nvSpPr>
          <p:spPr>
            <a:xfrm>
              <a:off x="56896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78353B8F-0489-48AF-BA41-82291DB2A319}"/>
                </a:ext>
              </a:extLst>
            </p:cNvPr>
            <p:cNvSpPr/>
            <p:nvPr/>
          </p:nvSpPr>
          <p:spPr>
            <a:xfrm>
              <a:off x="60960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手繪多邊形: 圖案 14">
              <a:extLst>
                <a:ext uri="{FF2B5EF4-FFF2-40B4-BE49-F238E27FC236}">
                  <a16:creationId xmlns:a16="http://schemas.microsoft.com/office/drawing/2014/main" id="{A9953DC8-84A8-40F0-8A07-BC872BB86D72}"/>
                </a:ext>
              </a:extLst>
            </p:cNvPr>
            <p:cNvSpPr/>
            <p:nvPr/>
          </p:nvSpPr>
          <p:spPr>
            <a:xfrm>
              <a:off x="44704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手繪多邊形: 圖案 15">
              <a:extLst>
                <a:ext uri="{FF2B5EF4-FFF2-40B4-BE49-F238E27FC236}">
                  <a16:creationId xmlns:a16="http://schemas.microsoft.com/office/drawing/2014/main" id="{187ACF1B-2FAE-4B70-B27B-2C5D6539D2E7}"/>
                </a:ext>
              </a:extLst>
            </p:cNvPr>
            <p:cNvSpPr/>
            <p:nvPr/>
          </p:nvSpPr>
          <p:spPr>
            <a:xfrm>
              <a:off x="4470400" y="5054600"/>
              <a:ext cx="1828800" cy="203200"/>
            </a:xfrm>
            <a:custGeom>
              <a:avLst/>
              <a:gdLst>
                <a:gd name="connsiteX0" fmla="*/ 0 w 1828800"/>
                <a:gd name="connsiteY0" fmla="*/ 0 h 203200"/>
                <a:gd name="connsiteX1" fmla="*/ 1828800 w 1828800"/>
                <a:gd name="connsiteY1" fmla="*/ 0 h 203200"/>
                <a:gd name="connsiteX2" fmla="*/ 1828800 w 1828800"/>
                <a:gd name="connsiteY2" fmla="*/ 203200 h 203200"/>
                <a:gd name="connsiteX3" fmla="*/ 0 w 1828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828800" h="203200">
                  <a:moveTo>
                    <a:pt x="0" y="0"/>
                  </a:moveTo>
                  <a:lnTo>
                    <a:pt x="1828800" y="0"/>
                  </a:lnTo>
                  <a:lnTo>
                    <a:pt x="18288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7" name="圖形 3">
            <a:extLst>
              <a:ext uri="{FF2B5EF4-FFF2-40B4-BE49-F238E27FC236}">
                <a16:creationId xmlns:a16="http://schemas.microsoft.com/office/drawing/2014/main" id="{5BD42B71-67F5-44B4-A16C-AEA7F82588E3}"/>
              </a:ext>
            </a:extLst>
          </p:cNvPr>
          <p:cNvSpPr/>
          <p:nvPr/>
        </p:nvSpPr>
        <p:spPr>
          <a:xfrm>
            <a:off x="5796782" y="2673893"/>
            <a:ext cx="635362" cy="635362"/>
          </a:xfrm>
          <a:custGeom>
            <a:avLst/>
            <a:gdLst>
              <a:gd name="connsiteX0" fmla="*/ 5994400 w 6096000"/>
              <a:gd name="connsiteY0" fmla="*/ 2641600 h 6096000"/>
              <a:gd name="connsiteX1" fmla="*/ 5874494 w 6096000"/>
              <a:gd name="connsiteY1" fmla="*/ 2641600 h 6096000"/>
              <a:gd name="connsiteX2" fmla="*/ 5687566 w 6096000"/>
              <a:gd name="connsiteY2" fmla="*/ 1706860 h 6096000"/>
              <a:gd name="connsiteX3" fmla="*/ 5588000 w 6096000"/>
              <a:gd name="connsiteY3" fmla="*/ 1625600 h 6096000"/>
              <a:gd name="connsiteX4" fmla="*/ 4368800 w 6096000"/>
              <a:gd name="connsiteY4" fmla="*/ 1625600 h 6096000"/>
              <a:gd name="connsiteX5" fmla="*/ 4359126 w 6096000"/>
              <a:gd name="connsiteY5" fmla="*/ 1627733 h 6096000"/>
              <a:gd name="connsiteX6" fmla="*/ 4331593 w 6096000"/>
              <a:gd name="connsiteY6" fmla="*/ 1633934 h 6096000"/>
              <a:gd name="connsiteX7" fmla="*/ 4319538 w 6096000"/>
              <a:gd name="connsiteY7" fmla="*/ 1639838 h 6096000"/>
              <a:gd name="connsiteX8" fmla="*/ 4296867 w 6096000"/>
              <a:gd name="connsiteY8" fmla="*/ 1657598 h 6096000"/>
              <a:gd name="connsiteX9" fmla="*/ 4290269 w 6096000"/>
              <a:gd name="connsiteY9" fmla="*/ 1662807 h 6096000"/>
              <a:gd name="connsiteX10" fmla="*/ 4288135 w 6096000"/>
              <a:gd name="connsiteY10" fmla="*/ 1667074 h 6096000"/>
              <a:gd name="connsiteX11" fmla="*/ 4274394 w 6096000"/>
              <a:gd name="connsiteY11" fmla="*/ 1694259 h 6096000"/>
              <a:gd name="connsiteX12" fmla="*/ 4270127 w 6096000"/>
              <a:gd name="connsiteY12" fmla="*/ 1704429 h 6096000"/>
              <a:gd name="connsiteX13" fmla="*/ 4269234 w 6096000"/>
              <a:gd name="connsiteY13" fmla="*/ 1706860 h 6096000"/>
              <a:gd name="connsiteX14" fmla="*/ 4082306 w 6096000"/>
              <a:gd name="connsiteY14" fmla="*/ 2641600 h 6096000"/>
              <a:gd name="connsiteX15" fmla="*/ 2641600 w 6096000"/>
              <a:gd name="connsiteY15" fmla="*/ 2641600 h 6096000"/>
              <a:gd name="connsiteX16" fmla="*/ 2641600 w 6096000"/>
              <a:gd name="connsiteY16" fmla="*/ 2540000 h 6096000"/>
              <a:gd name="connsiteX17" fmla="*/ 2336800 w 6096000"/>
              <a:gd name="connsiteY17" fmla="*/ 2235200 h 6096000"/>
              <a:gd name="connsiteX18" fmla="*/ 2336800 w 6096000"/>
              <a:gd name="connsiteY18" fmla="*/ 2032000 h 6096000"/>
              <a:gd name="connsiteX19" fmla="*/ 3149600 w 6096000"/>
              <a:gd name="connsiteY19" fmla="*/ 2032000 h 6096000"/>
              <a:gd name="connsiteX20" fmla="*/ 3454400 w 6096000"/>
              <a:gd name="connsiteY20" fmla="*/ 1727200 h 6096000"/>
              <a:gd name="connsiteX21" fmla="*/ 3454400 w 6096000"/>
              <a:gd name="connsiteY21" fmla="*/ 304800 h 6096000"/>
              <a:gd name="connsiteX22" fmla="*/ 3149600 w 6096000"/>
              <a:gd name="connsiteY22" fmla="*/ 0 h 6096000"/>
              <a:gd name="connsiteX23" fmla="*/ 711200 w 6096000"/>
              <a:gd name="connsiteY23" fmla="*/ 0 h 6096000"/>
              <a:gd name="connsiteX24" fmla="*/ 406400 w 6096000"/>
              <a:gd name="connsiteY24" fmla="*/ 304800 h 6096000"/>
              <a:gd name="connsiteX25" fmla="*/ 406400 w 6096000"/>
              <a:gd name="connsiteY25" fmla="*/ 1727200 h 6096000"/>
              <a:gd name="connsiteX26" fmla="*/ 711200 w 6096000"/>
              <a:gd name="connsiteY26" fmla="*/ 2032000 h 6096000"/>
              <a:gd name="connsiteX27" fmla="*/ 1524000 w 6096000"/>
              <a:gd name="connsiteY27" fmla="*/ 2032000 h 6096000"/>
              <a:gd name="connsiteX28" fmla="*/ 1524000 w 6096000"/>
              <a:gd name="connsiteY28" fmla="*/ 2235200 h 6096000"/>
              <a:gd name="connsiteX29" fmla="*/ 1219200 w 6096000"/>
              <a:gd name="connsiteY29" fmla="*/ 2540000 h 6096000"/>
              <a:gd name="connsiteX30" fmla="*/ 1219200 w 6096000"/>
              <a:gd name="connsiteY30" fmla="*/ 2641600 h 6096000"/>
              <a:gd name="connsiteX31" fmla="*/ 101600 w 6096000"/>
              <a:gd name="connsiteY31" fmla="*/ 2641600 h 6096000"/>
              <a:gd name="connsiteX32" fmla="*/ 0 w 6096000"/>
              <a:gd name="connsiteY32" fmla="*/ 2743200 h 6096000"/>
              <a:gd name="connsiteX33" fmla="*/ 0 w 6096000"/>
              <a:gd name="connsiteY33" fmla="*/ 5994400 h 6096000"/>
              <a:gd name="connsiteX34" fmla="*/ 101600 w 6096000"/>
              <a:gd name="connsiteY34" fmla="*/ 6096000 h 6096000"/>
              <a:gd name="connsiteX35" fmla="*/ 508000 w 6096000"/>
              <a:gd name="connsiteY35" fmla="*/ 6096000 h 6096000"/>
              <a:gd name="connsiteX36" fmla="*/ 609600 w 6096000"/>
              <a:gd name="connsiteY36" fmla="*/ 5994400 h 6096000"/>
              <a:gd name="connsiteX37" fmla="*/ 609600 w 6096000"/>
              <a:gd name="connsiteY37" fmla="*/ 5283200 h 6096000"/>
              <a:gd name="connsiteX38" fmla="*/ 5486400 w 6096000"/>
              <a:gd name="connsiteY38" fmla="*/ 5283200 h 6096000"/>
              <a:gd name="connsiteX39" fmla="*/ 5486400 w 6096000"/>
              <a:gd name="connsiteY39" fmla="*/ 5994400 h 6096000"/>
              <a:gd name="connsiteX40" fmla="*/ 5588000 w 6096000"/>
              <a:gd name="connsiteY40" fmla="*/ 6096000 h 6096000"/>
              <a:gd name="connsiteX41" fmla="*/ 5994400 w 6096000"/>
              <a:gd name="connsiteY41" fmla="*/ 6096000 h 6096000"/>
              <a:gd name="connsiteX42" fmla="*/ 6096000 w 6096000"/>
              <a:gd name="connsiteY42" fmla="*/ 5994400 h 6096000"/>
              <a:gd name="connsiteX43" fmla="*/ 6096000 w 6096000"/>
              <a:gd name="connsiteY43" fmla="*/ 2743200 h 6096000"/>
              <a:gd name="connsiteX44" fmla="*/ 5994400 w 6096000"/>
              <a:gd name="connsiteY44" fmla="*/ 2641600 h 6096000"/>
              <a:gd name="connsiteX45" fmla="*/ 5504706 w 6096000"/>
              <a:gd name="connsiteY45" fmla="*/ 1828800 h 6096000"/>
              <a:gd name="connsiteX46" fmla="*/ 5667226 w 6096000"/>
              <a:gd name="connsiteY46" fmla="*/ 2641600 h 6096000"/>
              <a:gd name="connsiteX47" fmla="*/ 4655294 w 6096000"/>
              <a:gd name="connsiteY47" fmla="*/ 2641600 h 6096000"/>
              <a:gd name="connsiteX48" fmla="*/ 4492774 w 6096000"/>
              <a:gd name="connsiteY48" fmla="*/ 1828800 h 6096000"/>
              <a:gd name="connsiteX49" fmla="*/ 4357241 w 6096000"/>
              <a:gd name="connsiteY49" fmla="*/ 2303066 h 6096000"/>
              <a:gd name="connsiteX50" fmla="*/ 4441875 w 6096000"/>
              <a:gd name="connsiteY50" fmla="*/ 2641600 h 6096000"/>
              <a:gd name="connsiteX51" fmla="*/ 4289475 w 6096000"/>
              <a:gd name="connsiteY51" fmla="*/ 2641600 h 6096000"/>
              <a:gd name="connsiteX52" fmla="*/ 609600 w 6096000"/>
              <a:gd name="connsiteY52" fmla="*/ 304800 h 6096000"/>
              <a:gd name="connsiteX53" fmla="*/ 711200 w 6096000"/>
              <a:gd name="connsiteY53" fmla="*/ 203200 h 6096000"/>
              <a:gd name="connsiteX54" fmla="*/ 3149600 w 6096000"/>
              <a:gd name="connsiteY54" fmla="*/ 203200 h 6096000"/>
              <a:gd name="connsiteX55" fmla="*/ 3251200 w 6096000"/>
              <a:gd name="connsiteY55" fmla="*/ 304800 h 6096000"/>
              <a:gd name="connsiteX56" fmla="*/ 3251200 w 6096000"/>
              <a:gd name="connsiteY56" fmla="*/ 1422400 h 6096000"/>
              <a:gd name="connsiteX57" fmla="*/ 609600 w 6096000"/>
              <a:gd name="connsiteY57" fmla="*/ 1422400 h 6096000"/>
              <a:gd name="connsiteX58" fmla="*/ 609600 w 6096000"/>
              <a:gd name="connsiteY58" fmla="*/ 1727200 h 6096000"/>
              <a:gd name="connsiteX59" fmla="*/ 609600 w 6096000"/>
              <a:gd name="connsiteY59" fmla="*/ 1625600 h 6096000"/>
              <a:gd name="connsiteX60" fmla="*/ 3251200 w 6096000"/>
              <a:gd name="connsiteY60" fmla="*/ 1625600 h 6096000"/>
              <a:gd name="connsiteX61" fmla="*/ 3251200 w 6096000"/>
              <a:gd name="connsiteY61" fmla="*/ 1727200 h 6096000"/>
              <a:gd name="connsiteX62" fmla="*/ 3149600 w 6096000"/>
              <a:gd name="connsiteY62" fmla="*/ 1828800 h 6096000"/>
              <a:gd name="connsiteX63" fmla="*/ 711200 w 6096000"/>
              <a:gd name="connsiteY63" fmla="*/ 1828800 h 6096000"/>
              <a:gd name="connsiteX64" fmla="*/ 609600 w 6096000"/>
              <a:gd name="connsiteY64" fmla="*/ 1727200 h 6096000"/>
              <a:gd name="connsiteX65" fmla="*/ 1727200 w 6096000"/>
              <a:gd name="connsiteY65" fmla="*/ 2032000 h 6096000"/>
              <a:gd name="connsiteX66" fmla="*/ 2133600 w 6096000"/>
              <a:gd name="connsiteY66" fmla="*/ 2032000 h 6096000"/>
              <a:gd name="connsiteX67" fmla="*/ 2133600 w 6096000"/>
              <a:gd name="connsiteY67" fmla="*/ 2235200 h 6096000"/>
              <a:gd name="connsiteX68" fmla="*/ 1727200 w 6096000"/>
              <a:gd name="connsiteY68" fmla="*/ 2235200 h 6096000"/>
              <a:gd name="connsiteX69" fmla="*/ 1422400 w 6096000"/>
              <a:gd name="connsiteY69" fmla="*/ 2540000 h 6096000"/>
              <a:gd name="connsiteX70" fmla="*/ 1524000 w 6096000"/>
              <a:gd name="connsiteY70" fmla="*/ 2438400 h 6096000"/>
              <a:gd name="connsiteX71" fmla="*/ 2336800 w 6096000"/>
              <a:gd name="connsiteY71" fmla="*/ 2438400 h 6096000"/>
              <a:gd name="connsiteX72" fmla="*/ 2438400 w 6096000"/>
              <a:gd name="connsiteY72" fmla="*/ 2540000 h 6096000"/>
              <a:gd name="connsiteX73" fmla="*/ 2438400 w 6096000"/>
              <a:gd name="connsiteY73" fmla="*/ 2641600 h 6096000"/>
              <a:gd name="connsiteX74" fmla="*/ 1422400 w 6096000"/>
              <a:gd name="connsiteY74" fmla="*/ 2641600 h 6096000"/>
              <a:gd name="connsiteX75" fmla="*/ 609600 w 6096000"/>
              <a:gd name="connsiteY75" fmla="*/ 5080000 h 6096000"/>
              <a:gd name="connsiteX76" fmla="*/ 609600 w 6096000"/>
              <a:gd name="connsiteY76" fmla="*/ 3251200 h 6096000"/>
              <a:gd name="connsiteX77" fmla="*/ 5486400 w 6096000"/>
              <a:gd name="connsiteY77" fmla="*/ 3251200 h 6096000"/>
              <a:gd name="connsiteX78" fmla="*/ 5486400 w 6096000"/>
              <a:gd name="connsiteY78" fmla="*/ 5080000 h 6096000"/>
              <a:gd name="connsiteX79" fmla="*/ 5892800 w 6096000"/>
              <a:gd name="connsiteY79" fmla="*/ 5892800 h 6096000"/>
              <a:gd name="connsiteX80" fmla="*/ 5689600 w 6096000"/>
              <a:gd name="connsiteY80" fmla="*/ 5892800 h 6096000"/>
              <a:gd name="connsiteX81" fmla="*/ 5689600 w 6096000"/>
              <a:gd name="connsiteY81" fmla="*/ 3149600 h 6096000"/>
              <a:gd name="connsiteX82" fmla="*/ 5588000 w 6096000"/>
              <a:gd name="connsiteY82" fmla="*/ 3048000 h 6096000"/>
              <a:gd name="connsiteX83" fmla="*/ 508000 w 6096000"/>
              <a:gd name="connsiteY83" fmla="*/ 3048000 h 6096000"/>
              <a:gd name="connsiteX84" fmla="*/ 406400 w 6096000"/>
              <a:gd name="connsiteY84" fmla="*/ 3149600 h 6096000"/>
              <a:gd name="connsiteX85" fmla="*/ 406400 w 6096000"/>
              <a:gd name="connsiteY85" fmla="*/ 5892800 h 6096000"/>
              <a:gd name="connsiteX86" fmla="*/ 203200 w 6096000"/>
              <a:gd name="connsiteY86" fmla="*/ 5892800 h 6096000"/>
              <a:gd name="connsiteX87" fmla="*/ 203200 w 6096000"/>
              <a:gd name="connsiteY87" fmla="*/ 2844800 h 6096000"/>
              <a:gd name="connsiteX88" fmla="*/ 5892800 w 6096000"/>
              <a:gd name="connsiteY88" fmla="*/ 28448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6000" h="6096000">
                <a:moveTo>
                  <a:pt x="5994400" y="2641600"/>
                </a:moveTo>
                <a:lnTo>
                  <a:pt x="5874494" y="2641600"/>
                </a:lnTo>
                <a:lnTo>
                  <a:pt x="5687566" y="1706860"/>
                </a:lnTo>
                <a:cubicBezTo>
                  <a:pt x="5677892" y="1659582"/>
                  <a:pt x="5636270" y="1625600"/>
                  <a:pt x="5588000" y="1625600"/>
                </a:cubicBezTo>
                <a:lnTo>
                  <a:pt x="4368800" y="1625600"/>
                </a:lnTo>
                <a:cubicBezTo>
                  <a:pt x="4365427" y="1625600"/>
                  <a:pt x="4362500" y="1627436"/>
                  <a:pt x="4359126" y="1627733"/>
                </a:cubicBezTo>
                <a:cubicBezTo>
                  <a:pt x="4349701" y="1628477"/>
                  <a:pt x="4340473" y="1630561"/>
                  <a:pt x="4331593" y="1633934"/>
                </a:cubicBezTo>
                <a:cubicBezTo>
                  <a:pt x="4327476" y="1635671"/>
                  <a:pt x="4323408" y="1637606"/>
                  <a:pt x="4319538" y="1639838"/>
                </a:cubicBezTo>
                <a:cubicBezTo>
                  <a:pt x="4311204" y="1644650"/>
                  <a:pt x="4303564" y="1650653"/>
                  <a:pt x="4296867" y="1657598"/>
                </a:cubicBezTo>
                <a:cubicBezTo>
                  <a:pt x="4294932" y="1659632"/>
                  <a:pt x="4292104" y="1660575"/>
                  <a:pt x="4290269" y="1662807"/>
                </a:cubicBezTo>
                <a:cubicBezTo>
                  <a:pt x="4288433" y="1665040"/>
                  <a:pt x="4289028" y="1665734"/>
                  <a:pt x="4288135" y="1667074"/>
                </a:cubicBezTo>
                <a:cubicBezTo>
                  <a:pt x="4282182" y="1675358"/>
                  <a:pt x="4277519" y="1684536"/>
                  <a:pt x="4274394" y="1694259"/>
                </a:cubicBezTo>
                <a:cubicBezTo>
                  <a:pt x="4272806" y="1697583"/>
                  <a:pt x="4271367" y="1700957"/>
                  <a:pt x="4270127" y="1704429"/>
                </a:cubicBezTo>
                <a:cubicBezTo>
                  <a:pt x="4269780" y="1705223"/>
                  <a:pt x="4269482" y="1706066"/>
                  <a:pt x="4269234" y="1706860"/>
                </a:cubicBezTo>
                <a:lnTo>
                  <a:pt x="4082306" y="2641600"/>
                </a:lnTo>
                <a:lnTo>
                  <a:pt x="2641600" y="2641600"/>
                </a:lnTo>
                <a:lnTo>
                  <a:pt x="2641600" y="2540000"/>
                </a:lnTo>
                <a:cubicBezTo>
                  <a:pt x="2641600" y="2371676"/>
                  <a:pt x="2505125" y="2235200"/>
                  <a:pt x="2336800" y="2235200"/>
                </a:cubicBezTo>
                <a:lnTo>
                  <a:pt x="2336800" y="2032000"/>
                </a:lnTo>
                <a:lnTo>
                  <a:pt x="3149600" y="2032000"/>
                </a:lnTo>
                <a:cubicBezTo>
                  <a:pt x="3317925" y="2032000"/>
                  <a:pt x="3454400" y="1895525"/>
                  <a:pt x="3454400" y="1727200"/>
                </a:cubicBezTo>
                <a:lnTo>
                  <a:pt x="3454400" y="304800"/>
                </a:lnTo>
                <a:cubicBezTo>
                  <a:pt x="3454400" y="136475"/>
                  <a:pt x="3317925" y="0"/>
                  <a:pt x="3149600" y="0"/>
                </a:cubicBezTo>
                <a:lnTo>
                  <a:pt x="711200" y="0"/>
                </a:lnTo>
                <a:cubicBezTo>
                  <a:pt x="542875" y="0"/>
                  <a:pt x="406400" y="136475"/>
                  <a:pt x="406400" y="304800"/>
                </a:cubicBezTo>
                <a:lnTo>
                  <a:pt x="406400" y="1727200"/>
                </a:lnTo>
                <a:cubicBezTo>
                  <a:pt x="406400" y="1895525"/>
                  <a:pt x="542875" y="2032000"/>
                  <a:pt x="711200" y="2032000"/>
                </a:cubicBezTo>
                <a:lnTo>
                  <a:pt x="1524000" y="2032000"/>
                </a:lnTo>
                <a:lnTo>
                  <a:pt x="1524000" y="2235200"/>
                </a:lnTo>
                <a:cubicBezTo>
                  <a:pt x="1355675" y="2235200"/>
                  <a:pt x="1219200" y="2371676"/>
                  <a:pt x="1219200" y="2540000"/>
                </a:cubicBezTo>
                <a:lnTo>
                  <a:pt x="1219200" y="2641600"/>
                </a:lnTo>
                <a:lnTo>
                  <a:pt x="101600" y="2641600"/>
                </a:lnTo>
                <a:cubicBezTo>
                  <a:pt x="45492" y="2641600"/>
                  <a:pt x="0" y="2687092"/>
                  <a:pt x="0" y="2743200"/>
                </a:cubicBezTo>
                <a:lnTo>
                  <a:pt x="0" y="5994400"/>
                </a:lnTo>
                <a:cubicBezTo>
                  <a:pt x="0" y="6050508"/>
                  <a:pt x="45492" y="6096000"/>
                  <a:pt x="101600" y="6096000"/>
                </a:cubicBezTo>
                <a:lnTo>
                  <a:pt x="508000" y="6096000"/>
                </a:lnTo>
                <a:cubicBezTo>
                  <a:pt x="564108" y="6096000"/>
                  <a:pt x="609600" y="6050508"/>
                  <a:pt x="609600" y="5994400"/>
                </a:cubicBezTo>
                <a:lnTo>
                  <a:pt x="609600" y="5283200"/>
                </a:lnTo>
                <a:lnTo>
                  <a:pt x="5486400" y="5283200"/>
                </a:lnTo>
                <a:lnTo>
                  <a:pt x="5486400" y="5994400"/>
                </a:lnTo>
                <a:cubicBezTo>
                  <a:pt x="5486400" y="6050508"/>
                  <a:pt x="5531892" y="6096000"/>
                  <a:pt x="5588000" y="6096000"/>
                </a:cubicBezTo>
                <a:lnTo>
                  <a:pt x="5994400" y="6096000"/>
                </a:lnTo>
                <a:cubicBezTo>
                  <a:pt x="6050508" y="6096000"/>
                  <a:pt x="6096000" y="6050508"/>
                  <a:pt x="6096000" y="5994400"/>
                </a:cubicBezTo>
                <a:lnTo>
                  <a:pt x="6096000" y="2743200"/>
                </a:lnTo>
                <a:cubicBezTo>
                  <a:pt x="6096000" y="2687092"/>
                  <a:pt x="6050508" y="2641600"/>
                  <a:pt x="5994400" y="2641600"/>
                </a:cubicBezTo>
                <a:close/>
                <a:moveTo>
                  <a:pt x="5504706" y="1828800"/>
                </a:moveTo>
                <a:lnTo>
                  <a:pt x="5667226" y="2641600"/>
                </a:lnTo>
                <a:lnTo>
                  <a:pt x="4655294" y="2641600"/>
                </a:lnTo>
                <a:lnTo>
                  <a:pt x="4492774" y="1828800"/>
                </a:lnTo>
                <a:close/>
                <a:moveTo>
                  <a:pt x="4357241" y="2303066"/>
                </a:moveTo>
                <a:lnTo>
                  <a:pt x="4441875" y="2641600"/>
                </a:lnTo>
                <a:lnTo>
                  <a:pt x="4289475" y="2641600"/>
                </a:lnTo>
                <a:close/>
                <a:moveTo>
                  <a:pt x="609600" y="304800"/>
                </a:moveTo>
                <a:cubicBezTo>
                  <a:pt x="609600" y="248692"/>
                  <a:pt x="655092" y="203200"/>
                  <a:pt x="711200" y="203200"/>
                </a:cubicBezTo>
                <a:lnTo>
                  <a:pt x="3149600" y="203200"/>
                </a:lnTo>
                <a:cubicBezTo>
                  <a:pt x="3205708" y="203200"/>
                  <a:pt x="3251200" y="248692"/>
                  <a:pt x="3251200" y="304800"/>
                </a:cubicBezTo>
                <a:lnTo>
                  <a:pt x="3251200" y="1422400"/>
                </a:lnTo>
                <a:lnTo>
                  <a:pt x="609600" y="1422400"/>
                </a:lnTo>
                <a:close/>
                <a:moveTo>
                  <a:pt x="609600" y="1727200"/>
                </a:moveTo>
                <a:lnTo>
                  <a:pt x="609600" y="1625600"/>
                </a:lnTo>
                <a:lnTo>
                  <a:pt x="3251200" y="1625600"/>
                </a:lnTo>
                <a:lnTo>
                  <a:pt x="3251200" y="1727200"/>
                </a:lnTo>
                <a:cubicBezTo>
                  <a:pt x="3251200" y="1783308"/>
                  <a:pt x="3205708" y="1828800"/>
                  <a:pt x="3149600" y="1828800"/>
                </a:cubicBezTo>
                <a:lnTo>
                  <a:pt x="711200" y="1828800"/>
                </a:lnTo>
                <a:cubicBezTo>
                  <a:pt x="655092" y="1828800"/>
                  <a:pt x="609600" y="1783308"/>
                  <a:pt x="609600" y="1727200"/>
                </a:cubicBezTo>
                <a:close/>
                <a:moveTo>
                  <a:pt x="1727200" y="2032000"/>
                </a:moveTo>
                <a:lnTo>
                  <a:pt x="2133600" y="2032000"/>
                </a:lnTo>
                <a:lnTo>
                  <a:pt x="2133600" y="2235200"/>
                </a:lnTo>
                <a:lnTo>
                  <a:pt x="1727200" y="2235200"/>
                </a:lnTo>
                <a:close/>
                <a:moveTo>
                  <a:pt x="1422400" y="2540000"/>
                </a:moveTo>
                <a:cubicBezTo>
                  <a:pt x="1422400" y="2483892"/>
                  <a:pt x="1467892" y="2438400"/>
                  <a:pt x="1524000" y="2438400"/>
                </a:cubicBezTo>
                <a:lnTo>
                  <a:pt x="2336800" y="2438400"/>
                </a:lnTo>
                <a:cubicBezTo>
                  <a:pt x="2392908" y="2438400"/>
                  <a:pt x="2438400" y="2483892"/>
                  <a:pt x="2438400" y="2540000"/>
                </a:cubicBezTo>
                <a:lnTo>
                  <a:pt x="2438400" y="2641600"/>
                </a:lnTo>
                <a:lnTo>
                  <a:pt x="1422400" y="2641600"/>
                </a:lnTo>
                <a:close/>
                <a:moveTo>
                  <a:pt x="609600" y="5080000"/>
                </a:moveTo>
                <a:lnTo>
                  <a:pt x="609600" y="3251200"/>
                </a:lnTo>
                <a:lnTo>
                  <a:pt x="5486400" y="3251200"/>
                </a:lnTo>
                <a:lnTo>
                  <a:pt x="5486400" y="5080000"/>
                </a:lnTo>
                <a:close/>
                <a:moveTo>
                  <a:pt x="5892800" y="5892800"/>
                </a:moveTo>
                <a:lnTo>
                  <a:pt x="5689600" y="5892800"/>
                </a:lnTo>
                <a:lnTo>
                  <a:pt x="5689600" y="3149600"/>
                </a:lnTo>
                <a:cubicBezTo>
                  <a:pt x="5689600" y="3093492"/>
                  <a:pt x="5644108" y="3048000"/>
                  <a:pt x="5588000" y="3048000"/>
                </a:cubicBezTo>
                <a:lnTo>
                  <a:pt x="508000" y="3048000"/>
                </a:lnTo>
                <a:cubicBezTo>
                  <a:pt x="451892" y="3048000"/>
                  <a:pt x="406400" y="3093492"/>
                  <a:pt x="406400" y="3149600"/>
                </a:cubicBezTo>
                <a:lnTo>
                  <a:pt x="406400" y="5892800"/>
                </a:lnTo>
                <a:lnTo>
                  <a:pt x="203200" y="5892800"/>
                </a:lnTo>
                <a:lnTo>
                  <a:pt x="203200" y="2844800"/>
                </a:lnTo>
                <a:lnTo>
                  <a:pt x="5892800" y="2844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18" name="群組 17">
            <a:extLst>
              <a:ext uri="{FF2B5EF4-FFF2-40B4-BE49-F238E27FC236}">
                <a16:creationId xmlns:a16="http://schemas.microsoft.com/office/drawing/2014/main" id="{E4E1F984-6E1B-4BCE-9049-9DD59098BCE9}"/>
              </a:ext>
            </a:extLst>
          </p:cNvPr>
          <p:cNvGrpSpPr/>
          <p:nvPr/>
        </p:nvGrpSpPr>
        <p:grpSpPr>
          <a:xfrm>
            <a:off x="8740187" y="2669923"/>
            <a:ext cx="586162" cy="668360"/>
            <a:chOff x="5847493" y="4802946"/>
            <a:chExt cx="1392285" cy="1587525"/>
          </a:xfrm>
        </p:grpSpPr>
        <p:sp>
          <p:nvSpPr>
            <p:cNvPr id="19" name="手繪多邊形: 圖案 18">
              <a:extLst>
                <a:ext uri="{FF2B5EF4-FFF2-40B4-BE49-F238E27FC236}">
                  <a16:creationId xmlns:a16="http://schemas.microsoft.com/office/drawing/2014/main" id="{0BB81CAC-172C-45B9-94DC-ACD275E0D422}"/>
                </a:ext>
              </a:extLst>
            </p:cNvPr>
            <p:cNvSpPr/>
            <p:nvPr/>
          </p:nvSpPr>
          <p:spPr>
            <a:xfrm>
              <a:off x="6302059" y="4966214"/>
              <a:ext cx="492901" cy="470496"/>
            </a:xfrm>
            <a:custGeom>
              <a:avLst/>
              <a:gdLst>
                <a:gd name="connsiteX0" fmla="*/ 369619 w 492901"/>
                <a:gd name="connsiteY0" fmla="*/ 470536 h 470496"/>
                <a:gd name="connsiteX1" fmla="*/ 396127 w 492901"/>
                <a:gd name="connsiteY1" fmla="*/ 468126 h 470496"/>
                <a:gd name="connsiteX2" fmla="*/ 405768 w 492901"/>
                <a:gd name="connsiteY2" fmla="*/ 444028 h 470496"/>
                <a:gd name="connsiteX3" fmla="*/ 381670 w 492901"/>
                <a:gd name="connsiteY3" fmla="*/ 301842 h 470496"/>
                <a:gd name="connsiteX4" fmla="*/ 485294 w 492901"/>
                <a:gd name="connsiteY4" fmla="*/ 203034 h 470496"/>
                <a:gd name="connsiteX5" fmla="*/ 492525 w 492901"/>
                <a:gd name="connsiteY5" fmla="*/ 178937 h 470496"/>
                <a:gd name="connsiteX6" fmla="*/ 473247 w 492901"/>
                <a:gd name="connsiteY6" fmla="*/ 162066 h 470496"/>
                <a:gd name="connsiteX7" fmla="*/ 331061 w 492901"/>
                <a:gd name="connsiteY7" fmla="*/ 140378 h 470496"/>
                <a:gd name="connsiteX8" fmla="*/ 268405 w 492901"/>
                <a:gd name="connsiteY8" fmla="*/ 12653 h 470496"/>
                <a:gd name="connsiteX9" fmla="*/ 225027 w 492901"/>
                <a:gd name="connsiteY9" fmla="*/ 12653 h 470496"/>
                <a:gd name="connsiteX10" fmla="*/ 162370 w 492901"/>
                <a:gd name="connsiteY10" fmla="*/ 140378 h 470496"/>
                <a:gd name="connsiteX11" fmla="*/ 20185 w 492901"/>
                <a:gd name="connsiteY11" fmla="*/ 162066 h 470496"/>
                <a:gd name="connsiteX12" fmla="*/ 904 w 492901"/>
                <a:gd name="connsiteY12" fmla="*/ 178937 h 470496"/>
                <a:gd name="connsiteX13" fmla="*/ 8134 w 492901"/>
                <a:gd name="connsiteY13" fmla="*/ 203034 h 470496"/>
                <a:gd name="connsiteX14" fmla="*/ 111759 w 492901"/>
                <a:gd name="connsiteY14" fmla="*/ 301842 h 470496"/>
                <a:gd name="connsiteX15" fmla="*/ 87661 w 492901"/>
                <a:gd name="connsiteY15" fmla="*/ 444028 h 470496"/>
                <a:gd name="connsiteX16" fmla="*/ 97301 w 492901"/>
                <a:gd name="connsiteY16" fmla="*/ 468126 h 470496"/>
                <a:gd name="connsiteX17" fmla="*/ 123809 w 492901"/>
                <a:gd name="connsiteY17" fmla="*/ 470536 h 470496"/>
                <a:gd name="connsiteX18" fmla="*/ 251534 w 492901"/>
                <a:gd name="connsiteY18" fmla="*/ 403059 h 470496"/>
                <a:gd name="connsiteX19" fmla="*/ 369619 w 492901"/>
                <a:gd name="connsiteY19" fmla="*/ 470536 h 470496"/>
                <a:gd name="connsiteX20" fmla="*/ 234667 w 492901"/>
                <a:gd name="connsiteY20" fmla="*/ 354861 h 470496"/>
                <a:gd name="connsiteX21" fmla="*/ 135859 w 492901"/>
                <a:gd name="connsiteY21" fmla="*/ 405470 h 470496"/>
                <a:gd name="connsiteX22" fmla="*/ 155137 w 492901"/>
                <a:gd name="connsiteY22" fmla="*/ 299435 h 470496"/>
                <a:gd name="connsiteX23" fmla="*/ 147907 w 492901"/>
                <a:gd name="connsiteY23" fmla="*/ 277747 h 470496"/>
                <a:gd name="connsiteX24" fmla="*/ 70790 w 492901"/>
                <a:gd name="connsiteY24" fmla="*/ 203041 h 470496"/>
                <a:gd name="connsiteX25" fmla="*/ 176825 w 492901"/>
                <a:gd name="connsiteY25" fmla="*/ 188580 h 470496"/>
                <a:gd name="connsiteX26" fmla="*/ 196102 w 492901"/>
                <a:gd name="connsiteY26" fmla="*/ 176530 h 470496"/>
                <a:gd name="connsiteX27" fmla="*/ 244301 w 492901"/>
                <a:gd name="connsiteY27" fmla="*/ 80132 h 470496"/>
                <a:gd name="connsiteX28" fmla="*/ 292500 w 492901"/>
                <a:gd name="connsiteY28" fmla="*/ 176530 h 470496"/>
                <a:gd name="connsiteX29" fmla="*/ 311777 w 492901"/>
                <a:gd name="connsiteY29" fmla="*/ 188580 h 470496"/>
                <a:gd name="connsiteX30" fmla="*/ 417812 w 492901"/>
                <a:gd name="connsiteY30" fmla="*/ 203041 h 470496"/>
                <a:gd name="connsiteX31" fmla="*/ 340695 w 492901"/>
                <a:gd name="connsiteY31" fmla="*/ 277747 h 470496"/>
                <a:gd name="connsiteX32" fmla="*/ 333465 w 492901"/>
                <a:gd name="connsiteY32" fmla="*/ 299435 h 470496"/>
                <a:gd name="connsiteX33" fmla="*/ 352742 w 492901"/>
                <a:gd name="connsiteY33" fmla="*/ 405470 h 470496"/>
                <a:gd name="connsiteX34" fmla="*/ 258755 w 492901"/>
                <a:gd name="connsiteY34" fmla="*/ 354861 h 470496"/>
                <a:gd name="connsiteX35" fmla="*/ 246705 w 492901"/>
                <a:gd name="connsiteY35" fmla="*/ 352451 h 470496"/>
                <a:gd name="connsiteX36" fmla="*/ 234667 w 492901"/>
                <a:gd name="connsiteY36" fmla="*/ 354861 h 4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901" h="470496">
                  <a:moveTo>
                    <a:pt x="369619" y="470536"/>
                  </a:moveTo>
                  <a:cubicBezTo>
                    <a:pt x="376850" y="475356"/>
                    <a:pt x="386490" y="472946"/>
                    <a:pt x="396127" y="468126"/>
                  </a:cubicBezTo>
                  <a:cubicBezTo>
                    <a:pt x="403357" y="463305"/>
                    <a:pt x="408178" y="453665"/>
                    <a:pt x="405768" y="444028"/>
                  </a:cubicBezTo>
                  <a:lnTo>
                    <a:pt x="381670" y="301842"/>
                  </a:lnTo>
                  <a:lnTo>
                    <a:pt x="485294" y="203034"/>
                  </a:lnTo>
                  <a:cubicBezTo>
                    <a:pt x="492525" y="195804"/>
                    <a:pt x="494935" y="186164"/>
                    <a:pt x="492525" y="178937"/>
                  </a:cubicBezTo>
                  <a:cubicBezTo>
                    <a:pt x="490114" y="169296"/>
                    <a:pt x="482884" y="164476"/>
                    <a:pt x="473247" y="162066"/>
                  </a:cubicBezTo>
                  <a:lnTo>
                    <a:pt x="331061" y="140378"/>
                  </a:lnTo>
                  <a:lnTo>
                    <a:pt x="268405" y="12653"/>
                  </a:lnTo>
                  <a:cubicBezTo>
                    <a:pt x="261175" y="-4218"/>
                    <a:pt x="232257" y="-4218"/>
                    <a:pt x="225027" y="12653"/>
                  </a:cubicBezTo>
                  <a:lnTo>
                    <a:pt x="162370" y="140378"/>
                  </a:lnTo>
                  <a:lnTo>
                    <a:pt x="20185" y="162066"/>
                  </a:lnTo>
                  <a:cubicBezTo>
                    <a:pt x="10544" y="164476"/>
                    <a:pt x="3314" y="169296"/>
                    <a:pt x="904" y="178937"/>
                  </a:cubicBezTo>
                  <a:cubicBezTo>
                    <a:pt x="-1506" y="188577"/>
                    <a:pt x="904" y="198217"/>
                    <a:pt x="8134" y="203034"/>
                  </a:cubicBezTo>
                  <a:lnTo>
                    <a:pt x="111759" y="301842"/>
                  </a:lnTo>
                  <a:lnTo>
                    <a:pt x="87661" y="444028"/>
                  </a:lnTo>
                  <a:cubicBezTo>
                    <a:pt x="85251" y="453668"/>
                    <a:pt x="90071" y="463309"/>
                    <a:pt x="97301" y="468126"/>
                  </a:cubicBezTo>
                  <a:cubicBezTo>
                    <a:pt x="104531" y="472946"/>
                    <a:pt x="114172" y="475356"/>
                    <a:pt x="123809" y="470536"/>
                  </a:cubicBezTo>
                  <a:lnTo>
                    <a:pt x="251534" y="403059"/>
                  </a:lnTo>
                  <a:lnTo>
                    <a:pt x="369619" y="470536"/>
                  </a:lnTo>
                  <a:close/>
                  <a:moveTo>
                    <a:pt x="234667" y="354861"/>
                  </a:moveTo>
                  <a:lnTo>
                    <a:pt x="135859" y="405470"/>
                  </a:lnTo>
                  <a:lnTo>
                    <a:pt x="155137" y="299435"/>
                  </a:lnTo>
                  <a:cubicBezTo>
                    <a:pt x="157547" y="292205"/>
                    <a:pt x="152727" y="282564"/>
                    <a:pt x="147907" y="277747"/>
                  </a:cubicBezTo>
                  <a:lnTo>
                    <a:pt x="70790" y="203041"/>
                  </a:lnTo>
                  <a:lnTo>
                    <a:pt x="176825" y="188580"/>
                  </a:lnTo>
                  <a:cubicBezTo>
                    <a:pt x="184055" y="188580"/>
                    <a:pt x="191285" y="181350"/>
                    <a:pt x="196102" y="176530"/>
                  </a:cubicBezTo>
                  <a:lnTo>
                    <a:pt x="244301" y="80132"/>
                  </a:lnTo>
                  <a:lnTo>
                    <a:pt x="292500" y="176530"/>
                  </a:lnTo>
                  <a:cubicBezTo>
                    <a:pt x="294910" y="183760"/>
                    <a:pt x="302140" y="188580"/>
                    <a:pt x="311777" y="188580"/>
                  </a:cubicBezTo>
                  <a:lnTo>
                    <a:pt x="417812" y="203041"/>
                  </a:lnTo>
                  <a:lnTo>
                    <a:pt x="340695" y="277747"/>
                  </a:lnTo>
                  <a:cubicBezTo>
                    <a:pt x="335875" y="282568"/>
                    <a:pt x="333465" y="292208"/>
                    <a:pt x="333465" y="299435"/>
                  </a:cubicBezTo>
                  <a:lnTo>
                    <a:pt x="352742" y="405470"/>
                  </a:lnTo>
                  <a:lnTo>
                    <a:pt x="258755" y="354861"/>
                  </a:lnTo>
                  <a:cubicBezTo>
                    <a:pt x="256345" y="352451"/>
                    <a:pt x="251525" y="352451"/>
                    <a:pt x="246705" y="352451"/>
                  </a:cubicBezTo>
                  <a:cubicBezTo>
                    <a:pt x="241884" y="352451"/>
                    <a:pt x="239487" y="352451"/>
                    <a:pt x="234667" y="3548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手繪多邊形: 圖案 19">
              <a:extLst>
                <a:ext uri="{FF2B5EF4-FFF2-40B4-BE49-F238E27FC236}">
                  <a16:creationId xmlns:a16="http://schemas.microsoft.com/office/drawing/2014/main" id="{E7DC4C67-B09E-47CA-AA94-F6E0E4C5C823}"/>
                </a:ext>
              </a:extLst>
            </p:cNvPr>
            <p:cNvSpPr/>
            <p:nvPr/>
          </p:nvSpPr>
          <p:spPr>
            <a:xfrm>
              <a:off x="5847493" y="4802946"/>
              <a:ext cx="1392285" cy="1587525"/>
            </a:xfrm>
            <a:custGeom>
              <a:avLst/>
              <a:gdLst>
                <a:gd name="connsiteX0" fmla="*/ 1368825 w 1392285"/>
                <a:gd name="connsiteY0" fmla="*/ 1542339 h 1587525"/>
                <a:gd name="connsiteX1" fmla="*/ 1079636 w 1392285"/>
                <a:gd name="connsiteY1" fmla="*/ 1542339 h 1587525"/>
                <a:gd name="connsiteX2" fmla="*/ 1079636 w 1392285"/>
                <a:gd name="connsiteY2" fmla="*/ 1320626 h 1587525"/>
                <a:gd name="connsiteX3" fmla="*/ 1055538 w 1392285"/>
                <a:gd name="connsiteY3" fmla="*/ 1296528 h 1587525"/>
                <a:gd name="connsiteX4" fmla="*/ 944683 w 1392285"/>
                <a:gd name="connsiteY4" fmla="*/ 1296528 h 1587525"/>
                <a:gd name="connsiteX5" fmla="*/ 944683 w 1392285"/>
                <a:gd name="connsiteY5" fmla="*/ 1173623 h 1587525"/>
                <a:gd name="connsiteX6" fmla="*/ 920585 w 1392285"/>
                <a:gd name="connsiteY6" fmla="*/ 1149525 h 1587525"/>
                <a:gd name="connsiteX7" fmla="*/ 785630 w 1392285"/>
                <a:gd name="connsiteY7" fmla="*/ 1149525 h 1587525"/>
                <a:gd name="connsiteX8" fmla="*/ 785630 w 1392285"/>
                <a:gd name="connsiteY8" fmla="*/ 877207 h 1587525"/>
                <a:gd name="connsiteX9" fmla="*/ 792860 w 1392285"/>
                <a:gd name="connsiteY9" fmla="*/ 869977 h 1587525"/>
                <a:gd name="connsiteX10" fmla="*/ 1079639 w 1392285"/>
                <a:gd name="connsiteY10" fmla="*/ 607296 h 1587525"/>
                <a:gd name="connsiteX11" fmla="*/ 1327859 w 1392285"/>
                <a:gd name="connsiteY11" fmla="*/ 190381 h 1587525"/>
                <a:gd name="connsiteX12" fmla="*/ 1327859 w 1392285"/>
                <a:gd name="connsiteY12" fmla="*/ 159053 h 1587525"/>
                <a:gd name="connsiteX13" fmla="*/ 1303762 w 1392285"/>
                <a:gd name="connsiteY13" fmla="*/ 134956 h 1587525"/>
                <a:gd name="connsiteX14" fmla="*/ 1173626 w 1392285"/>
                <a:gd name="connsiteY14" fmla="*/ 134956 h 1587525"/>
                <a:gd name="connsiteX15" fmla="*/ 1168806 w 1392285"/>
                <a:gd name="connsiteY15" fmla="*/ 21691 h 1587525"/>
                <a:gd name="connsiteX16" fmla="*/ 1144705 w 1392285"/>
                <a:gd name="connsiteY16" fmla="*/ 0 h 1587525"/>
                <a:gd name="connsiteX17" fmla="*/ 245810 w 1392285"/>
                <a:gd name="connsiteY17" fmla="*/ 0 h 1587525"/>
                <a:gd name="connsiteX18" fmla="*/ 221713 w 1392285"/>
                <a:gd name="connsiteY18" fmla="*/ 21688 h 1587525"/>
                <a:gd name="connsiteX19" fmla="*/ 216892 w 1392285"/>
                <a:gd name="connsiteY19" fmla="*/ 134952 h 1587525"/>
                <a:gd name="connsiteX20" fmla="*/ 84347 w 1392285"/>
                <a:gd name="connsiteY20" fmla="*/ 134952 h 1587525"/>
                <a:gd name="connsiteX21" fmla="*/ 60249 w 1392285"/>
                <a:gd name="connsiteY21" fmla="*/ 159050 h 1587525"/>
                <a:gd name="connsiteX22" fmla="*/ 60249 w 1392285"/>
                <a:gd name="connsiteY22" fmla="*/ 192788 h 1587525"/>
                <a:gd name="connsiteX23" fmla="*/ 308470 w 1392285"/>
                <a:gd name="connsiteY23" fmla="*/ 609703 h 1587525"/>
                <a:gd name="connsiteX24" fmla="*/ 595248 w 1392285"/>
                <a:gd name="connsiteY24" fmla="*/ 872384 h 1587525"/>
                <a:gd name="connsiteX25" fmla="*/ 602479 w 1392285"/>
                <a:gd name="connsiteY25" fmla="*/ 879614 h 1587525"/>
                <a:gd name="connsiteX26" fmla="*/ 602479 w 1392285"/>
                <a:gd name="connsiteY26" fmla="*/ 1151932 h 1587525"/>
                <a:gd name="connsiteX27" fmla="*/ 467523 w 1392285"/>
                <a:gd name="connsiteY27" fmla="*/ 1151932 h 1587525"/>
                <a:gd name="connsiteX28" fmla="*/ 443425 w 1392285"/>
                <a:gd name="connsiteY28" fmla="*/ 1176030 h 1587525"/>
                <a:gd name="connsiteX29" fmla="*/ 443425 w 1392285"/>
                <a:gd name="connsiteY29" fmla="*/ 1298935 h 1587525"/>
                <a:gd name="connsiteX30" fmla="*/ 332571 w 1392285"/>
                <a:gd name="connsiteY30" fmla="*/ 1298935 h 1587525"/>
                <a:gd name="connsiteX31" fmla="*/ 308473 w 1392285"/>
                <a:gd name="connsiteY31" fmla="*/ 1323033 h 1587525"/>
                <a:gd name="connsiteX32" fmla="*/ 308473 w 1392285"/>
                <a:gd name="connsiteY32" fmla="*/ 1542335 h 1587525"/>
                <a:gd name="connsiteX33" fmla="*/ 24098 w 1392285"/>
                <a:gd name="connsiteY33" fmla="*/ 1542335 h 1587525"/>
                <a:gd name="connsiteX34" fmla="*/ 0 w 1392285"/>
                <a:gd name="connsiteY34" fmla="*/ 1566433 h 1587525"/>
                <a:gd name="connsiteX35" fmla="*/ 24098 w 1392285"/>
                <a:gd name="connsiteY35" fmla="*/ 1590531 h 1587525"/>
                <a:gd name="connsiteX36" fmla="*/ 1368825 w 1392285"/>
                <a:gd name="connsiteY36" fmla="*/ 1590531 h 1587525"/>
                <a:gd name="connsiteX37" fmla="*/ 1392922 w 1392285"/>
                <a:gd name="connsiteY37" fmla="*/ 1566433 h 1587525"/>
                <a:gd name="connsiteX38" fmla="*/ 1368825 w 1392285"/>
                <a:gd name="connsiteY38" fmla="*/ 1542339 h 1587525"/>
                <a:gd name="connsiteX39" fmla="*/ 1178443 w 1392285"/>
                <a:gd name="connsiteY39" fmla="*/ 183154 h 1587525"/>
                <a:gd name="connsiteX40" fmla="*/ 1284478 w 1392285"/>
                <a:gd name="connsiteY40" fmla="*/ 183154 h 1587525"/>
                <a:gd name="connsiteX41" fmla="*/ 1284478 w 1392285"/>
                <a:gd name="connsiteY41" fmla="*/ 192795 h 1587525"/>
                <a:gd name="connsiteX42" fmla="*/ 1118194 w 1392285"/>
                <a:gd name="connsiteY42" fmla="*/ 530182 h 1587525"/>
                <a:gd name="connsiteX43" fmla="*/ 1178443 w 1392285"/>
                <a:gd name="connsiteY43" fmla="*/ 183154 h 1587525"/>
                <a:gd name="connsiteX44" fmla="*/ 108445 w 1392285"/>
                <a:gd name="connsiteY44" fmla="*/ 192792 h 1587525"/>
                <a:gd name="connsiteX45" fmla="*/ 108445 w 1392285"/>
                <a:gd name="connsiteY45" fmla="*/ 183151 h 1587525"/>
                <a:gd name="connsiteX46" fmla="*/ 214479 w 1392285"/>
                <a:gd name="connsiteY46" fmla="*/ 183151 h 1587525"/>
                <a:gd name="connsiteX47" fmla="*/ 274728 w 1392285"/>
                <a:gd name="connsiteY47" fmla="*/ 527769 h 1587525"/>
                <a:gd name="connsiteX48" fmla="*/ 108445 w 1392285"/>
                <a:gd name="connsiteY48" fmla="*/ 192792 h 1587525"/>
                <a:gd name="connsiteX49" fmla="*/ 349435 w 1392285"/>
                <a:gd name="connsiteY49" fmla="*/ 580788 h 1587525"/>
                <a:gd name="connsiteX50" fmla="*/ 262678 w 1392285"/>
                <a:gd name="connsiteY50" fmla="*/ 183154 h 1587525"/>
                <a:gd name="connsiteX51" fmla="*/ 267498 w 1392285"/>
                <a:gd name="connsiteY51" fmla="*/ 48199 h 1587525"/>
                <a:gd name="connsiteX52" fmla="*/ 1125424 w 1392285"/>
                <a:gd name="connsiteY52" fmla="*/ 48199 h 1587525"/>
                <a:gd name="connsiteX53" fmla="*/ 1130244 w 1392285"/>
                <a:gd name="connsiteY53" fmla="*/ 183154 h 1587525"/>
                <a:gd name="connsiteX54" fmla="*/ 1045898 w 1392285"/>
                <a:gd name="connsiteY54" fmla="*/ 580788 h 1587525"/>
                <a:gd name="connsiteX55" fmla="*/ 783217 w 1392285"/>
                <a:gd name="connsiteY55" fmla="*/ 824188 h 1587525"/>
                <a:gd name="connsiteX56" fmla="*/ 739838 w 1392285"/>
                <a:gd name="connsiteY56" fmla="*/ 877207 h 1587525"/>
                <a:gd name="connsiteX57" fmla="*/ 739838 w 1392285"/>
                <a:gd name="connsiteY57" fmla="*/ 1149525 h 1587525"/>
                <a:gd name="connsiteX58" fmla="*/ 655491 w 1392285"/>
                <a:gd name="connsiteY58" fmla="*/ 1149525 h 1587525"/>
                <a:gd name="connsiteX59" fmla="*/ 655491 w 1392285"/>
                <a:gd name="connsiteY59" fmla="*/ 877207 h 1587525"/>
                <a:gd name="connsiteX60" fmla="*/ 612113 w 1392285"/>
                <a:gd name="connsiteY60" fmla="*/ 824188 h 1587525"/>
                <a:gd name="connsiteX61" fmla="*/ 349435 w 1392285"/>
                <a:gd name="connsiteY61" fmla="*/ 580788 h 1587525"/>
                <a:gd name="connsiteX62" fmla="*/ 494031 w 1392285"/>
                <a:gd name="connsiteY62" fmla="*/ 1200134 h 1587525"/>
                <a:gd name="connsiteX63" fmla="*/ 896485 w 1392285"/>
                <a:gd name="connsiteY63" fmla="*/ 1200134 h 1587525"/>
                <a:gd name="connsiteX64" fmla="*/ 896485 w 1392285"/>
                <a:gd name="connsiteY64" fmla="*/ 1298941 h 1587525"/>
                <a:gd name="connsiteX65" fmla="*/ 494031 w 1392285"/>
                <a:gd name="connsiteY65" fmla="*/ 1298941 h 1587525"/>
                <a:gd name="connsiteX66" fmla="*/ 494031 w 1392285"/>
                <a:gd name="connsiteY66" fmla="*/ 1200134 h 1587525"/>
                <a:gd name="connsiteX67" fmla="*/ 1033847 w 1392285"/>
                <a:gd name="connsiteY67" fmla="*/ 1542339 h 1587525"/>
                <a:gd name="connsiteX68" fmla="*/ 361485 w 1392285"/>
                <a:gd name="connsiteY68" fmla="*/ 1542339 h 1587525"/>
                <a:gd name="connsiteX69" fmla="*/ 361485 w 1392285"/>
                <a:gd name="connsiteY69" fmla="*/ 1344727 h 1587525"/>
                <a:gd name="connsiteX70" fmla="*/ 1033850 w 1392285"/>
                <a:gd name="connsiteY70" fmla="*/ 1344727 h 1587525"/>
                <a:gd name="connsiteX71" fmla="*/ 1033850 w 1392285"/>
                <a:gd name="connsiteY71" fmla="*/ 1542339 h 15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2285" h="1587525">
                  <a:moveTo>
                    <a:pt x="1368825" y="1542339"/>
                  </a:moveTo>
                  <a:lnTo>
                    <a:pt x="1079636" y="1542339"/>
                  </a:lnTo>
                  <a:lnTo>
                    <a:pt x="1079636" y="1320626"/>
                  </a:lnTo>
                  <a:cubicBezTo>
                    <a:pt x="1079636" y="1306165"/>
                    <a:pt x="1069995" y="1296528"/>
                    <a:pt x="1055538" y="1296528"/>
                  </a:cubicBezTo>
                  <a:lnTo>
                    <a:pt x="944683" y="1296528"/>
                  </a:lnTo>
                  <a:lnTo>
                    <a:pt x="944683" y="1173623"/>
                  </a:lnTo>
                  <a:cubicBezTo>
                    <a:pt x="944683" y="1159162"/>
                    <a:pt x="935043" y="1149525"/>
                    <a:pt x="920585" y="1149525"/>
                  </a:cubicBezTo>
                  <a:lnTo>
                    <a:pt x="785630" y="1149525"/>
                  </a:lnTo>
                  <a:lnTo>
                    <a:pt x="785630" y="877207"/>
                  </a:lnTo>
                  <a:cubicBezTo>
                    <a:pt x="785630" y="874797"/>
                    <a:pt x="790450" y="869977"/>
                    <a:pt x="792860" y="869977"/>
                  </a:cubicBezTo>
                  <a:cubicBezTo>
                    <a:pt x="908535" y="836239"/>
                    <a:pt x="1012163" y="742251"/>
                    <a:pt x="1079639" y="607296"/>
                  </a:cubicBezTo>
                  <a:cubicBezTo>
                    <a:pt x="1233872" y="525359"/>
                    <a:pt x="1327859" y="366305"/>
                    <a:pt x="1327859" y="190381"/>
                  </a:cubicBezTo>
                  <a:lnTo>
                    <a:pt x="1327859" y="159053"/>
                  </a:lnTo>
                  <a:cubicBezTo>
                    <a:pt x="1327859" y="144593"/>
                    <a:pt x="1318219" y="134956"/>
                    <a:pt x="1303762" y="134956"/>
                  </a:cubicBezTo>
                  <a:lnTo>
                    <a:pt x="1173626" y="134956"/>
                  </a:lnTo>
                  <a:cubicBezTo>
                    <a:pt x="1173626" y="96397"/>
                    <a:pt x="1171216" y="45789"/>
                    <a:pt x="1168806" y="21691"/>
                  </a:cubicBezTo>
                  <a:cubicBezTo>
                    <a:pt x="1166393" y="9640"/>
                    <a:pt x="1156752" y="0"/>
                    <a:pt x="1144705" y="0"/>
                  </a:cubicBezTo>
                  <a:lnTo>
                    <a:pt x="245810" y="0"/>
                  </a:lnTo>
                  <a:cubicBezTo>
                    <a:pt x="233760" y="0"/>
                    <a:pt x="224123" y="9640"/>
                    <a:pt x="221713" y="21688"/>
                  </a:cubicBezTo>
                  <a:cubicBezTo>
                    <a:pt x="219303" y="45785"/>
                    <a:pt x="216892" y="96394"/>
                    <a:pt x="216892" y="134952"/>
                  </a:cubicBezTo>
                  <a:lnTo>
                    <a:pt x="84347" y="134952"/>
                  </a:lnTo>
                  <a:cubicBezTo>
                    <a:pt x="69886" y="134952"/>
                    <a:pt x="60249" y="144593"/>
                    <a:pt x="60249" y="159050"/>
                  </a:cubicBezTo>
                  <a:lnTo>
                    <a:pt x="60249" y="192788"/>
                  </a:lnTo>
                  <a:cubicBezTo>
                    <a:pt x="60249" y="371122"/>
                    <a:pt x="154236" y="530176"/>
                    <a:pt x="308470" y="609703"/>
                  </a:cubicBezTo>
                  <a:cubicBezTo>
                    <a:pt x="378356" y="744658"/>
                    <a:pt x="479573" y="836232"/>
                    <a:pt x="595248" y="872384"/>
                  </a:cubicBezTo>
                  <a:cubicBezTo>
                    <a:pt x="600069" y="872384"/>
                    <a:pt x="602479" y="877204"/>
                    <a:pt x="602479" y="879614"/>
                  </a:cubicBezTo>
                  <a:lnTo>
                    <a:pt x="602479" y="1151932"/>
                  </a:lnTo>
                  <a:lnTo>
                    <a:pt x="467523" y="1151932"/>
                  </a:lnTo>
                  <a:cubicBezTo>
                    <a:pt x="453062" y="1151932"/>
                    <a:pt x="443425" y="1161572"/>
                    <a:pt x="443425" y="1176030"/>
                  </a:cubicBezTo>
                  <a:lnTo>
                    <a:pt x="443425" y="1298935"/>
                  </a:lnTo>
                  <a:lnTo>
                    <a:pt x="332571" y="1298935"/>
                  </a:lnTo>
                  <a:cubicBezTo>
                    <a:pt x="318110" y="1298935"/>
                    <a:pt x="308473" y="1308575"/>
                    <a:pt x="308473" y="1323033"/>
                  </a:cubicBezTo>
                  <a:lnTo>
                    <a:pt x="308473" y="1542335"/>
                  </a:lnTo>
                  <a:lnTo>
                    <a:pt x="24098" y="1542335"/>
                  </a:lnTo>
                  <a:cubicBezTo>
                    <a:pt x="9637" y="1542335"/>
                    <a:pt x="0" y="1551976"/>
                    <a:pt x="0" y="1566433"/>
                  </a:cubicBezTo>
                  <a:cubicBezTo>
                    <a:pt x="0" y="1580890"/>
                    <a:pt x="9640" y="1590531"/>
                    <a:pt x="24098" y="1590531"/>
                  </a:cubicBezTo>
                  <a:cubicBezTo>
                    <a:pt x="190381" y="1590531"/>
                    <a:pt x="1204951" y="1590531"/>
                    <a:pt x="1368825" y="1590531"/>
                  </a:cubicBezTo>
                  <a:cubicBezTo>
                    <a:pt x="1383285" y="1590531"/>
                    <a:pt x="1392922" y="1580890"/>
                    <a:pt x="1392922" y="1566433"/>
                  </a:cubicBezTo>
                  <a:cubicBezTo>
                    <a:pt x="1392922" y="1551976"/>
                    <a:pt x="1380875" y="1542339"/>
                    <a:pt x="1368825" y="1542339"/>
                  </a:cubicBezTo>
                  <a:close/>
                  <a:moveTo>
                    <a:pt x="1178443" y="183154"/>
                  </a:moveTo>
                  <a:lnTo>
                    <a:pt x="1284478" y="183154"/>
                  </a:lnTo>
                  <a:lnTo>
                    <a:pt x="1284478" y="192795"/>
                  </a:lnTo>
                  <a:cubicBezTo>
                    <a:pt x="1284478" y="327750"/>
                    <a:pt x="1221822" y="453066"/>
                    <a:pt x="1118194" y="530182"/>
                  </a:cubicBezTo>
                  <a:cubicBezTo>
                    <a:pt x="1156752" y="428962"/>
                    <a:pt x="1178443" y="310877"/>
                    <a:pt x="1178443" y="183154"/>
                  </a:cubicBezTo>
                  <a:close/>
                  <a:moveTo>
                    <a:pt x="108445" y="192792"/>
                  </a:moveTo>
                  <a:lnTo>
                    <a:pt x="108445" y="183151"/>
                  </a:lnTo>
                  <a:lnTo>
                    <a:pt x="214479" y="183151"/>
                  </a:lnTo>
                  <a:cubicBezTo>
                    <a:pt x="214479" y="308466"/>
                    <a:pt x="236167" y="426551"/>
                    <a:pt x="274728" y="527769"/>
                  </a:cubicBezTo>
                  <a:cubicBezTo>
                    <a:pt x="171101" y="450652"/>
                    <a:pt x="108445" y="327747"/>
                    <a:pt x="108445" y="192792"/>
                  </a:cubicBezTo>
                  <a:close/>
                  <a:moveTo>
                    <a:pt x="349435" y="580788"/>
                  </a:moveTo>
                  <a:cubicBezTo>
                    <a:pt x="294006" y="469933"/>
                    <a:pt x="262678" y="332567"/>
                    <a:pt x="262678" y="183154"/>
                  </a:cubicBezTo>
                  <a:cubicBezTo>
                    <a:pt x="262678" y="149416"/>
                    <a:pt x="265088" y="84347"/>
                    <a:pt x="267498" y="48199"/>
                  </a:cubicBezTo>
                  <a:lnTo>
                    <a:pt x="1125424" y="48199"/>
                  </a:lnTo>
                  <a:cubicBezTo>
                    <a:pt x="1127834" y="86757"/>
                    <a:pt x="1130244" y="151823"/>
                    <a:pt x="1130244" y="183154"/>
                  </a:cubicBezTo>
                  <a:cubicBezTo>
                    <a:pt x="1130244" y="332567"/>
                    <a:pt x="1101327" y="469933"/>
                    <a:pt x="1045898" y="580788"/>
                  </a:cubicBezTo>
                  <a:cubicBezTo>
                    <a:pt x="983242" y="706103"/>
                    <a:pt x="889254" y="792860"/>
                    <a:pt x="783217" y="824188"/>
                  </a:cubicBezTo>
                  <a:cubicBezTo>
                    <a:pt x="756709" y="831418"/>
                    <a:pt x="739838" y="853106"/>
                    <a:pt x="739838" y="877207"/>
                  </a:cubicBezTo>
                  <a:lnTo>
                    <a:pt x="739838" y="1149525"/>
                  </a:lnTo>
                  <a:lnTo>
                    <a:pt x="655491" y="1149525"/>
                  </a:lnTo>
                  <a:lnTo>
                    <a:pt x="655491" y="877207"/>
                  </a:lnTo>
                  <a:cubicBezTo>
                    <a:pt x="653081" y="853109"/>
                    <a:pt x="636210" y="831418"/>
                    <a:pt x="612113" y="824188"/>
                  </a:cubicBezTo>
                  <a:cubicBezTo>
                    <a:pt x="506078" y="792860"/>
                    <a:pt x="412094" y="706103"/>
                    <a:pt x="349435" y="580788"/>
                  </a:cubicBezTo>
                  <a:close/>
                  <a:moveTo>
                    <a:pt x="494031" y="1200134"/>
                  </a:moveTo>
                  <a:lnTo>
                    <a:pt x="896485" y="1200134"/>
                  </a:lnTo>
                  <a:lnTo>
                    <a:pt x="896485" y="1298941"/>
                  </a:lnTo>
                  <a:lnTo>
                    <a:pt x="494031" y="1298941"/>
                  </a:lnTo>
                  <a:lnTo>
                    <a:pt x="494031" y="1200134"/>
                  </a:lnTo>
                  <a:close/>
                  <a:moveTo>
                    <a:pt x="1033847" y="1542339"/>
                  </a:moveTo>
                  <a:lnTo>
                    <a:pt x="361485" y="1542339"/>
                  </a:lnTo>
                  <a:lnTo>
                    <a:pt x="361485" y="1344727"/>
                  </a:lnTo>
                  <a:cubicBezTo>
                    <a:pt x="571147" y="1344727"/>
                    <a:pt x="486801" y="1344727"/>
                    <a:pt x="1033850" y="1344727"/>
                  </a:cubicBezTo>
                  <a:lnTo>
                    <a:pt x="1033850" y="15423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dirty="0"/>
            </a:p>
          </p:txBody>
        </p:sp>
      </p:grpSp>
      <p:sp>
        <p:nvSpPr>
          <p:cNvPr id="21" name="文字方塊 20">
            <a:extLst>
              <a:ext uri="{FF2B5EF4-FFF2-40B4-BE49-F238E27FC236}">
                <a16:creationId xmlns:a16="http://schemas.microsoft.com/office/drawing/2014/main" id="{E194E2B2-C145-4B16-B63F-6F1529F5BB15}"/>
              </a:ext>
            </a:extLst>
          </p:cNvPr>
          <p:cNvSpPr txBox="1"/>
          <p:nvPr/>
        </p:nvSpPr>
        <p:spPr>
          <a:xfrm>
            <a:off x="2313289" y="3715919"/>
            <a:ext cx="1764843" cy="1169551"/>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22" name="文字方塊 21">
            <a:extLst>
              <a:ext uri="{FF2B5EF4-FFF2-40B4-BE49-F238E27FC236}">
                <a16:creationId xmlns:a16="http://schemas.microsoft.com/office/drawing/2014/main" id="{9E237C20-9261-4C7C-AE94-C7DB7F1B6800}"/>
              </a:ext>
            </a:extLst>
          </p:cNvPr>
          <p:cNvSpPr txBox="1"/>
          <p:nvPr/>
        </p:nvSpPr>
        <p:spPr>
          <a:xfrm>
            <a:off x="5266190" y="3715919"/>
            <a:ext cx="1764843" cy="1169551"/>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23" name="文字方塊 22">
            <a:extLst>
              <a:ext uri="{FF2B5EF4-FFF2-40B4-BE49-F238E27FC236}">
                <a16:creationId xmlns:a16="http://schemas.microsoft.com/office/drawing/2014/main" id="{66D1968B-5022-45BD-B925-3EDD112F62D2}"/>
              </a:ext>
            </a:extLst>
          </p:cNvPr>
          <p:cNvSpPr txBox="1"/>
          <p:nvPr/>
        </p:nvSpPr>
        <p:spPr>
          <a:xfrm>
            <a:off x="8150846" y="3715919"/>
            <a:ext cx="1764843" cy="1169551"/>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Tree>
    <p:extLst>
      <p:ext uri="{BB962C8B-B14F-4D97-AF65-F5344CB8AC3E}">
        <p14:creationId xmlns:p14="http://schemas.microsoft.com/office/powerpoint/2010/main" val="254689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a:extLst>
              <a:ext uri="{FF2B5EF4-FFF2-40B4-BE49-F238E27FC236}">
                <a16:creationId xmlns:a16="http://schemas.microsoft.com/office/drawing/2014/main" id="{429167B9-87E9-4C87-812A-C6971EDFC32C}"/>
              </a:ext>
            </a:extLst>
          </p:cNvPr>
          <p:cNvSpPr/>
          <p:nvPr/>
        </p:nvSpPr>
        <p:spPr>
          <a:xfrm rot="12478224">
            <a:off x="1417567" y="2535778"/>
            <a:ext cx="2756618" cy="2783190"/>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 name="connsiteX0" fmla="*/ 0 w 2330246"/>
              <a:gd name="connsiteY0" fmla="*/ 1171150 h 2336273"/>
              <a:gd name="connsiteX1" fmla="*/ 1165123 w 2330246"/>
              <a:gd name="connsiteY1" fmla="*/ 6027 h 2336273"/>
              <a:gd name="connsiteX2" fmla="*/ 2330246 w 2330246"/>
              <a:gd name="connsiteY2" fmla="*/ 1171150 h 2336273"/>
              <a:gd name="connsiteX3" fmla="*/ 1165123 w 2330246"/>
              <a:gd name="connsiteY3" fmla="*/ 2336273 h 2336273"/>
              <a:gd name="connsiteX4" fmla="*/ 0 w 2330246"/>
              <a:gd name="connsiteY4" fmla="*/ 1171150 h 2336273"/>
              <a:gd name="connsiteX0" fmla="*/ 0 w 2330246"/>
              <a:gd name="connsiteY0" fmla="*/ 1171150 h 2356374"/>
              <a:gd name="connsiteX1" fmla="*/ 1165123 w 2330246"/>
              <a:gd name="connsiteY1" fmla="*/ 6027 h 2356374"/>
              <a:gd name="connsiteX2" fmla="*/ 2330246 w 2330246"/>
              <a:gd name="connsiteY2" fmla="*/ 1171150 h 2356374"/>
              <a:gd name="connsiteX3" fmla="*/ 1165123 w 2330246"/>
              <a:gd name="connsiteY3" fmla="*/ 2336273 h 2356374"/>
              <a:gd name="connsiteX4" fmla="*/ 0 w 2330246"/>
              <a:gd name="connsiteY4" fmla="*/ 1171150 h 2356374"/>
              <a:gd name="connsiteX0" fmla="*/ 0 w 2330246"/>
              <a:gd name="connsiteY0" fmla="*/ 1167484 h 2352708"/>
              <a:gd name="connsiteX1" fmla="*/ 1165123 w 2330246"/>
              <a:gd name="connsiteY1" fmla="*/ 2361 h 2352708"/>
              <a:gd name="connsiteX2" fmla="*/ 2330246 w 2330246"/>
              <a:gd name="connsiteY2" fmla="*/ 1167484 h 2352708"/>
              <a:gd name="connsiteX3" fmla="*/ 1165123 w 2330246"/>
              <a:gd name="connsiteY3" fmla="*/ 2332607 h 2352708"/>
              <a:gd name="connsiteX4" fmla="*/ 0 w 2330246"/>
              <a:gd name="connsiteY4" fmla="*/ 1167484 h 2352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52708">
                <a:moveTo>
                  <a:pt x="0" y="1167484"/>
                </a:moveTo>
                <a:cubicBezTo>
                  <a:pt x="0" y="524004"/>
                  <a:pt x="294403" y="-41182"/>
                  <a:pt x="1165123" y="2361"/>
                </a:cubicBezTo>
                <a:cubicBezTo>
                  <a:pt x="2035843" y="45904"/>
                  <a:pt x="2330246" y="524004"/>
                  <a:pt x="2330246" y="1167484"/>
                </a:cubicBezTo>
                <a:cubicBezTo>
                  <a:pt x="2330246" y="1810964"/>
                  <a:pt x="1736031" y="2477750"/>
                  <a:pt x="1165123" y="2332607"/>
                </a:cubicBezTo>
                <a:cubicBezTo>
                  <a:pt x="594215" y="2187464"/>
                  <a:pt x="0" y="1810964"/>
                  <a:pt x="0" y="1167484"/>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3">
            <a:extLst>
              <a:ext uri="{FF2B5EF4-FFF2-40B4-BE49-F238E27FC236}">
                <a16:creationId xmlns:a16="http://schemas.microsoft.com/office/drawing/2014/main" id="{E2CFC843-24A2-489B-925C-69AC40CDE30D}"/>
              </a:ext>
            </a:extLst>
          </p:cNvPr>
          <p:cNvSpPr/>
          <p:nvPr/>
        </p:nvSpPr>
        <p:spPr>
          <a:xfrm rot="17046544">
            <a:off x="4934397" y="2535270"/>
            <a:ext cx="2773214" cy="2766560"/>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 name="connsiteX0" fmla="*/ 13776 w 2344022"/>
              <a:gd name="connsiteY0" fmla="*/ 1165123 h 2330246"/>
              <a:gd name="connsiteX1" fmla="*/ 1178899 w 2344022"/>
              <a:gd name="connsiteY1" fmla="*/ 0 h 2330246"/>
              <a:gd name="connsiteX2" fmla="*/ 2344022 w 2344022"/>
              <a:gd name="connsiteY2" fmla="*/ 1165123 h 2330246"/>
              <a:gd name="connsiteX3" fmla="*/ 1178899 w 2344022"/>
              <a:gd name="connsiteY3" fmla="*/ 2330246 h 2330246"/>
              <a:gd name="connsiteX4" fmla="*/ 13776 w 2344022"/>
              <a:gd name="connsiteY4" fmla="*/ 1165123 h 2330246"/>
              <a:gd name="connsiteX0" fmla="*/ 14031 w 2344277"/>
              <a:gd name="connsiteY0" fmla="*/ 1165123 h 2334133"/>
              <a:gd name="connsiteX1" fmla="*/ 1179154 w 2344277"/>
              <a:gd name="connsiteY1" fmla="*/ 0 h 2334133"/>
              <a:gd name="connsiteX2" fmla="*/ 2344277 w 2344277"/>
              <a:gd name="connsiteY2" fmla="*/ 1165123 h 2334133"/>
              <a:gd name="connsiteX3" fmla="*/ 1179154 w 2344277"/>
              <a:gd name="connsiteY3" fmla="*/ 2330246 h 2334133"/>
              <a:gd name="connsiteX4" fmla="*/ 14031 w 2344277"/>
              <a:gd name="connsiteY4" fmla="*/ 1165123 h 2334133"/>
              <a:gd name="connsiteX0" fmla="*/ 14031 w 2344277"/>
              <a:gd name="connsiteY0" fmla="*/ 1169642 h 2338652"/>
              <a:gd name="connsiteX1" fmla="*/ 1179154 w 2344277"/>
              <a:gd name="connsiteY1" fmla="*/ 4519 h 2338652"/>
              <a:gd name="connsiteX2" fmla="*/ 2344277 w 2344277"/>
              <a:gd name="connsiteY2" fmla="*/ 1169642 h 2338652"/>
              <a:gd name="connsiteX3" fmla="*/ 1179154 w 2344277"/>
              <a:gd name="connsiteY3" fmla="*/ 2334765 h 2338652"/>
              <a:gd name="connsiteX4" fmla="*/ 14031 w 2344277"/>
              <a:gd name="connsiteY4" fmla="*/ 1169642 h 2338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277" h="2338652">
                <a:moveTo>
                  <a:pt x="14031" y="1169642"/>
                </a:moveTo>
                <a:cubicBezTo>
                  <a:pt x="130146" y="555190"/>
                  <a:pt x="540149" y="-58863"/>
                  <a:pt x="1179154" y="4519"/>
                </a:cubicBezTo>
                <a:cubicBezTo>
                  <a:pt x="1818159" y="67901"/>
                  <a:pt x="2329762" y="569705"/>
                  <a:pt x="2344277" y="1169642"/>
                </a:cubicBezTo>
                <a:cubicBezTo>
                  <a:pt x="2271706" y="1827636"/>
                  <a:pt x="1836786" y="2391070"/>
                  <a:pt x="1179154" y="2334765"/>
                </a:cubicBezTo>
                <a:cubicBezTo>
                  <a:pt x="521522" y="2278460"/>
                  <a:pt x="-102084" y="1784094"/>
                  <a:pt x="14031" y="1169642"/>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3">
            <a:extLst>
              <a:ext uri="{FF2B5EF4-FFF2-40B4-BE49-F238E27FC236}">
                <a16:creationId xmlns:a16="http://schemas.microsoft.com/office/drawing/2014/main" id="{CF3C0344-7A1C-44A7-8A4A-A35CC1653693}"/>
              </a:ext>
            </a:extLst>
          </p:cNvPr>
          <p:cNvSpPr/>
          <p:nvPr/>
        </p:nvSpPr>
        <p:spPr>
          <a:xfrm rot="9503448">
            <a:off x="8322000" y="2533615"/>
            <a:ext cx="2788744" cy="2763746"/>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 name="connsiteX0" fmla="*/ 0 w 2330246"/>
              <a:gd name="connsiteY0" fmla="*/ 1171150 h 2336273"/>
              <a:gd name="connsiteX1" fmla="*/ 1165123 w 2330246"/>
              <a:gd name="connsiteY1" fmla="*/ 6027 h 2336273"/>
              <a:gd name="connsiteX2" fmla="*/ 2330246 w 2330246"/>
              <a:gd name="connsiteY2" fmla="*/ 1171150 h 2336273"/>
              <a:gd name="connsiteX3" fmla="*/ 1165123 w 2330246"/>
              <a:gd name="connsiteY3" fmla="*/ 2336273 h 2336273"/>
              <a:gd name="connsiteX4" fmla="*/ 0 w 2330246"/>
              <a:gd name="connsiteY4" fmla="*/ 1171150 h 2336273"/>
              <a:gd name="connsiteX0" fmla="*/ 27159 w 2357405"/>
              <a:gd name="connsiteY0" fmla="*/ 1171150 h 2336273"/>
              <a:gd name="connsiteX1" fmla="*/ 1192282 w 2357405"/>
              <a:gd name="connsiteY1" fmla="*/ 6027 h 2336273"/>
              <a:gd name="connsiteX2" fmla="*/ 2357405 w 2357405"/>
              <a:gd name="connsiteY2" fmla="*/ 1171150 h 2336273"/>
              <a:gd name="connsiteX3" fmla="*/ 1192282 w 2357405"/>
              <a:gd name="connsiteY3" fmla="*/ 2336273 h 2336273"/>
              <a:gd name="connsiteX4" fmla="*/ 27159 w 2357405"/>
              <a:gd name="connsiteY4" fmla="*/ 1171150 h 2336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05" h="2336273">
                <a:moveTo>
                  <a:pt x="27159" y="1171150"/>
                </a:moveTo>
                <a:cubicBezTo>
                  <a:pt x="201331" y="571213"/>
                  <a:pt x="524763" y="78599"/>
                  <a:pt x="1192282" y="6027"/>
                </a:cubicBezTo>
                <a:cubicBezTo>
                  <a:pt x="1859801" y="-66545"/>
                  <a:pt x="2357405" y="527670"/>
                  <a:pt x="2357405" y="1171150"/>
                </a:cubicBezTo>
                <a:cubicBezTo>
                  <a:pt x="2357405" y="1814630"/>
                  <a:pt x="1835762" y="2336273"/>
                  <a:pt x="1192282" y="2336273"/>
                </a:cubicBezTo>
                <a:cubicBezTo>
                  <a:pt x="548802" y="2336273"/>
                  <a:pt x="-147013" y="1771087"/>
                  <a:pt x="27159" y="1171150"/>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頁尾版面配置區 2">
            <a:extLst>
              <a:ext uri="{FF2B5EF4-FFF2-40B4-BE49-F238E27FC236}">
                <a16:creationId xmlns:a16="http://schemas.microsoft.com/office/drawing/2014/main" id="{0450FE8E-C711-4CE0-ADDA-B258CECC6323}"/>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grpSp>
        <p:nvGrpSpPr>
          <p:cNvPr id="7" name="群組 6">
            <a:extLst>
              <a:ext uri="{FF2B5EF4-FFF2-40B4-BE49-F238E27FC236}">
                <a16:creationId xmlns:a16="http://schemas.microsoft.com/office/drawing/2014/main" id="{CB4BEDD4-F78F-4208-968F-D4B1FCF39222}"/>
              </a:ext>
            </a:extLst>
          </p:cNvPr>
          <p:cNvGrpSpPr/>
          <p:nvPr/>
        </p:nvGrpSpPr>
        <p:grpSpPr>
          <a:xfrm>
            <a:off x="1215122" y="2395366"/>
            <a:ext cx="576340" cy="751748"/>
            <a:chOff x="3048000" y="381000"/>
            <a:chExt cx="4673600" cy="6096000"/>
          </a:xfrm>
        </p:grpSpPr>
        <p:sp>
          <p:nvSpPr>
            <p:cNvPr id="8" name="手繪多邊形: 圖案 7">
              <a:extLst>
                <a:ext uri="{FF2B5EF4-FFF2-40B4-BE49-F238E27FC236}">
                  <a16:creationId xmlns:a16="http://schemas.microsoft.com/office/drawing/2014/main" id="{17C71619-948B-495D-8BBB-E3322EA5F014}"/>
                </a:ext>
              </a:extLst>
            </p:cNvPr>
            <p:cNvSpPr/>
            <p:nvPr/>
          </p:nvSpPr>
          <p:spPr>
            <a:xfrm>
              <a:off x="3048000" y="381000"/>
              <a:ext cx="4673600" cy="6096000"/>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9" name="手繪多邊形: 圖案 8">
              <a:extLst>
                <a:ext uri="{FF2B5EF4-FFF2-40B4-BE49-F238E27FC236}">
                  <a16:creationId xmlns:a16="http://schemas.microsoft.com/office/drawing/2014/main" id="{D79596F2-501A-4B68-91FC-C6048074E7E1}"/>
                </a:ext>
              </a:extLst>
            </p:cNvPr>
            <p:cNvSpPr/>
            <p:nvPr/>
          </p:nvSpPr>
          <p:spPr>
            <a:xfrm>
              <a:off x="4064000" y="2311400"/>
              <a:ext cx="2641600" cy="2032000"/>
            </a:xfrm>
            <a:custGeom>
              <a:avLst/>
              <a:gdLst>
                <a:gd name="connsiteX0" fmla="*/ 0 w 2641600"/>
                <a:gd name="connsiteY0" fmla="*/ 101600 h 2032000"/>
                <a:gd name="connsiteX1" fmla="*/ 0 w 2641600"/>
                <a:gd name="connsiteY1" fmla="*/ 1930400 h 2032000"/>
                <a:gd name="connsiteX2" fmla="*/ 101600 w 2641600"/>
                <a:gd name="connsiteY2" fmla="*/ 2032000 h 2032000"/>
                <a:gd name="connsiteX3" fmla="*/ 2540000 w 2641600"/>
                <a:gd name="connsiteY3" fmla="*/ 2032000 h 2032000"/>
                <a:gd name="connsiteX4" fmla="*/ 2641600 w 2641600"/>
                <a:gd name="connsiteY4" fmla="*/ 1930400 h 2032000"/>
                <a:gd name="connsiteX5" fmla="*/ 2641600 w 2641600"/>
                <a:gd name="connsiteY5" fmla="*/ 101600 h 2032000"/>
                <a:gd name="connsiteX6" fmla="*/ 2540000 w 2641600"/>
                <a:gd name="connsiteY6" fmla="*/ 0 h 2032000"/>
                <a:gd name="connsiteX7" fmla="*/ 101600 w 2641600"/>
                <a:gd name="connsiteY7" fmla="*/ 0 h 2032000"/>
                <a:gd name="connsiteX8" fmla="*/ 0 w 2641600"/>
                <a:gd name="connsiteY8" fmla="*/ 101600 h 2032000"/>
                <a:gd name="connsiteX9" fmla="*/ 1219200 w 2641600"/>
                <a:gd name="connsiteY9" fmla="*/ 1828800 h 2032000"/>
                <a:gd name="connsiteX10" fmla="*/ 812800 w 2641600"/>
                <a:gd name="connsiteY10" fmla="*/ 1828800 h 2032000"/>
                <a:gd name="connsiteX11" fmla="*/ 812800 w 2641600"/>
                <a:gd name="connsiteY11" fmla="*/ 1625600 h 2032000"/>
                <a:gd name="connsiteX12" fmla="*/ 1219200 w 2641600"/>
                <a:gd name="connsiteY12" fmla="*/ 1625600 h 2032000"/>
                <a:gd name="connsiteX13" fmla="*/ 1219200 w 2641600"/>
                <a:gd name="connsiteY13" fmla="*/ 1422400 h 2032000"/>
                <a:gd name="connsiteX14" fmla="*/ 812800 w 2641600"/>
                <a:gd name="connsiteY14" fmla="*/ 1422400 h 2032000"/>
                <a:gd name="connsiteX15" fmla="*/ 812800 w 2641600"/>
                <a:gd name="connsiteY15" fmla="*/ 1219200 h 2032000"/>
                <a:gd name="connsiteX16" fmla="*/ 1219200 w 2641600"/>
                <a:gd name="connsiteY16" fmla="*/ 1219200 h 2032000"/>
                <a:gd name="connsiteX17" fmla="*/ 1219200 w 2641600"/>
                <a:gd name="connsiteY17" fmla="*/ 1016000 h 2032000"/>
                <a:gd name="connsiteX18" fmla="*/ 812800 w 2641600"/>
                <a:gd name="connsiteY18" fmla="*/ 1016000 h 2032000"/>
                <a:gd name="connsiteX19" fmla="*/ 812800 w 2641600"/>
                <a:gd name="connsiteY19" fmla="*/ 812800 h 2032000"/>
                <a:gd name="connsiteX20" fmla="*/ 1219200 w 2641600"/>
                <a:gd name="connsiteY20" fmla="*/ 812800 h 2032000"/>
                <a:gd name="connsiteX21" fmla="*/ 1828800 w 2641600"/>
                <a:gd name="connsiteY21" fmla="*/ 1828800 h 2032000"/>
                <a:gd name="connsiteX22" fmla="*/ 1422400 w 2641600"/>
                <a:gd name="connsiteY22" fmla="*/ 1828800 h 2032000"/>
                <a:gd name="connsiteX23" fmla="*/ 1422400 w 2641600"/>
                <a:gd name="connsiteY23" fmla="*/ 1625600 h 2032000"/>
                <a:gd name="connsiteX24" fmla="*/ 1828800 w 2641600"/>
                <a:gd name="connsiteY24" fmla="*/ 1625600 h 2032000"/>
                <a:gd name="connsiteX25" fmla="*/ 1828800 w 2641600"/>
                <a:gd name="connsiteY25" fmla="*/ 1422400 h 2032000"/>
                <a:gd name="connsiteX26" fmla="*/ 1422400 w 2641600"/>
                <a:gd name="connsiteY26" fmla="*/ 1422400 h 2032000"/>
                <a:gd name="connsiteX27" fmla="*/ 1422400 w 2641600"/>
                <a:gd name="connsiteY27" fmla="*/ 1219200 h 2032000"/>
                <a:gd name="connsiteX28" fmla="*/ 1828800 w 2641600"/>
                <a:gd name="connsiteY28" fmla="*/ 1219200 h 2032000"/>
                <a:gd name="connsiteX29" fmla="*/ 1828800 w 2641600"/>
                <a:gd name="connsiteY29" fmla="*/ 1016000 h 2032000"/>
                <a:gd name="connsiteX30" fmla="*/ 1422400 w 2641600"/>
                <a:gd name="connsiteY30" fmla="*/ 1016000 h 2032000"/>
                <a:gd name="connsiteX31" fmla="*/ 1422400 w 2641600"/>
                <a:gd name="connsiteY31" fmla="*/ 812800 h 2032000"/>
                <a:gd name="connsiteX32" fmla="*/ 1828800 w 2641600"/>
                <a:gd name="connsiteY32" fmla="*/ 812800 h 2032000"/>
                <a:gd name="connsiteX33" fmla="*/ 2438400 w 2641600"/>
                <a:gd name="connsiteY33" fmla="*/ 1828800 h 2032000"/>
                <a:gd name="connsiteX34" fmla="*/ 2032000 w 2641600"/>
                <a:gd name="connsiteY34" fmla="*/ 1828800 h 2032000"/>
                <a:gd name="connsiteX35" fmla="*/ 2032000 w 2641600"/>
                <a:gd name="connsiteY35" fmla="*/ 1625600 h 2032000"/>
                <a:gd name="connsiteX36" fmla="*/ 2438400 w 2641600"/>
                <a:gd name="connsiteY36" fmla="*/ 1625600 h 2032000"/>
                <a:gd name="connsiteX37" fmla="*/ 2438400 w 2641600"/>
                <a:gd name="connsiteY37" fmla="*/ 1422400 h 2032000"/>
                <a:gd name="connsiteX38" fmla="*/ 2032000 w 2641600"/>
                <a:gd name="connsiteY38" fmla="*/ 1422400 h 2032000"/>
                <a:gd name="connsiteX39" fmla="*/ 2032000 w 2641600"/>
                <a:gd name="connsiteY39" fmla="*/ 1219200 h 2032000"/>
                <a:gd name="connsiteX40" fmla="*/ 2438400 w 2641600"/>
                <a:gd name="connsiteY40" fmla="*/ 1219200 h 2032000"/>
                <a:gd name="connsiteX41" fmla="*/ 2438400 w 2641600"/>
                <a:gd name="connsiteY41" fmla="*/ 1016000 h 2032000"/>
                <a:gd name="connsiteX42" fmla="*/ 2032000 w 2641600"/>
                <a:gd name="connsiteY42" fmla="*/ 1016000 h 2032000"/>
                <a:gd name="connsiteX43" fmla="*/ 2032000 w 2641600"/>
                <a:gd name="connsiteY43" fmla="*/ 812800 h 2032000"/>
                <a:gd name="connsiteX44" fmla="*/ 2438400 w 2641600"/>
                <a:gd name="connsiteY44" fmla="*/ 812800 h 2032000"/>
                <a:gd name="connsiteX45" fmla="*/ 203200 w 2641600"/>
                <a:gd name="connsiteY45" fmla="*/ 203200 h 2032000"/>
                <a:gd name="connsiteX46" fmla="*/ 2438400 w 2641600"/>
                <a:gd name="connsiteY46" fmla="*/ 203200 h 2032000"/>
                <a:gd name="connsiteX47" fmla="*/ 2438400 w 2641600"/>
                <a:gd name="connsiteY47" fmla="*/ 609600 h 2032000"/>
                <a:gd name="connsiteX48" fmla="*/ 203200 w 2641600"/>
                <a:gd name="connsiteY48" fmla="*/ 609600 h 2032000"/>
                <a:gd name="connsiteX49" fmla="*/ 203200 w 2641600"/>
                <a:gd name="connsiteY49" fmla="*/ 812800 h 2032000"/>
                <a:gd name="connsiteX50" fmla="*/ 609600 w 2641600"/>
                <a:gd name="connsiteY50" fmla="*/ 812800 h 2032000"/>
                <a:gd name="connsiteX51" fmla="*/ 609600 w 2641600"/>
                <a:gd name="connsiteY51" fmla="*/ 1016000 h 2032000"/>
                <a:gd name="connsiteX52" fmla="*/ 203200 w 2641600"/>
                <a:gd name="connsiteY52" fmla="*/ 1016000 h 2032000"/>
                <a:gd name="connsiteX53" fmla="*/ 203200 w 2641600"/>
                <a:gd name="connsiteY53" fmla="*/ 1219200 h 2032000"/>
                <a:gd name="connsiteX54" fmla="*/ 609600 w 2641600"/>
                <a:gd name="connsiteY54" fmla="*/ 1219200 h 2032000"/>
                <a:gd name="connsiteX55" fmla="*/ 609600 w 2641600"/>
                <a:gd name="connsiteY55" fmla="*/ 1422400 h 2032000"/>
                <a:gd name="connsiteX56" fmla="*/ 203200 w 2641600"/>
                <a:gd name="connsiteY56" fmla="*/ 1422400 h 2032000"/>
                <a:gd name="connsiteX57" fmla="*/ 203200 w 2641600"/>
                <a:gd name="connsiteY57" fmla="*/ 1625600 h 2032000"/>
                <a:gd name="connsiteX58" fmla="*/ 609600 w 2641600"/>
                <a:gd name="connsiteY58" fmla="*/ 1625600 h 2032000"/>
                <a:gd name="connsiteX59" fmla="*/ 609600 w 2641600"/>
                <a:gd name="connsiteY59" fmla="*/ 1828800 h 2032000"/>
                <a:gd name="connsiteX60" fmla="*/ 203200 w 2641600"/>
                <a:gd name="connsiteY60" fmla="*/ 18288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41600" h="2032000">
                  <a:moveTo>
                    <a:pt x="0" y="101600"/>
                  </a:moveTo>
                  <a:lnTo>
                    <a:pt x="0" y="1930400"/>
                  </a:lnTo>
                  <a:cubicBezTo>
                    <a:pt x="0" y="1986508"/>
                    <a:pt x="45492" y="2032000"/>
                    <a:pt x="101600" y="2032000"/>
                  </a:cubicBezTo>
                  <a:lnTo>
                    <a:pt x="2540000" y="2032000"/>
                  </a:lnTo>
                  <a:cubicBezTo>
                    <a:pt x="2596108" y="2032000"/>
                    <a:pt x="2641600" y="1986508"/>
                    <a:pt x="2641600" y="1930400"/>
                  </a:cubicBezTo>
                  <a:lnTo>
                    <a:pt x="2641600" y="101600"/>
                  </a:lnTo>
                  <a:cubicBezTo>
                    <a:pt x="2641600" y="45492"/>
                    <a:pt x="2596108" y="0"/>
                    <a:pt x="2540000" y="0"/>
                  </a:cubicBezTo>
                  <a:lnTo>
                    <a:pt x="101600" y="0"/>
                  </a:lnTo>
                  <a:cubicBezTo>
                    <a:pt x="45492" y="0"/>
                    <a:pt x="0" y="45492"/>
                    <a:pt x="0" y="101600"/>
                  </a:cubicBezTo>
                  <a:close/>
                  <a:moveTo>
                    <a:pt x="1219200" y="1828800"/>
                  </a:moveTo>
                  <a:lnTo>
                    <a:pt x="812800" y="1828800"/>
                  </a:lnTo>
                  <a:lnTo>
                    <a:pt x="812800" y="1625600"/>
                  </a:lnTo>
                  <a:lnTo>
                    <a:pt x="1219200" y="1625600"/>
                  </a:lnTo>
                  <a:close/>
                  <a:moveTo>
                    <a:pt x="1219200" y="1422400"/>
                  </a:moveTo>
                  <a:lnTo>
                    <a:pt x="812800" y="1422400"/>
                  </a:lnTo>
                  <a:lnTo>
                    <a:pt x="812800" y="1219200"/>
                  </a:lnTo>
                  <a:lnTo>
                    <a:pt x="1219200" y="1219200"/>
                  </a:lnTo>
                  <a:close/>
                  <a:moveTo>
                    <a:pt x="1219200" y="1016000"/>
                  </a:moveTo>
                  <a:lnTo>
                    <a:pt x="812800" y="1016000"/>
                  </a:lnTo>
                  <a:lnTo>
                    <a:pt x="812800" y="812800"/>
                  </a:lnTo>
                  <a:lnTo>
                    <a:pt x="1219200" y="812800"/>
                  </a:lnTo>
                  <a:close/>
                  <a:moveTo>
                    <a:pt x="1828800" y="1828800"/>
                  </a:moveTo>
                  <a:lnTo>
                    <a:pt x="1422400" y="1828800"/>
                  </a:lnTo>
                  <a:lnTo>
                    <a:pt x="1422400" y="1625600"/>
                  </a:lnTo>
                  <a:lnTo>
                    <a:pt x="1828800" y="1625600"/>
                  </a:lnTo>
                  <a:close/>
                  <a:moveTo>
                    <a:pt x="1828800" y="1422400"/>
                  </a:moveTo>
                  <a:lnTo>
                    <a:pt x="1422400" y="1422400"/>
                  </a:lnTo>
                  <a:lnTo>
                    <a:pt x="1422400" y="1219200"/>
                  </a:lnTo>
                  <a:lnTo>
                    <a:pt x="1828800" y="1219200"/>
                  </a:lnTo>
                  <a:close/>
                  <a:moveTo>
                    <a:pt x="1828800" y="1016000"/>
                  </a:moveTo>
                  <a:lnTo>
                    <a:pt x="1422400" y="1016000"/>
                  </a:lnTo>
                  <a:lnTo>
                    <a:pt x="1422400" y="812800"/>
                  </a:lnTo>
                  <a:lnTo>
                    <a:pt x="1828800" y="812800"/>
                  </a:lnTo>
                  <a:close/>
                  <a:moveTo>
                    <a:pt x="2438400" y="1828800"/>
                  </a:moveTo>
                  <a:lnTo>
                    <a:pt x="2032000" y="1828800"/>
                  </a:lnTo>
                  <a:lnTo>
                    <a:pt x="2032000" y="1625600"/>
                  </a:lnTo>
                  <a:lnTo>
                    <a:pt x="2438400" y="1625600"/>
                  </a:lnTo>
                  <a:close/>
                  <a:moveTo>
                    <a:pt x="2438400" y="1422400"/>
                  </a:moveTo>
                  <a:lnTo>
                    <a:pt x="2032000" y="1422400"/>
                  </a:lnTo>
                  <a:lnTo>
                    <a:pt x="2032000" y="1219200"/>
                  </a:lnTo>
                  <a:lnTo>
                    <a:pt x="2438400" y="1219200"/>
                  </a:lnTo>
                  <a:close/>
                  <a:moveTo>
                    <a:pt x="2438400" y="1016000"/>
                  </a:moveTo>
                  <a:lnTo>
                    <a:pt x="2032000" y="1016000"/>
                  </a:lnTo>
                  <a:lnTo>
                    <a:pt x="2032000" y="812800"/>
                  </a:lnTo>
                  <a:lnTo>
                    <a:pt x="2438400" y="812800"/>
                  </a:lnTo>
                  <a:close/>
                  <a:moveTo>
                    <a:pt x="203200" y="203200"/>
                  </a:moveTo>
                  <a:lnTo>
                    <a:pt x="2438400" y="203200"/>
                  </a:lnTo>
                  <a:lnTo>
                    <a:pt x="2438400" y="609600"/>
                  </a:lnTo>
                  <a:lnTo>
                    <a:pt x="203200" y="609600"/>
                  </a:lnTo>
                  <a:close/>
                  <a:moveTo>
                    <a:pt x="203200" y="812800"/>
                  </a:moveTo>
                  <a:lnTo>
                    <a:pt x="609600" y="812800"/>
                  </a:lnTo>
                  <a:lnTo>
                    <a:pt x="609600" y="1016000"/>
                  </a:lnTo>
                  <a:lnTo>
                    <a:pt x="203200" y="1016000"/>
                  </a:lnTo>
                  <a:close/>
                  <a:moveTo>
                    <a:pt x="203200" y="1219200"/>
                  </a:moveTo>
                  <a:lnTo>
                    <a:pt x="609600" y="1219200"/>
                  </a:lnTo>
                  <a:lnTo>
                    <a:pt x="609600" y="1422400"/>
                  </a:lnTo>
                  <a:lnTo>
                    <a:pt x="203200" y="1422400"/>
                  </a:lnTo>
                  <a:close/>
                  <a:moveTo>
                    <a:pt x="203200" y="1625600"/>
                  </a:moveTo>
                  <a:lnTo>
                    <a:pt x="609600" y="1625600"/>
                  </a:lnTo>
                  <a:lnTo>
                    <a:pt x="609600" y="1828800"/>
                  </a:lnTo>
                  <a:lnTo>
                    <a:pt x="203200" y="1828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 name="手繪多邊形: 圖案 9">
              <a:extLst>
                <a:ext uri="{FF2B5EF4-FFF2-40B4-BE49-F238E27FC236}">
                  <a16:creationId xmlns:a16="http://schemas.microsoft.com/office/drawing/2014/main" id="{13A15494-35C0-43E4-BDD8-2742F98B99B8}"/>
                </a:ext>
              </a:extLst>
            </p:cNvPr>
            <p:cNvSpPr/>
            <p:nvPr/>
          </p:nvSpPr>
          <p:spPr>
            <a:xfrm>
              <a:off x="52832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手繪多邊形: 圖案 10">
              <a:extLst>
                <a:ext uri="{FF2B5EF4-FFF2-40B4-BE49-F238E27FC236}">
                  <a16:creationId xmlns:a16="http://schemas.microsoft.com/office/drawing/2014/main" id="{F9AE161D-D9CA-4EDF-B604-35727FB9DF81}"/>
                </a:ext>
              </a:extLst>
            </p:cNvPr>
            <p:cNvSpPr/>
            <p:nvPr/>
          </p:nvSpPr>
          <p:spPr>
            <a:xfrm>
              <a:off x="48768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39AE9A2E-95AC-403E-A091-35B093302A10}"/>
                </a:ext>
              </a:extLst>
            </p:cNvPr>
            <p:cNvSpPr/>
            <p:nvPr/>
          </p:nvSpPr>
          <p:spPr>
            <a:xfrm>
              <a:off x="56896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C7ABA521-70F0-4B07-9168-E87A47E9E3C9}"/>
                </a:ext>
              </a:extLst>
            </p:cNvPr>
            <p:cNvSpPr/>
            <p:nvPr/>
          </p:nvSpPr>
          <p:spPr>
            <a:xfrm>
              <a:off x="60960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5E7369DF-82FA-465A-ADA6-6B9F3A93698C}"/>
                </a:ext>
              </a:extLst>
            </p:cNvPr>
            <p:cNvSpPr/>
            <p:nvPr/>
          </p:nvSpPr>
          <p:spPr>
            <a:xfrm>
              <a:off x="44704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手繪多邊形: 圖案 14">
              <a:extLst>
                <a:ext uri="{FF2B5EF4-FFF2-40B4-BE49-F238E27FC236}">
                  <a16:creationId xmlns:a16="http://schemas.microsoft.com/office/drawing/2014/main" id="{7A49133A-31E3-4FE8-9932-33E1C98505E7}"/>
                </a:ext>
              </a:extLst>
            </p:cNvPr>
            <p:cNvSpPr/>
            <p:nvPr/>
          </p:nvSpPr>
          <p:spPr>
            <a:xfrm>
              <a:off x="4470400" y="5054600"/>
              <a:ext cx="1828800" cy="203200"/>
            </a:xfrm>
            <a:custGeom>
              <a:avLst/>
              <a:gdLst>
                <a:gd name="connsiteX0" fmla="*/ 0 w 1828800"/>
                <a:gd name="connsiteY0" fmla="*/ 0 h 203200"/>
                <a:gd name="connsiteX1" fmla="*/ 1828800 w 1828800"/>
                <a:gd name="connsiteY1" fmla="*/ 0 h 203200"/>
                <a:gd name="connsiteX2" fmla="*/ 1828800 w 1828800"/>
                <a:gd name="connsiteY2" fmla="*/ 203200 h 203200"/>
                <a:gd name="connsiteX3" fmla="*/ 0 w 1828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828800" h="203200">
                  <a:moveTo>
                    <a:pt x="0" y="0"/>
                  </a:moveTo>
                  <a:lnTo>
                    <a:pt x="1828800" y="0"/>
                  </a:lnTo>
                  <a:lnTo>
                    <a:pt x="18288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6" name="圖形 3">
            <a:extLst>
              <a:ext uri="{FF2B5EF4-FFF2-40B4-BE49-F238E27FC236}">
                <a16:creationId xmlns:a16="http://schemas.microsoft.com/office/drawing/2014/main" id="{EB2F070A-D509-49C6-889C-C2335D647549}"/>
              </a:ext>
            </a:extLst>
          </p:cNvPr>
          <p:cNvSpPr/>
          <p:nvPr/>
        </p:nvSpPr>
        <p:spPr>
          <a:xfrm>
            <a:off x="4736427" y="2441030"/>
            <a:ext cx="635362" cy="635362"/>
          </a:xfrm>
          <a:custGeom>
            <a:avLst/>
            <a:gdLst>
              <a:gd name="connsiteX0" fmla="*/ 5994400 w 6096000"/>
              <a:gd name="connsiteY0" fmla="*/ 2641600 h 6096000"/>
              <a:gd name="connsiteX1" fmla="*/ 5874494 w 6096000"/>
              <a:gd name="connsiteY1" fmla="*/ 2641600 h 6096000"/>
              <a:gd name="connsiteX2" fmla="*/ 5687566 w 6096000"/>
              <a:gd name="connsiteY2" fmla="*/ 1706860 h 6096000"/>
              <a:gd name="connsiteX3" fmla="*/ 5588000 w 6096000"/>
              <a:gd name="connsiteY3" fmla="*/ 1625600 h 6096000"/>
              <a:gd name="connsiteX4" fmla="*/ 4368800 w 6096000"/>
              <a:gd name="connsiteY4" fmla="*/ 1625600 h 6096000"/>
              <a:gd name="connsiteX5" fmla="*/ 4359126 w 6096000"/>
              <a:gd name="connsiteY5" fmla="*/ 1627733 h 6096000"/>
              <a:gd name="connsiteX6" fmla="*/ 4331593 w 6096000"/>
              <a:gd name="connsiteY6" fmla="*/ 1633934 h 6096000"/>
              <a:gd name="connsiteX7" fmla="*/ 4319538 w 6096000"/>
              <a:gd name="connsiteY7" fmla="*/ 1639838 h 6096000"/>
              <a:gd name="connsiteX8" fmla="*/ 4296867 w 6096000"/>
              <a:gd name="connsiteY8" fmla="*/ 1657598 h 6096000"/>
              <a:gd name="connsiteX9" fmla="*/ 4290269 w 6096000"/>
              <a:gd name="connsiteY9" fmla="*/ 1662807 h 6096000"/>
              <a:gd name="connsiteX10" fmla="*/ 4288135 w 6096000"/>
              <a:gd name="connsiteY10" fmla="*/ 1667074 h 6096000"/>
              <a:gd name="connsiteX11" fmla="*/ 4274394 w 6096000"/>
              <a:gd name="connsiteY11" fmla="*/ 1694259 h 6096000"/>
              <a:gd name="connsiteX12" fmla="*/ 4270127 w 6096000"/>
              <a:gd name="connsiteY12" fmla="*/ 1704429 h 6096000"/>
              <a:gd name="connsiteX13" fmla="*/ 4269234 w 6096000"/>
              <a:gd name="connsiteY13" fmla="*/ 1706860 h 6096000"/>
              <a:gd name="connsiteX14" fmla="*/ 4082306 w 6096000"/>
              <a:gd name="connsiteY14" fmla="*/ 2641600 h 6096000"/>
              <a:gd name="connsiteX15" fmla="*/ 2641600 w 6096000"/>
              <a:gd name="connsiteY15" fmla="*/ 2641600 h 6096000"/>
              <a:gd name="connsiteX16" fmla="*/ 2641600 w 6096000"/>
              <a:gd name="connsiteY16" fmla="*/ 2540000 h 6096000"/>
              <a:gd name="connsiteX17" fmla="*/ 2336800 w 6096000"/>
              <a:gd name="connsiteY17" fmla="*/ 2235200 h 6096000"/>
              <a:gd name="connsiteX18" fmla="*/ 2336800 w 6096000"/>
              <a:gd name="connsiteY18" fmla="*/ 2032000 h 6096000"/>
              <a:gd name="connsiteX19" fmla="*/ 3149600 w 6096000"/>
              <a:gd name="connsiteY19" fmla="*/ 2032000 h 6096000"/>
              <a:gd name="connsiteX20" fmla="*/ 3454400 w 6096000"/>
              <a:gd name="connsiteY20" fmla="*/ 1727200 h 6096000"/>
              <a:gd name="connsiteX21" fmla="*/ 3454400 w 6096000"/>
              <a:gd name="connsiteY21" fmla="*/ 304800 h 6096000"/>
              <a:gd name="connsiteX22" fmla="*/ 3149600 w 6096000"/>
              <a:gd name="connsiteY22" fmla="*/ 0 h 6096000"/>
              <a:gd name="connsiteX23" fmla="*/ 711200 w 6096000"/>
              <a:gd name="connsiteY23" fmla="*/ 0 h 6096000"/>
              <a:gd name="connsiteX24" fmla="*/ 406400 w 6096000"/>
              <a:gd name="connsiteY24" fmla="*/ 304800 h 6096000"/>
              <a:gd name="connsiteX25" fmla="*/ 406400 w 6096000"/>
              <a:gd name="connsiteY25" fmla="*/ 1727200 h 6096000"/>
              <a:gd name="connsiteX26" fmla="*/ 711200 w 6096000"/>
              <a:gd name="connsiteY26" fmla="*/ 2032000 h 6096000"/>
              <a:gd name="connsiteX27" fmla="*/ 1524000 w 6096000"/>
              <a:gd name="connsiteY27" fmla="*/ 2032000 h 6096000"/>
              <a:gd name="connsiteX28" fmla="*/ 1524000 w 6096000"/>
              <a:gd name="connsiteY28" fmla="*/ 2235200 h 6096000"/>
              <a:gd name="connsiteX29" fmla="*/ 1219200 w 6096000"/>
              <a:gd name="connsiteY29" fmla="*/ 2540000 h 6096000"/>
              <a:gd name="connsiteX30" fmla="*/ 1219200 w 6096000"/>
              <a:gd name="connsiteY30" fmla="*/ 2641600 h 6096000"/>
              <a:gd name="connsiteX31" fmla="*/ 101600 w 6096000"/>
              <a:gd name="connsiteY31" fmla="*/ 2641600 h 6096000"/>
              <a:gd name="connsiteX32" fmla="*/ 0 w 6096000"/>
              <a:gd name="connsiteY32" fmla="*/ 2743200 h 6096000"/>
              <a:gd name="connsiteX33" fmla="*/ 0 w 6096000"/>
              <a:gd name="connsiteY33" fmla="*/ 5994400 h 6096000"/>
              <a:gd name="connsiteX34" fmla="*/ 101600 w 6096000"/>
              <a:gd name="connsiteY34" fmla="*/ 6096000 h 6096000"/>
              <a:gd name="connsiteX35" fmla="*/ 508000 w 6096000"/>
              <a:gd name="connsiteY35" fmla="*/ 6096000 h 6096000"/>
              <a:gd name="connsiteX36" fmla="*/ 609600 w 6096000"/>
              <a:gd name="connsiteY36" fmla="*/ 5994400 h 6096000"/>
              <a:gd name="connsiteX37" fmla="*/ 609600 w 6096000"/>
              <a:gd name="connsiteY37" fmla="*/ 5283200 h 6096000"/>
              <a:gd name="connsiteX38" fmla="*/ 5486400 w 6096000"/>
              <a:gd name="connsiteY38" fmla="*/ 5283200 h 6096000"/>
              <a:gd name="connsiteX39" fmla="*/ 5486400 w 6096000"/>
              <a:gd name="connsiteY39" fmla="*/ 5994400 h 6096000"/>
              <a:gd name="connsiteX40" fmla="*/ 5588000 w 6096000"/>
              <a:gd name="connsiteY40" fmla="*/ 6096000 h 6096000"/>
              <a:gd name="connsiteX41" fmla="*/ 5994400 w 6096000"/>
              <a:gd name="connsiteY41" fmla="*/ 6096000 h 6096000"/>
              <a:gd name="connsiteX42" fmla="*/ 6096000 w 6096000"/>
              <a:gd name="connsiteY42" fmla="*/ 5994400 h 6096000"/>
              <a:gd name="connsiteX43" fmla="*/ 6096000 w 6096000"/>
              <a:gd name="connsiteY43" fmla="*/ 2743200 h 6096000"/>
              <a:gd name="connsiteX44" fmla="*/ 5994400 w 6096000"/>
              <a:gd name="connsiteY44" fmla="*/ 2641600 h 6096000"/>
              <a:gd name="connsiteX45" fmla="*/ 5504706 w 6096000"/>
              <a:gd name="connsiteY45" fmla="*/ 1828800 h 6096000"/>
              <a:gd name="connsiteX46" fmla="*/ 5667226 w 6096000"/>
              <a:gd name="connsiteY46" fmla="*/ 2641600 h 6096000"/>
              <a:gd name="connsiteX47" fmla="*/ 4655294 w 6096000"/>
              <a:gd name="connsiteY47" fmla="*/ 2641600 h 6096000"/>
              <a:gd name="connsiteX48" fmla="*/ 4492774 w 6096000"/>
              <a:gd name="connsiteY48" fmla="*/ 1828800 h 6096000"/>
              <a:gd name="connsiteX49" fmla="*/ 4357241 w 6096000"/>
              <a:gd name="connsiteY49" fmla="*/ 2303066 h 6096000"/>
              <a:gd name="connsiteX50" fmla="*/ 4441875 w 6096000"/>
              <a:gd name="connsiteY50" fmla="*/ 2641600 h 6096000"/>
              <a:gd name="connsiteX51" fmla="*/ 4289475 w 6096000"/>
              <a:gd name="connsiteY51" fmla="*/ 2641600 h 6096000"/>
              <a:gd name="connsiteX52" fmla="*/ 609600 w 6096000"/>
              <a:gd name="connsiteY52" fmla="*/ 304800 h 6096000"/>
              <a:gd name="connsiteX53" fmla="*/ 711200 w 6096000"/>
              <a:gd name="connsiteY53" fmla="*/ 203200 h 6096000"/>
              <a:gd name="connsiteX54" fmla="*/ 3149600 w 6096000"/>
              <a:gd name="connsiteY54" fmla="*/ 203200 h 6096000"/>
              <a:gd name="connsiteX55" fmla="*/ 3251200 w 6096000"/>
              <a:gd name="connsiteY55" fmla="*/ 304800 h 6096000"/>
              <a:gd name="connsiteX56" fmla="*/ 3251200 w 6096000"/>
              <a:gd name="connsiteY56" fmla="*/ 1422400 h 6096000"/>
              <a:gd name="connsiteX57" fmla="*/ 609600 w 6096000"/>
              <a:gd name="connsiteY57" fmla="*/ 1422400 h 6096000"/>
              <a:gd name="connsiteX58" fmla="*/ 609600 w 6096000"/>
              <a:gd name="connsiteY58" fmla="*/ 1727200 h 6096000"/>
              <a:gd name="connsiteX59" fmla="*/ 609600 w 6096000"/>
              <a:gd name="connsiteY59" fmla="*/ 1625600 h 6096000"/>
              <a:gd name="connsiteX60" fmla="*/ 3251200 w 6096000"/>
              <a:gd name="connsiteY60" fmla="*/ 1625600 h 6096000"/>
              <a:gd name="connsiteX61" fmla="*/ 3251200 w 6096000"/>
              <a:gd name="connsiteY61" fmla="*/ 1727200 h 6096000"/>
              <a:gd name="connsiteX62" fmla="*/ 3149600 w 6096000"/>
              <a:gd name="connsiteY62" fmla="*/ 1828800 h 6096000"/>
              <a:gd name="connsiteX63" fmla="*/ 711200 w 6096000"/>
              <a:gd name="connsiteY63" fmla="*/ 1828800 h 6096000"/>
              <a:gd name="connsiteX64" fmla="*/ 609600 w 6096000"/>
              <a:gd name="connsiteY64" fmla="*/ 1727200 h 6096000"/>
              <a:gd name="connsiteX65" fmla="*/ 1727200 w 6096000"/>
              <a:gd name="connsiteY65" fmla="*/ 2032000 h 6096000"/>
              <a:gd name="connsiteX66" fmla="*/ 2133600 w 6096000"/>
              <a:gd name="connsiteY66" fmla="*/ 2032000 h 6096000"/>
              <a:gd name="connsiteX67" fmla="*/ 2133600 w 6096000"/>
              <a:gd name="connsiteY67" fmla="*/ 2235200 h 6096000"/>
              <a:gd name="connsiteX68" fmla="*/ 1727200 w 6096000"/>
              <a:gd name="connsiteY68" fmla="*/ 2235200 h 6096000"/>
              <a:gd name="connsiteX69" fmla="*/ 1422400 w 6096000"/>
              <a:gd name="connsiteY69" fmla="*/ 2540000 h 6096000"/>
              <a:gd name="connsiteX70" fmla="*/ 1524000 w 6096000"/>
              <a:gd name="connsiteY70" fmla="*/ 2438400 h 6096000"/>
              <a:gd name="connsiteX71" fmla="*/ 2336800 w 6096000"/>
              <a:gd name="connsiteY71" fmla="*/ 2438400 h 6096000"/>
              <a:gd name="connsiteX72" fmla="*/ 2438400 w 6096000"/>
              <a:gd name="connsiteY72" fmla="*/ 2540000 h 6096000"/>
              <a:gd name="connsiteX73" fmla="*/ 2438400 w 6096000"/>
              <a:gd name="connsiteY73" fmla="*/ 2641600 h 6096000"/>
              <a:gd name="connsiteX74" fmla="*/ 1422400 w 6096000"/>
              <a:gd name="connsiteY74" fmla="*/ 2641600 h 6096000"/>
              <a:gd name="connsiteX75" fmla="*/ 609600 w 6096000"/>
              <a:gd name="connsiteY75" fmla="*/ 5080000 h 6096000"/>
              <a:gd name="connsiteX76" fmla="*/ 609600 w 6096000"/>
              <a:gd name="connsiteY76" fmla="*/ 3251200 h 6096000"/>
              <a:gd name="connsiteX77" fmla="*/ 5486400 w 6096000"/>
              <a:gd name="connsiteY77" fmla="*/ 3251200 h 6096000"/>
              <a:gd name="connsiteX78" fmla="*/ 5486400 w 6096000"/>
              <a:gd name="connsiteY78" fmla="*/ 5080000 h 6096000"/>
              <a:gd name="connsiteX79" fmla="*/ 5892800 w 6096000"/>
              <a:gd name="connsiteY79" fmla="*/ 5892800 h 6096000"/>
              <a:gd name="connsiteX80" fmla="*/ 5689600 w 6096000"/>
              <a:gd name="connsiteY80" fmla="*/ 5892800 h 6096000"/>
              <a:gd name="connsiteX81" fmla="*/ 5689600 w 6096000"/>
              <a:gd name="connsiteY81" fmla="*/ 3149600 h 6096000"/>
              <a:gd name="connsiteX82" fmla="*/ 5588000 w 6096000"/>
              <a:gd name="connsiteY82" fmla="*/ 3048000 h 6096000"/>
              <a:gd name="connsiteX83" fmla="*/ 508000 w 6096000"/>
              <a:gd name="connsiteY83" fmla="*/ 3048000 h 6096000"/>
              <a:gd name="connsiteX84" fmla="*/ 406400 w 6096000"/>
              <a:gd name="connsiteY84" fmla="*/ 3149600 h 6096000"/>
              <a:gd name="connsiteX85" fmla="*/ 406400 w 6096000"/>
              <a:gd name="connsiteY85" fmla="*/ 5892800 h 6096000"/>
              <a:gd name="connsiteX86" fmla="*/ 203200 w 6096000"/>
              <a:gd name="connsiteY86" fmla="*/ 5892800 h 6096000"/>
              <a:gd name="connsiteX87" fmla="*/ 203200 w 6096000"/>
              <a:gd name="connsiteY87" fmla="*/ 2844800 h 6096000"/>
              <a:gd name="connsiteX88" fmla="*/ 5892800 w 6096000"/>
              <a:gd name="connsiteY88" fmla="*/ 28448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6000" h="6096000">
                <a:moveTo>
                  <a:pt x="5994400" y="2641600"/>
                </a:moveTo>
                <a:lnTo>
                  <a:pt x="5874494" y="2641600"/>
                </a:lnTo>
                <a:lnTo>
                  <a:pt x="5687566" y="1706860"/>
                </a:lnTo>
                <a:cubicBezTo>
                  <a:pt x="5677892" y="1659582"/>
                  <a:pt x="5636270" y="1625600"/>
                  <a:pt x="5588000" y="1625600"/>
                </a:cubicBezTo>
                <a:lnTo>
                  <a:pt x="4368800" y="1625600"/>
                </a:lnTo>
                <a:cubicBezTo>
                  <a:pt x="4365427" y="1625600"/>
                  <a:pt x="4362500" y="1627436"/>
                  <a:pt x="4359126" y="1627733"/>
                </a:cubicBezTo>
                <a:cubicBezTo>
                  <a:pt x="4349701" y="1628477"/>
                  <a:pt x="4340473" y="1630561"/>
                  <a:pt x="4331593" y="1633934"/>
                </a:cubicBezTo>
                <a:cubicBezTo>
                  <a:pt x="4327476" y="1635671"/>
                  <a:pt x="4323408" y="1637606"/>
                  <a:pt x="4319538" y="1639838"/>
                </a:cubicBezTo>
                <a:cubicBezTo>
                  <a:pt x="4311204" y="1644650"/>
                  <a:pt x="4303564" y="1650653"/>
                  <a:pt x="4296867" y="1657598"/>
                </a:cubicBezTo>
                <a:cubicBezTo>
                  <a:pt x="4294932" y="1659632"/>
                  <a:pt x="4292104" y="1660575"/>
                  <a:pt x="4290269" y="1662807"/>
                </a:cubicBezTo>
                <a:cubicBezTo>
                  <a:pt x="4288433" y="1665040"/>
                  <a:pt x="4289028" y="1665734"/>
                  <a:pt x="4288135" y="1667074"/>
                </a:cubicBezTo>
                <a:cubicBezTo>
                  <a:pt x="4282182" y="1675358"/>
                  <a:pt x="4277519" y="1684536"/>
                  <a:pt x="4274394" y="1694259"/>
                </a:cubicBezTo>
                <a:cubicBezTo>
                  <a:pt x="4272806" y="1697583"/>
                  <a:pt x="4271367" y="1700957"/>
                  <a:pt x="4270127" y="1704429"/>
                </a:cubicBezTo>
                <a:cubicBezTo>
                  <a:pt x="4269780" y="1705223"/>
                  <a:pt x="4269482" y="1706066"/>
                  <a:pt x="4269234" y="1706860"/>
                </a:cubicBezTo>
                <a:lnTo>
                  <a:pt x="4082306" y="2641600"/>
                </a:lnTo>
                <a:lnTo>
                  <a:pt x="2641600" y="2641600"/>
                </a:lnTo>
                <a:lnTo>
                  <a:pt x="2641600" y="2540000"/>
                </a:lnTo>
                <a:cubicBezTo>
                  <a:pt x="2641600" y="2371676"/>
                  <a:pt x="2505125" y="2235200"/>
                  <a:pt x="2336800" y="2235200"/>
                </a:cubicBezTo>
                <a:lnTo>
                  <a:pt x="2336800" y="2032000"/>
                </a:lnTo>
                <a:lnTo>
                  <a:pt x="3149600" y="2032000"/>
                </a:lnTo>
                <a:cubicBezTo>
                  <a:pt x="3317925" y="2032000"/>
                  <a:pt x="3454400" y="1895525"/>
                  <a:pt x="3454400" y="1727200"/>
                </a:cubicBezTo>
                <a:lnTo>
                  <a:pt x="3454400" y="304800"/>
                </a:lnTo>
                <a:cubicBezTo>
                  <a:pt x="3454400" y="136475"/>
                  <a:pt x="3317925" y="0"/>
                  <a:pt x="3149600" y="0"/>
                </a:cubicBezTo>
                <a:lnTo>
                  <a:pt x="711200" y="0"/>
                </a:lnTo>
                <a:cubicBezTo>
                  <a:pt x="542875" y="0"/>
                  <a:pt x="406400" y="136475"/>
                  <a:pt x="406400" y="304800"/>
                </a:cubicBezTo>
                <a:lnTo>
                  <a:pt x="406400" y="1727200"/>
                </a:lnTo>
                <a:cubicBezTo>
                  <a:pt x="406400" y="1895525"/>
                  <a:pt x="542875" y="2032000"/>
                  <a:pt x="711200" y="2032000"/>
                </a:cubicBezTo>
                <a:lnTo>
                  <a:pt x="1524000" y="2032000"/>
                </a:lnTo>
                <a:lnTo>
                  <a:pt x="1524000" y="2235200"/>
                </a:lnTo>
                <a:cubicBezTo>
                  <a:pt x="1355675" y="2235200"/>
                  <a:pt x="1219200" y="2371676"/>
                  <a:pt x="1219200" y="2540000"/>
                </a:cubicBezTo>
                <a:lnTo>
                  <a:pt x="1219200" y="2641600"/>
                </a:lnTo>
                <a:lnTo>
                  <a:pt x="101600" y="2641600"/>
                </a:lnTo>
                <a:cubicBezTo>
                  <a:pt x="45492" y="2641600"/>
                  <a:pt x="0" y="2687092"/>
                  <a:pt x="0" y="2743200"/>
                </a:cubicBezTo>
                <a:lnTo>
                  <a:pt x="0" y="5994400"/>
                </a:lnTo>
                <a:cubicBezTo>
                  <a:pt x="0" y="6050508"/>
                  <a:pt x="45492" y="6096000"/>
                  <a:pt x="101600" y="6096000"/>
                </a:cubicBezTo>
                <a:lnTo>
                  <a:pt x="508000" y="6096000"/>
                </a:lnTo>
                <a:cubicBezTo>
                  <a:pt x="564108" y="6096000"/>
                  <a:pt x="609600" y="6050508"/>
                  <a:pt x="609600" y="5994400"/>
                </a:cubicBezTo>
                <a:lnTo>
                  <a:pt x="609600" y="5283200"/>
                </a:lnTo>
                <a:lnTo>
                  <a:pt x="5486400" y="5283200"/>
                </a:lnTo>
                <a:lnTo>
                  <a:pt x="5486400" y="5994400"/>
                </a:lnTo>
                <a:cubicBezTo>
                  <a:pt x="5486400" y="6050508"/>
                  <a:pt x="5531892" y="6096000"/>
                  <a:pt x="5588000" y="6096000"/>
                </a:cubicBezTo>
                <a:lnTo>
                  <a:pt x="5994400" y="6096000"/>
                </a:lnTo>
                <a:cubicBezTo>
                  <a:pt x="6050508" y="6096000"/>
                  <a:pt x="6096000" y="6050508"/>
                  <a:pt x="6096000" y="5994400"/>
                </a:cubicBezTo>
                <a:lnTo>
                  <a:pt x="6096000" y="2743200"/>
                </a:lnTo>
                <a:cubicBezTo>
                  <a:pt x="6096000" y="2687092"/>
                  <a:pt x="6050508" y="2641600"/>
                  <a:pt x="5994400" y="2641600"/>
                </a:cubicBezTo>
                <a:close/>
                <a:moveTo>
                  <a:pt x="5504706" y="1828800"/>
                </a:moveTo>
                <a:lnTo>
                  <a:pt x="5667226" y="2641600"/>
                </a:lnTo>
                <a:lnTo>
                  <a:pt x="4655294" y="2641600"/>
                </a:lnTo>
                <a:lnTo>
                  <a:pt x="4492774" y="1828800"/>
                </a:lnTo>
                <a:close/>
                <a:moveTo>
                  <a:pt x="4357241" y="2303066"/>
                </a:moveTo>
                <a:lnTo>
                  <a:pt x="4441875" y="2641600"/>
                </a:lnTo>
                <a:lnTo>
                  <a:pt x="4289475" y="2641600"/>
                </a:lnTo>
                <a:close/>
                <a:moveTo>
                  <a:pt x="609600" y="304800"/>
                </a:moveTo>
                <a:cubicBezTo>
                  <a:pt x="609600" y="248692"/>
                  <a:pt x="655092" y="203200"/>
                  <a:pt x="711200" y="203200"/>
                </a:cubicBezTo>
                <a:lnTo>
                  <a:pt x="3149600" y="203200"/>
                </a:lnTo>
                <a:cubicBezTo>
                  <a:pt x="3205708" y="203200"/>
                  <a:pt x="3251200" y="248692"/>
                  <a:pt x="3251200" y="304800"/>
                </a:cubicBezTo>
                <a:lnTo>
                  <a:pt x="3251200" y="1422400"/>
                </a:lnTo>
                <a:lnTo>
                  <a:pt x="609600" y="1422400"/>
                </a:lnTo>
                <a:close/>
                <a:moveTo>
                  <a:pt x="609600" y="1727200"/>
                </a:moveTo>
                <a:lnTo>
                  <a:pt x="609600" y="1625600"/>
                </a:lnTo>
                <a:lnTo>
                  <a:pt x="3251200" y="1625600"/>
                </a:lnTo>
                <a:lnTo>
                  <a:pt x="3251200" y="1727200"/>
                </a:lnTo>
                <a:cubicBezTo>
                  <a:pt x="3251200" y="1783308"/>
                  <a:pt x="3205708" y="1828800"/>
                  <a:pt x="3149600" y="1828800"/>
                </a:cubicBezTo>
                <a:lnTo>
                  <a:pt x="711200" y="1828800"/>
                </a:lnTo>
                <a:cubicBezTo>
                  <a:pt x="655092" y="1828800"/>
                  <a:pt x="609600" y="1783308"/>
                  <a:pt x="609600" y="1727200"/>
                </a:cubicBezTo>
                <a:close/>
                <a:moveTo>
                  <a:pt x="1727200" y="2032000"/>
                </a:moveTo>
                <a:lnTo>
                  <a:pt x="2133600" y="2032000"/>
                </a:lnTo>
                <a:lnTo>
                  <a:pt x="2133600" y="2235200"/>
                </a:lnTo>
                <a:lnTo>
                  <a:pt x="1727200" y="2235200"/>
                </a:lnTo>
                <a:close/>
                <a:moveTo>
                  <a:pt x="1422400" y="2540000"/>
                </a:moveTo>
                <a:cubicBezTo>
                  <a:pt x="1422400" y="2483892"/>
                  <a:pt x="1467892" y="2438400"/>
                  <a:pt x="1524000" y="2438400"/>
                </a:cubicBezTo>
                <a:lnTo>
                  <a:pt x="2336800" y="2438400"/>
                </a:lnTo>
                <a:cubicBezTo>
                  <a:pt x="2392908" y="2438400"/>
                  <a:pt x="2438400" y="2483892"/>
                  <a:pt x="2438400" y="2540000"/>
                </a:cubicBezTo>
                <a:lnTo>
                  <a:pt x="2438400" y="2641600"/>
                </a:lnTo>
                <a:lnTo>
                  <a:pt x="1422400" y="2641600"/>
                </a:lnTo>
                <a:close/>
                <a:moveTo>
                  <a:pt x="609600" y="5080000"/>
                </a:moveTo>
                <a:lnTo>
                  <a:pt x="609600" y="3251200"/>
                </a:lnTo>
                <a:lnTo>
                  <a:pt x="5486400" y="3251200"/>
                </a:lnTo>
                <a:lnTo>
                  <a:pt x="5486400" y="5080000"/>
                </a:lnTo>
                <a:close/>
                <a:moveTo>
                  <a:pt x="5892800" y="5892800"/>
                </a:moveTo>
                <a:lnTo>
                  <a:pt x="5689600" y="5892800"/>
                </a:lnTo>
                <a:lnTo>
                  <a:pt x="5689600" y="3149600"/>
                </a:lnTo>
                <a:cubicBezTo>
                  <a:pt x="5689600" y="3093492"/>
                  <a:pt x="5644108" y="3048000"/>
                  <a:pt x="5588000" y="3048000"/>
                </a:cubicBezTo>
                <a:lnTo>
                  <a:pt x="508000" y="3048000"/>
                </a:lnTo>
                <a:cubicBezTo>
                  <a:pt x="451892" y="3048000"/>
                  <a:pt x="406400" y="3093492"/>
                  <a:pt x="406400" y="3149600"/>
                </a:cubicBezTo>
                <a:lnTo>
                  <a:pt x="406400" y="5892800"/>
                </a:lnTo>
                <a:lnTo>
                  <a:pt x="203200" y="5892800"/>
                </a:lnTo>
                <a:lnTo>
                  <a:pt x="203200" y="2844800"/>
                </a:lnTo>
                <a:lnTo>
                  <a:pt x="5892800" y="2844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17" name="群組 16">
            <a:extLst>
              <a:ext uri="{FF2B5EF4-FFF2-40B4-BE49-F238E27FC236}">
                <a16:creationId xmlns:a16="http://schemas.microsoft.com/office/drawing/2014/main" id="{CD55540C-2B3E-48BC-A664-FC94289C2E2A}"/>
              </a:ext>
            </a:extLst>
          </p:cNvPr>
          <p:cNvGrpSpPr/>
          <p:nvPr/>
        </p:nvGrpSpPr>
        <p:grpSpPr>
          <a:xfrm>
            <a:off x="8144288" y="2437060"/>
            <a:ext cx="586162" cy="668360"/>
            <a:chOff x="5847493" y="4802946"/>
            <a:chExt cx="1392285" cy="1587525"/>
          </a:xfrm>
        </p:grpSpPr>
        <p:sp>
          <p:nvSpPr>
            <p:cNvPr id="18" name="手繪多邊形: 圖案 17">
              <a:extLst>
                <a:ext uri="{FF2B5EF4-FFF2-40B4-BE49-F238E27FC236}">
                  <a16:creationId xmlns:a16="http://schemas.microsoft.com/office/drawing/2014/main" id="{EA483156-E832-47CD-82AC-D6F444861362}"/>
                </a:ext>
              </a:extLst>
            </p:cNvPr>
            <p:cNvSpPr/>
            <p:nvPr/>
          </p:nvSpPr>
          <p:spPr>
            <a:xfrm>
              <a:off x="6302059" y="4966214"/>
              <a:ext cx="492901" cy="470496"/>
            </a:xfrm>
            <a:custGeom>
              <a:avLst/>
              <a:gdLst>
                <a:gd name="connsiteX0" fmla="*/ 369619 w 492901"/>
                <a:gd name="connsiteY0" fmla="*/ 470536 h 470496"/>
                <a:gd name="connsiteX1" fmla="*/ 396127 w 492901"/>
                <a:gd name="connsiteY1" fmla="*/ 468126 h 470496"/>
                <a:gd name="connsiteX2" fmla="*/ 405768 w 492901"/>
                <a:gd name="connsiteY2" fmla="*/ 444028 h 470496"/>
                <a:gd name="connsiteX3" fmla="*/ 381670 w 492901"/>
                <a:gd name="connsiteY3" fmla="*/ 301842 h 470496"/>
                <a:gd name="connsiteX4" fmla="*/ 485294 w 492901"/>
                <a:gd name="connsiteY4" fmla="*/ 203034 h 470496"/>
                <a:gd name="connsiteX5" fmla="*/ 492525 w 492901"/>
                <a:gd name="connsiteY5" fmla="*/ 178937 h 470496"/>
                <a:gd name="connsiteX6" fmla="*/ 473247 w 492901"/>
                <a:gd name="connsiteY6" fmla="*/ 162066 h 470496"/>
                <a:gd name="connsiteX7" fmla="*/ 331061 w 492901"/>
                <a:gd name="connsiteY7" fmla="*/ 140378 h 470496"/>
                <a:gd name="connsiteX8" fmla="*/ 268405 w 492901"/>
                <a:gd name="connsiteY8" fmla="*/ 12653 h 470496"/>
                <a:gd name="connsiteX9" fmla="*/ 225027 w 492901"/>
                <a:gd name="connsiteY9" fmla="*/ 12653 h 470496"/>
                <a:gd name="connsiteX10" fmla="*/ 162370 w 492901"/>
                <a:gd name="connsiteY10" fmla="*/ 140378 h 470496"/>
                <a:gd name="connsiteX11" fmla="*/ 20185 w 492901"/>
                <a:gd name="connsiteY11" fmla="*/ 162066 h 470496"/>
                <a:gd name="connsiteX12" fmla="*/ 904 w 492901"/>
                <a:gd name="connsiteY12" fmla="*/ 178937 h 470496"/>
                <a:gd name="connsiteX13" fmla="*/ 8134 w 492901"/>
                <a:gd name="connsiteY13" fmla="*/ 203034 h 470496"/>
                <a:gd name="connsiteX14" fmla="*/ 111759 w 492901"/>
                <a:gd name="connsiteY14" fmla="*/ 301842 h 470496"/>
                <a:gd name="connsiteX15" fmla="*/ 87661 w 492901"/>
                <a:gd name="connsiteY15" fmla="*/ 444028 h 470496"/>
                <a:gd name="connsiteX16" fmla="*/ 97301 w 492901"/>
                <a:gd name="connsiteY16" fmla="*/ 468126 h 470496"/>
                <a:gd name="connsiteX17" fmla="*/ 123809 w 492901"/>
                <a:gd name="connsiteY17" fmla="*/ 470536 h 470496"/>
                <a:gd name="connsiteX18" fmla="*/ 251534 w 492901"/>
                <a:gd name="connsiteY18" fmla="*/ 403059 h 470496"/>
                <a:gd name="connsiteX19" fmla="*/ 369619 w 492901"/>
                <a:gd name="connsiteY19" fmla="*/ 470536 h 470496"/>
                <a:gd name="connsiteX20" fmla="*/ 234667 w 492901"/>
                <a:gd name="connsiteY20" fmla="*/ 354861 h 470496"/>
                <a:gd name="connsiteX21" fmla="*/ 135859 w 492901"/>
                <a:gd name="connsiteY21" fmla="*/ 405470 h 470496"/>
                <a:gd name="connsiteX22" fmla="*/ 155137 w 492901"/>
                <a:gd name="connsiteY22" fmla="*/ 299435 h 470496"/>
                <a:gd name="connsiteX23" fmla="*/ 147907 w 492901"/>
                <a:gd name="connsiteY23" fmla="*/ 277747 h 470496"/>
                <a:gd name="connsiteX24" fmla="*/ 70790 w 492901"/>
                <a:gd name="connsiteY24" fmla="*/ 203041 h 470496"/>
                <a:gd name="connsiteX25" fmla="*/ 176825 w 492901"/>
                <a:gd name="connsiteY25" fmla="*/ 188580 h 470496"/>
                <a:gd name="connsiteX26" fmla="*/ 196102 w 492901"/>
                <a:gd name="connsiteY26" fmla="*/ 176530 h 470496"/>
                <a:gd name="connsiteX27" fmla="*/ 244301 w 492901"/>
                <a:gd name="connsiteY27" fmla="*/ 80132 h 470496"/>
                <a:gd name="connsiteX28" fmla="*/ 292500 w 492901"/>
                <a:gd name="connsiteY28" fmla="*/ 176530 h 470496"/>
                <a:gd name="connsiteX29" fmla="*/ 311777 w 492901"/>
                <a:gd name="connsiteY29" fmla="*/ 188580 h 470496"/>
                <a:gd name="connsiteX30" fmla="*/ 417812 w 492901"/>
                <a:gd name="connsiteY30" fmla="*/ 203041 h 470496"/>
                <a:gd name="connsiteX31" fmla="*/ 340695 w 492901"/>
                <a:gd name="connsiteY31" fmla="*/ 277747 h 470496"/>
                <a:gd name="connsiteX32" fmla="*/ 333465 w 492901"/>
                <a:gd name="connsiteY32" fmla="*/ 299435 h 470496"/>
                <a:gd name="connsiteX33" fmla="*/ 352742 w 492901"/>
                <a:gd name="connsiteY33" fmla="*/ 405470 h 470496"/>
                <a:gd name="connsiteX34" fmla="*/ 258755 w 492901"/>
                <a:gd name="connsiteY34" fmla="*/ 354861 h 470496"/>
                <a:gd name="connsiteX35" fmla="*/ 246705 w 492901"/>
                <a:gd name="connsiteY35" fmla="*/ 352451 h 470496"/>
                <a:gd name="connsiteX36" fmla="*/ 234667 w 492901"/>
                <a:gd name="connsiteY36" fmla="*/ 354861 h 4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901" h="470496">
                  <a:moveTo>
                    <a:pt x="369619" y="470536"/>
                  </a:moveTo>
                  <a:cubicBezTo>
                    <a:pt x="376850" y="475356"/>
                    <a:pt x="386490" y="472946"/>
                    <a:pt x="396127" y="468126"/>
                  </a:cubicBezTo>
                  <a:cubicBezTo>
                    <a:pt x="403357" y="463305"/>
                    <a:pt x="408178" y="453665"/>
                    <a:pt x="405768" y="444028"/>
                  </a:cubicBezTo>
                  <a:lnTo>
                    <a:pt x="381670" y="301842"/>
                  </a:lnTo>
                  <a:lnTo>
                    <a:pt x="485294" y="203034"/>
                  </a:lnTo>
                  <a:cubicBezTo>
                    <a:pt x="492525" y="195804"/>
                    <a:pt x="494935" y="186164"/>
                    <a:pt x="492525" y="178937"/>
                  </a:cubicBezTo>
                  <a:cubicBezTo>
                    <a:pt x="490114" y="169296"/>
                    <a:pt x="482884" y="164476"/>
                    <a:pt x="473247" y="162066"/>
                  </a:cubicBezTo>
                  <a:lnTo>
                    <a:pt x="331061" y="140378"/>
                  </a:lnTo>
                  <a:lnTo>
                    <a:pt x="268405" y="12653"/>
                  </a:lnTo>
                  <a:cubicBezTo>
                    <a:pt x="261175" y="-4218"/>
                    <a:pt x="232257" y="-4218"/>
                    <a:pt x="225027" y="12653"/>
                  </a:cubicBezTo>
                  <a:lnTo>
                    <a:pt x="162370" y="140378"/>
                  </a:lnTo>
                  <a:lnTo>
                    <a:pt x="20185" y="162066"/>
                  </a:lnTo>
                  <a:cubicBezTo>
                    <a:pt x="10544" y="164476"/>
                    <a:pt x="3314" y="169296"/>
                    <a:pt x="904" y="178937"/>
                  </a:cubicBezTo>
                  <a:cubicBezTo>
                    <a:pt x="-1506" y="188577"/>
                    <a:pt x="904" y="198217"/>
                    <a:pt x="8134" y="203034"/>
                  </a:cubicBezTo>
                  <a:lnTo>
                    <a:pt x="111759" y="301842"/>
                  </a:lnTo>
                  <a:lnTo>
                    <a:pt x="87661" y="444028"/>
                  </a:lnTo>
                  <a:cubicBezTo>
                    <a:pt x="85251" y="453668"/>
                    <a:pt x="90071" y="463309"/>
                    <a:pt x="97301" y="468126"/>
                  </a:cubicBezTo>
                  <a:cubicBezTo>
                    <a:pt x="104531" y="472946"/>
                    <a:pt x="114172" y="475356"/>
                    <a:pt x="123809" y="470536"/>
                  </a:cubicBezTo>
                  <a:lnTo>
                    <a:pt x="251534" y="403059"/>
                  </a:lnTo>
                  <a:lnTo>
                    <a:pt x="369619" y="470536"/>
                  </a:lnTo>
                  <a:close/>
                  <a:moveTo>
                    <a:pt x="234667" y="354861"/>
                  </a:moveTo>
                  <a:lnTo>
                    <a:pt x="135859" y="405470"/>
                  </a:lnTo>
                  <a:lnTo>
                    <a:pt x="155137" y="299435"/>
                  </a:lnTo>
                  <a:cubicBezTo>
                    <a:pt x="157547" y="292205"/>
                    <a:pt x="152727" y="282564"/>
                    <a:pt x="147907" y="277747"/>
                  </a:cubicBezTo>
                  <a:lnTo>
                    <a:pt x="70790" y="203041"/>
                  </a:lnTo>
                  <a:lnTo>
                    <a:pt x="176825" y="188580"/>
                  </a:lnTo>
                  <a:cubicBezTo>
                    <a:pt x="184055" y="188580"/>
                    <a:pt x="191285" y="181350"/>
                    <a:pt x="196102" y="176530"/>
                  </a:cubicBezTo>
                  <a:lnTo>
                    <a:pt x="244301" y="80132"/>
                  </a:lnTo>
                  <a:lnTo>
                    <a:pt x="292500" y="176530"/>
                  </a:lnTo>
                  <a:cubicBezTo>
                    <a:pt x="294910" y="183760"/>
                    <a:pt x="302140" y="188580"/>
                    <a:pt x="311777" y="188580"/>
                  </a:cubicBezTo>
                  <a:lnTo>
                    <a:pt x="417812" y="203041"/>
                  </a:lnTo>
                  <a:lnTo>
                    <a:pt x="340695" y="277747"/>
                  </a:lnTo>
                  <a:cubicBezTo>
                    <a:pt x="335875" y="282568"/>
                    <a:pt x="333465" y="292208"/>
                    <a:pt x="333465" y="299435"/>
                  </a:cubicBezTo>
                  <a:lnTo>
                    <a:pt x="352742" y="405470"/>
                  </a:lnTo>
                  <a:lnTo>
                    <a:pt x="258755" y="354861"/>
                  </a:lnTo>
                  <a:cubicBezTo>
                    <a:pt x="256345" y="352451"/>
                    <a:pt x="251525" y="352451"/>
                    <a:pt x="246705" y="352451"/>
                  </a:cubicBezTo>
                  <a:cubicBezTo>
                    <a:pt x="241884" y="352451"/>
                    <a:pt x="239487" y="352451"/>
                    <a:pt x="234667" y="3548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手繪多邊形: 圖案 18">
              <a:extLst>
                <a:ext uri="{FF2B5EF4-FFF2-40B4-BE49-F238E27FC236}">
                  <a16:creationId xmlns:a16="http://schemas.microsoft.com/office/drawing/2014/main" id="{5320011D-7826-45B9-86B5-00B89EA6AF28}"/>
                </a:ext>
              </a:extLst>
            </p:cNvPr>
            <p:cNvSpPr/>
            <p:nvPr/>
          </p:nvSpPr>
          <p:spPr>
            <a:xfrm>
              <a:off x="5847493" y="4802946"/>
              <a:ext cx="1392285" cy="1587525"/>
            </a:xfrm>
            <a:custGeom>
              <a:avLst/>
              <a:gdLst>
                <a:gd name="connsiteX0" fmla="*/ 1368825 w 1392285"/>
                <a:gd name="connsiteY0" fmla="*/ 1542339 h 1587525"/>
                <a:gd name="connsiteX1" fmla="*/ 1079636 w 1392285"/>
                <a:gd name="connsiteY1" fmla="*/ 1542339 h 1587525"/>
                <a:gd name="connsiteX2" fmla="*/ 1079636 w 1392285"/>
                <a:gd name="connsiteY2" fmla="*/ 1320626 h 1587525"/>
                <a:gd name="connsiteX3" fmla="*/ 1055538 w 1392285"/>
                <a:gd name="connsiteY3" fmla="*/ 1296528 h 1587525"/>
                <a:gd name="connsiteX4" fmla="*/ 944683 w 1392285"/>
                <a:gd name="connsiteY4" fmla="*/ 1296528 h 1587525"/>
                <a:gd name="connsiteX5" fmla="*/ 944683 w 1392285"/>
                <a:gd name="connsiteY5" fmla="*/ 1173623 h 1587525"/>
                <a:gd name="connsiteX6" fmla="*/ 920585 w 1392285"/>
                <a:gd name="connsiteY6" fmla="*/ 1149525 h 1587525"/>
                <a:gd name="connsiteX7" fmla="*/ 785630 w 1392285"/>
                <a:gd name="connsiteY7" fmla="*/ 1149525 h 1587525"/>
                <a:gd name="connsiteX8" fmla="*/ 785630 w 1392285"/>
                <a:gd name="connsiteY8" fmla="*/ 877207 h 1587525"/>
                <a:gd name="connsiteX9" fmla="*/ 792860 w 1392285"/>
                <a:gd name="connsiteY9" fmla="*/ 869977 h 1587525"/>
                <a:gd name="connsiteX10" fmla="*/ 1079639 w 1392285"/>
                <a:gd name="connsiteY10" fmla="*/ 607296 h 1587525"/>
                <a:gd name="connsiteX11" fmla="*/ 1327859 w 1392285"/>
                <a:gd name="connsiteY11" fmla="*/ 190381 h 1587525"/>
                <a:gd name="connsiteX12" fmla="*/ 1327859 w 1392285"/>
                <a:gd name="connsiteY12" fmla="*/ 159053 h 1587525"/>
                <a:gd name="connsiteX13" fmla="*/ 1303762 w 1392285"/>
                <a:gd name="connsiteY13" fmla="*/ 134956 h 1587525"/>
                <a:gd name="connsiteX14" fmla="*/ 1173626 w 1392285"/>
                <a:gd name="connsiteY14" fmla="*/ 134956 h 1587525"/>
                <a:gd name="connsiteX15" fmla="*/ 1168806 w 1392285"/>
                <a:gd name="connsiteY15" fmla="*/ 21691 h 1587525"/>
                <a:gd name="connsiteX16" fmla="*/ 1144705 w 1392285"/>
                <a:gd name="connsiteY16" fmla="*/ 0 h 1587525"/>
                <a:gd name="connsiteX17" fmla="*/ 245810 w 1392285"/>
                <a:gd name="connsiteY17" fmla="*/ 0 h 1587525"/>
                <a:gd name="connsiteX18" fmla="*/ 221713 w 1392285"/>
                <a:gd name="connsiteY18" fmla="*/ 21688 h 1587525"/>
                <a:gd name="connsiteX19" fmla="*/ 216892 w 1392285"/>
                <a:gd name="connsiteY19" fmla="*/ 134952 h 1587525"/>
                <a:gd name="connsiteX20" fmla="*/ 84347 w 1392285"/>
                <a:gd name="connsiteY20" fmla="*/ 134952 h 1587525"/>
                <a:gd name="connsiteX21" fmla="*/ 60249 w 1392285"/>
                <a:gd name="connsiteY21" fmla="*/ 159050 h 1587525"/>
                <a:gd name="connsiteX22" fmla="*/ 60249 w 1392285"/>
                <a:gd name="connsiteY22" fmla="*/ 192788 h 1587525"/>
                <a:gd name="connsiteX23" fmla="*/ 308470 w 1392285"/>
                <a:gd name="connsiteY23" fmla="*/ 609703 h 1587525"/>
                <a:gd name="connsiteX24" fmla="*/ 595248 w 1392285"/>
                <a:gd name="connsiteY24" fmla="*/ 872384 h 1587525"/>
                <a:gd name="connsiteX25" fmla="*/ 602479 w 1392285"/>
                <a:gd name="connsiteY25" fmla="*/ 879614 h 1587525"/>
                <a:gd name="connsiteX26" fmla="*/ 602479 w 1392285"/>
                <a:gd name="connsiteY26" fmla="*/ 1151932 h 1587525"/>
                <a:gd name="connsiteX27" fmla="*/ 467523 w 1392285"/>
                <a:gd name="connsiteY27" fmla="*/ 1151932 h 1587525"/>
                <a:gd name="connsiteX28" fmla="*/ 443425 w 1392285"/>
                <a:gd name="connsiteY28" fmla="*/ 1176030 h 1587525"/>
                <a:gd name="connsiteX29" fmla="*/ 443425 w 1392285"/>
                <a:gd name="connsiteY29" fmla="*/ 1298935 h 1587525"/>
                <a:gd name="connsiteX30" fmla="*/ 332571 w 1392285"/>
                <a:gd name="connsiteY30" fmla="*/ 1298935 h 1587525"/>
                <a:gd name="connsiteX31" fmla="*/ 308473 w 1392285"/>
                <a:gd name="connsiteY31" fmla="*/ 1323033 h 1587525"/>
                <a:gd name="connsiteX32" fmla="*/ 308473 w 1392285"/>
                <a:gd name="connsiteY32" fmla="*/ 1542335 h 1587525"/>
                <a:gd name="connsiteX33" fmla="*/ 24098 w 1392285"/>
                <a:gd name="connsiteY33" fmla="*/ 1542335 h 1587525"/>
                <a:gd name="connsiteX34" fmla="*/ 0 w 1392285"/>
                <a:gd name="connsiteY34" fmla="*/ 1566433 h 1587525"/>
                <a:gd name="connsiteX35" fmla="*/ 24098 w 1392285"/>
                <a:gd name="connsiteY35" fmla="*/ 1590531 h 1587525"/>
                <a:gd name="connsiteX36" fmla="*/ 1368825 w 1392285"/>
                <a:gd name="connsiteY36" fmla="*/ 1590531 h 1587525"/>
                <a:gd name="connsiteX37" fmla="*/ 1392922 w 1392285"/>
                <a:gd name="connsiteY37" fmla="*/ 1566433 h 1587525"/>
                <a:gd name="connsiteX38" fmla="*/ 1368825 w 1392285"/>
                <a:gd name="connsiteY38" fmla="*/ 1542339 h 1587525"/>
                <a:gd name="connsiteX39" fmla="*/ 1178443 w 1392285"/>
                <a:gd name="connsiteY39" fmla="*/ 183154 h 1587525"/>
                <a:gd name="connsiteX40" fmla="*/ 1284478 w 1392285"/>
                <a:gd name="connsiteY40" fmla="*/ 183154 h 1587525"/>
                <a:gd name="connsiteX41" fmla="*/ 1284478 w 1392285"/>
                <a:gd name="connsiteY41" fmla="*/ 192795 h 1587525"/>
                <a:gd name="connsiteX42" fmla="*/ 1118194 w 1392285"/>
                <a:gd name="connsiteY42" fmla="*/ 530182 h 1587525"/>
                <a:gd name="connsiteX43" fmla="*/ 1178443 w 1392285"/>
                <a:gd name="connsiteY43" fmla="*/ 183154 h 1587525"/>
                <a:gd name="connsiteX44" fmla="*/ 108445 w 1392285"/>
                <a:gd name="connsiteY44" fmla="*/ 192792 h 1587525"/>
                <a:gd name="connsiteX45" fmla="*/ 108445 w 1392285"/>
                <a:gd name="connsiteY45" fmla="*/ 183151 h 1587525"/>
                <a:gd name="connsiteX46" fmla="*/ 214479 w 1392285"/>
                <a:gd name="connsiteY46" fmla="*/ 183151 h 1587525"/>
                <a:gd name="connsiteX47" fmla="*/ 274728 w 1392285"/>
                <a:gd name="connsiteY47" fmla="*/ 527769 h 1587525"/>
                <a:gd name="connsiteX48" fmla="*/ 108445 w 1392285"/>
                <a:gd name="connsiteY48" fmla="*/ 192792 h 1587525"/>
                <a:gd name="connsiteX49" fmla="*/ 349435 w 1392285"/>
                <a:gd name="connsiteY49" fmla="*/ 580788 h 1587525"/>
                <a:gd name="connsiteX50" fmla="*/ 262678 w 1392285"/>
                <a:gd name="connsiteY50" fmla="*/ 183154 h 1587525"/>
                <a:gd name="connsiteX51" fmla="*/ 267498 w 1392285"/>
                <a:gd name="connsiteY51" fmla="*/ 48199 h 1587525"/>
                <a:gd name="connsiteX52" fmla="*/ 1125424 w 1392285"/>
                <a:gd name="connsiteY52" fmla="*/ 48199 h 1587525"/>
                <a:gd name="connsiteX53" fmla="*/ 1130244 w 1392285"/>
                <a:gd name="connsiteY53" fmla="*/ 183154 h 1587525"/>
                <a:gd name="connsiteX54" fmla="*/ 1045898 w 1392285"/>
                <a:gd name="connsiteY54" fmla="*/ 580788 h 1587525"/>
                <a:gd name="connsiteX55" fmla="*/ 783217 w 1392285"/>
                <a:gd name="connsiteY55" fmla="*/ 824188 h 1587525"/>
                <a:gd name="connsiteX56" fmla="*/ 739838 w 1392285"/>
                <a:gd name="connsiteY56" fmla="*/ 877207 h 1587525"/>
                <a:gd name="connsiteX57" fmla="*/ 739838 w 1392285"/>
                <a:gd name="connsiteY57" fmla="*/ 1149525 h 1587525"/>
                <a:gd name="connsiteX58" fmla="*/ 655491 w 1392285"/>
                <a:gd name="connsiteY58" fmla="*/ 1149525 h 1587525"/>
                <a:gd name="connsiteX59" fmla="*/ 655491 w 1392285"/>
                <a:gd name="connsiteY59" fmla="*/ 877207 h 1587525"/>
                <a:gd name="connsiteX60" fmla="*/ 612113 w 1392285"/>
                <a:gd name="connsiteY60" fmla="*/ 824188 h 1587525"/>
                <a:gd name="connsiteX61" fmla="*/ 349435 w 1392285"/>
                <a:gd name="connsiteY61" fmla="*/ 580788 h 1587525"/>
                <a:gd name="connsiteX62" fmla="*/ 494031 w 1392285"/>
                <a:gd name="connsiteY62" fmla="*/ 1200134 h 1587525"/>
                <a:gd name="connsiteX63" fmla="*/ 896485 w 1392285"/>
                <a:gd name="connsiteY63" fmla="*/ 1200134 h 1587525"/>
                <a:gd name="connsiteX64" fmla="*/ 896485 w 1392285"/>
                <a:gd name="connsiteY64" fmla="*/ 1298941 h 1587525"/>
                <a:gd name="connsiteX65" fmla="*/ 494031 w 1392285"/>
                <a:gd name="connsiteY65" fmla="*/ 1298941 h 1587525"/>
                <a:gd name="connsiteX66" fmla="*/ 494031 w 1392285"/>
                <a:gd name="connsiteY66" fmla="*/ 1200134 h 1587525"/>
                <a:gd name="connsiteX67" fmla="*/ 1033847 w 1392285"/>
                <a:gd name="connsiteY67" fmla="*/ 1542339 h 1587525"/>
                <a:gd name="connsiteX68" fmla="*/ 361485 w 1392285"/>
                <a:gd name="connsiteY68" fmla="*/ 1542339 h 1587525"/>
                <a:gd name="connsiteX69" fmla="*/ 361485 w 1392285"/>
                <a:gd name="connsiteY69" fmla="*/ 1344727 h 1587525"/>
                <a:gd name="connsiteX70" fmla="*/ 1033850 w 1392285"/>
                <a:gd name="connsiteY70" fmla="*/ 1344727 h 1587525"/>
                <a:gd name="connsiteX71" fmla="*/ 1033850 w 1392285"/>
                <a:gd name="connsiteY71" fmla="*/ 1542339 h 15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2285" h="1587525">
                  <a:moveTo>
                    <a:pt x="1368825" y="1542339"/>
                  </a:moveTo>
                  <a:lnTo>
                    <a:pt x="1079636" y="1542339"/>
                  </a:lnTo>
                  <a:lnTo>
                    <a:pt x="1079636" y="1320626"/>
                  </a:lnTo>
                  <a:cubicBezTo>
                    <a:pt x="1079636" y="1306165"/>
                    <a:pt x="1069995" y="1296528"/>
                    <a:pt x="1055538" y="1296528"/>
                  </a:cubicBezTo>
                  <a:lnTo>
                    <a:pt x="944683" y="1296528"/>
                  </a:lnTo>
                  <a:lnTo>
                    <a:pt x="944683" y="1173623"/>
                  </a:lnTo>
                  <a:cubicBezTo>
                    <a:pt x="944683" y="1159162"/>
                    <a:pt x="935043" y="1149525"/>
                    <a:pt x="920585" y="1149525"/>
                  </a:cubicBezTo>
                  <a:lnTo>
                    <a:pt x="785630" y="1149525"/>
                  </a:lnTo>
                  <a:lnTo>
                    <a:pt x="785630" y="877207"/>
                  </a:lnTo>
                  <a:cubicBezTo>
                    <a:pt x="785630" y="874797"/>
                    <a:pt x="790450" y="869977"/>
                    <a:pt x="792860" y="869977"/>
                  </a:cubicBezTo>
                  <a:cubicBezTo>
                    <a:pt x="908535" y="836239"/>
                    <a:pt x="1012163" y="742251"/>
                    <a:pt x="1079639" y="607296"/>
                  </a:cubicBezTo>
                  <a:cubicBezTo>
                    <a:pt x="1233872" y="525359"/>
                    <a:pt x="1327859" y="366305"/>
                    <a:pt x="1327859" y="190381"/>
                  </a:cubicBezTo>
                  <a:lnTo>
                    <a:pt x="1327859" y="159053"/>
                  </a:lnTo>
                  <a:cubicBezTo>
                    <a:pt x="1327859" y="144593"/>
                    <a:pt x="1318219" y="134956"/>
                    <a:pt x="1303762" y="134956"/>
                  </a:cubicBezTo>
                  <a:lnTo>
                    <a:pt x="1173626" y="134956"/>
                  </a:lnTo>
                  <a:cubicBezTo>
                    <a:pt x="1173626" y="96397"/>
                    <a:pt x="1171216" y="45789"/>
                    <a:pt x="1168806" y="21691"/>
                  </a:cubicBezTo>
                  <a:cubicBezTo>
                    <a:pt x="1166393" y="9640"/>
                    <a:pt x="1156752" y="0"/>
                    <a:pt x="1144705" y="0"/>
                  </a:cubicBezTo>
                  <a:lnTo>
                    <a:pt x="245810" y="0"/>
                  </a:lnTo>
                  <a:cubicBezTo>
                    <a:pt x="233760" y="0"/>
                    <a:pt x="224123" y="9640"/>
                    <a:pt x="221713" y="21688"/>
                  </a:cubicBezTo>
                  <a:cubicBezTo>
                    <a:pt x="219303" y="45785"/>
                    <a:pt x="216892" y="96394"/>
                    <a:pt x="216892" y="134952"/>
                  </a:cubicBezTo>
                  <a:lnTo>
                    <a:pt x="84347" y="134952"/>
                  </a:lnTo>
                  <a:cubicBezTo>
                    <a:pt x="69886" y="134952"/>
                    <a:pt x="60249" y="144593"/>
                    <a:pt x="60249" y="159050"/>
                  </a:cubicBezTo>
                  <a:lnTo>
                    <a:pt x="60249" y="192788"/>
                  </a:lnTo>
                  <a:cubicBezTo>
                    <a:pt x="60249" y="371122"/>
                    <a:pt x="154236" y="530176"/>
                    <a:pt x="308470" y="609703"/>
                  </a:cubicBezTo>
                  <a:cubicBezTo>
                    <a:pt x="378356" y="744658"/>
                    <a:pt x="479573" y="836232"/>
                    <a:pt x="595248" y="872384"/>
                  </a:cubicBezTo>
                  <a:cubicBezTo>
                    <a:pt x="600069" y="872384"/>
                    <a:pt x="602479" y="877204"/>
                    <a:pt x="602479" y="879614"/>
                  </a:cubicBezTo>
                  <a:lnTo>
                    <a:pt x="602479" y="1151932"/>
                  </a:lnTo>
                  <a:lnTo>
                    <a:pt x="467523" y="1151932"/>
                  </a:lnTo>
                  <a:cubicBezTo>
                    <a:pt x="453062" y="1151932"/>
                    <a:pt x="443425" y="1161572"/>
                    <a:pt x="443425" y="1176030"/>
                  </a:cubicBezTo>
                  <a:lnTo>
                    <a:pt x="443425" y="1298935"/>
                  </a:lnTo>
                  <a:lnTo>
                    <a:pt x="332571" y="1298935"/>
                  </a:lnTo>
                  <a:cubicBezTo>
                    <a:pt x="318110" y="1298935"/>
                    <a:pt x="308473" y="1308575"/>
                    <a:pt x="308473" y="1323033"/>
                  </a:cubicBezTo>
                  <a:lnTo>
                    <a:pt x="308473" y="1542335"/>
                  </a:lnTo>
                  <a:lnTo>
                    <a:pt x="24098" y="1542335"/>
                  </a:lnTo>
                  <a:cubicBezTo>
                    <a:pt x="9637" y="1542335"/>
                    <a:pt x="0" y="1551976"/>
                    <a:pt x="0" y="1566433"/>
                  </a:cubicBezTo>
                  <a:cubicBezTo>
                    <a:pt x="0" y="1580890"/>
                    <a:pt x="9640" y="1590531"/>
                    <a:pt x="24098" y="1590531"/>
                  </a:cubicBezTo>
                  <a:cubicBezTo>
                    <a:pt x="190381" y="1590531"/>
                    <a:pt x="1204951" y="1590531"/>
                    <a:pt x="1368825" y="1590531"/>
                  </a:cubicBezTo>
                  <a:cubicBezTo>
                    <a:pt x="1383285" y="1590531"/>
                    <a:pt x="1392922" y="1580890"/>
                    <a:pt x="1392922" y="1566433"/>
                  </a:cubicBezTo>
                  <a:cubicBezTo>
                    <a:pt x="1392922" y="1551976"/>
                    <a:pt x="1380875" y="1542339"/>
                    <a:pt x="1368825" y="1542339"/>
                  </a:cubicBezTo>
                  <a:close/>
                  <a:moveTo>
                    <a:pt x="1178443" y="183154"/>
                  </a:moveTo>
                  <a:lnTo>
                    <a:pt x="1284478" y="183154"/>
                  </a:lnTo>
                  <a:lnTo>
                    <a:pt x="1284478" y="192795"/>
                  </a:lnTo>
                  <a:cubicBezTo>
                    <a:pt x="1284478" y="327750"/>
                    <a:pt x="1221822" y="453066"/>
                    <a:pt x="1118194" y="530182"/>
                  </a:cubicBezTo>
                  <a:cubicBezTo>
                    <a:pt x="1156752" y="428962"/>
                    <a:pt x="1178443" y="310877"/>
                    <a:pt x="1178443" y="183154"/>
                  </a:cubicBezTo>
                  <a:close/>
                  <a:moveTo>
                    <a:pt x="108445" y="192792"/>
                  </a:moveTo>
                  <a:lnTo>
                    <a:pt x="108445" y="183151"/>
                  </a:lnTo>
                  <a:lnTo>
                    <a:pt x="214479" y="183151"/>
                  </a:lnTo>
                  <a:cubicBezTo>
                    <a:pt x="214479" y="308466"/>
                    <a:pt x="236167" y="426551"/>
                    <a:pt x="274728" y="527769"/>
                  </a:cubicBezTo>
                  <a:cubicBezTo>
                    <a:pt x="171101" y="450652"/>
                    <a:pt x="108445" y="327747"/>
                    <a:pt x="108445" y="192792"/>
                  </a:cubicBezTo>
                  <a:close/>
                  <a:moveTo>
                    <a:pt x="349435" y="580788"/>
                  </a:moveTo>
                  <a:cubicBezTo>
                    <a:pt x="294006" y="469933"/>
                    <a:pt x="262678" y="332567"/>
                    <a:pt x="262678" y="183154"/>
                  </a:cubicBezTo>
                  <a:cubicBezTo>
                    <a:pt x="262678" y="149416"/>
                    <a:pt x="265088" y="84347"/>
                    <a:pt x="267498" y="48199"/>
                  </a:cubicBezTo>
                  <a:lnTo>
                    <a:pt x="1125424" y="48199"/>
                  </a:lnTo>
                  <a:cubicBezTo>
                    <a:pt x="1127834" y="86757"/>
                    <a:pt x="1130244" y="151823"/>
                    <a:pt x="1130244" y="183154"/>
                  </a:cubicBezTo>
                  <a:cubicBezTo>
                    <a:pt x="1130244" y="332567"/>
                    <a:pt x="1101327" y="469933"/>
                    <a:pt x="1045898" y="580788"/>
                  </a:cubicBezTo>
                  <a:cubicBezTo>
                    <a:pt x="983242" y="706103"/>
                    <a:pt x="889254" y="792860"/>
                    <a:pt x="783217" y="824188"/>
                  </a:cubicBezTo>
                  <a:cubicBezTo>
                    <a:pt x="756709" y="831418"/>
                    <a:pt x="739838" y="853106"/>
                    <a:pt x="739838" y="877207"/>
                  </a:cubicBezTo>
                  <a:lnTo>
                    <a:pt x="739838" y="1149525"/>
                  </a:lnTo>
                  <a:lnTo>
                    <a:pt x="655491" y="1149525"/>
                  </a:lnTo>
                  <a:lnTo>
                    <a:pt x="655491" y="877207"/>
                  </a:lnTo>
                  <a:cubicBezTo>
                    <a:pt x="653081" y="853109"/>
                    <a:pt x="636210" y="831418"/>
                    <a:pt x="612113" y="824188"/>
                  </a:cubicBezTo>
                  <a:cubicBezTo>
                    <a:pt x="506078" y="792860"/>
                    <a:pt x="412094" y="706103"/>
                    <a:pt x="349435" y="580788"/>
                  </a:cubicBezTo>
                  <a:close/>
                  <a:moveTo>
                    <a:pt x="494031" y="1200134"/>
                  </a:moveTo>
                  <a:lnTo>
                    <a:pt x="896485" y="1200134"/>
                  </a:lnTo>
                  <a:lnTo>
                    <a:pt x="896485" y="1298941"/>
                  </a:lnTo>
                  <a:lnTo>
                    <a:pt x="494031" y="1298941"/>
                  </a:lnTo>
                  <a:lnTo>
                    <a:pt x="494031" y="1200134"/>
                  </a:lnTo>
                  <a:close/>
                  <a:moveTo>
                    <a:pt x="1033847" y="1542339"/>
                  </a:moveTo>
                  <a:lnTo>
                    <a:pt x="361485" y="1542339"/>
                  </a:lnTo>
                  <a:lnTo>
                    <a:pt x="361485" y="1344727"/>
                  </a:lnTo>
                  <a:cubicBezTo>
                    <a:pt x="571147" y="1344727"/>
                    <a:pt x="486801" y="1344727"/>
                    <a:pt x="1033850" y="1344727"/>
                  </a:cubicBezTo>
                  <a:lnTo>
                    <a:pt x="1033850" y="15423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dirty="0"/>
            </a:p>
          </p:txBody>
        </p:sp>
      </p:grpSp>
      <p:sp>
        <p:nvSpPr>
          <p:cNvPr id="20" name="文字方塊 19">
            <a:extLst>
              <a:ext uri="{FF2B5EF4-FFF2-40B4-BE49-F238E27FC236}">
                <a16:creationId xmlns:a16="http://schemas.microsoft.com/office/drawing/2014/main" id="{8BA8AD5A-94D8-46FC-A69D-D420E523179E}"/>
              </a:ext>
            </a:extLst>
          </p:cNvPr>
          <p:cNvSpPr txBox="1"/>
          <p:nvPr/>
        </p:nvSpPr>
        <p:spPr>
          <a:xfrm>
            <a:off x="1705568" y="3438434"/>
            <a:ext cx="2182909" cy="954107"/>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21" name="文字方塊 20">
            <a:extLst>
              <a:ext uri="{FF2B5EF4-FFF2-40B4-BE49-F238E27FC236}">
                <a16:creationId xmlns:a16="http://schemas.microsoft.com/office/drawing/2014/main" id="{2B30CA9B-AC41-43F5-987F-B7BCBC54A2BE}"/>
              </a:ext>
            </a:extLst>
          </p:cNvPr>
          <p:cNvSpPr txBox="1"/>
          <p:nvPr/>
        </p:nvSpPr>
        <p:spPr>
          <a:xfrm>
            <a:off x="5257334" y="3438434"/>
            <a:ext cx="2182909" cy="954107"/>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22" name="文字方塊 21">
            <a:extLst>
              <a:ext uri="{FF2B5EF4-FFF2-40B4-BE49-F238E27FC236}">
                <a16:creationId xmlns:a16="http://schemas.microsoft.com/office/drawing/2014/main" id="{11224F05-69DE-4F23-A16B-2A89C81D1886}"/>
              </a:ext>
            </a:extLst>
          </p:cNvPr>
          <p:cNvSpPr txBox="1"/>
          <p:nvPr/>
        </p:nvSpPr>
        <p:spPr>
          <a:xfrm>
            <a:off x="8622901" y="3438434"/>
            <a:ext cx="2182909" cy="954107"/>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23" name="矩形 22">
            <a:extLst>
              <a:ext uri="{FF2B5EF4-FFF2-40B4-BE49-F238E27FC236}">
                <a16:creationId xmlns:a16="http://schemas.microsoft.com/office/drawing/2014/main" id="{D78F4DD9-A811-430B-811E-17520A7949AD}"/>
              </a:ext>
            </a:extLst>
          </p:cNvPr>
          <p:cNvSpPr/>
          <p:nvPr/>
        </p:nvSpPr>
        <p:spPr>
          <a:xfrm>
            <a:off x="474285" y="328236"/>
            <a:ext cx="5234517" cy="769441"/>
          </a:xfrm>
          <a:prstGeom prst="rect">
            <a:avLst/>
          </a:prstGeom>
        </p:spPr>
        <p:txBody>
          <a:bodyPr wrap="square">
            <a:spAutoFit/>
          </a:bodyPr>
          <a:lstStyle/>
          <a:p>
            <a:r>
              <a:rPr lang="en-US" altLang="zh-TW" sz="4400" dirty="0">
                <a:solidFill>
                  <a:schemeClr val="bg1"/>
                </a:solidFill>
              </a:rPr>
              <a:t>Morph Template 14</a:t>
            </a:r>
            <a:endParaRPr lang="zh-TW" altLang="en-US" sz="4400" dirty="0"/>
          </a:p>
        </p:txBody>
      </p:sp>
      <p:sp>
        <p:nvSpPr>
          <p:cNvPr id="24" name="圓角矩形 17">
            <a:extLst>
              <a:ext uri="{FF2B5EF4-FFF2-40B4-BE49-F238E27FC236}">
                <a16:creationId xmlns:a16="http://schemas.microsoft.com/office/drawing/2014/main" id="{904133F8-D441-4B62-BF61-FD814DACB4C5}"/>
              </a:ext>
            </a:extLst>
          </p:cNvPr>
          <p:cNvSpPr/>
          <p:nvPr/>
        </p:nvSpPr>
        <p:spPr>
          <a:xfrm>
            <a:off x="5442351" y="217963"/>
            <a:ext cx="4076666" cy="407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5" name="圓角矩形 20">
            <a:extLst>
              <a:ext uri="{FF2B5EF4-FFF2-40B4-BE49-F238E27FC236}">
                <a16:creationId xmlns:a16="http://schemas.microsoft.com/office/drawing/2014/main" id="{87792FA7-7CD0-4C3E-9E8E-00389AE186A2}"/>
              </a:ext>
            </a:extLst>
          </p:cNvPr>
          <p:cNvSpPr/>
          <p:nvPr/>
        </p:nvSpPr>
        <p:spPr>
          <a:xfrm>
            <a:off x="5759831" y="2505797"/>
            <a:ext cx="4076666" cy="407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6" name="圓角矩形 23">
            <a:extLst>
              <a:ext uri="{FF2B5EF4-FFF2-40B4-BE49-F238E27FC236}">
                <a16:creationId xmlns:a16="http://schemas.microsoft.com/office/drawing/2014/main" id="{B7B6DAFF-6119-43A9-A399-2B076C7B2DF0}"/>
              </a:ext>
            </a:extLst>
          </p:cNvPr>
          <p:cNvSpPr/>
          <p:nvPr/>
        </p:nvSpPr>
        <p:spPr>
          <a:xfrm>
            <a:off x="6574455" y="845670"/>
            <a:ext cx="4076666" cy="407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7" name="圓角矩形 26">
            <a:extLst>
              <a:ext uri="{FF2B5EF4-FFF2-40B4-BE49-F238E27FC236}">
                <a16:creationId xmlns:a16="http://schemas.microsoft.com/office/drawing/2014/main" id="{4107CC9C-0BB6-4338-B17D-FBDD18582633}"/>
              </a:ext>
            </a:extLst>
          </p:cNvPr>
          <p:cNvSpPr/>
          <p:nvPr/>
        </p:nvSpPr>
        <p:spPr>
          <a:xfrm>
            <a:off x="7911092" y="2395366"/>
            <a:ext cx="4076666" cy="40766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Tree>
    <p:extLst>
      <p:ext uri="{BB962C8B-B14F-4D97-AF65-F5344CB8AC3E}">
        <p14:creationId xmlns:p14="http://schemas.microsoft.com/office/powerpoint/2010/main" val="3310690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06A0589-35FE-4565-B2C0-D501D46C5415}"/>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D2F82BC6-46B8-48E1-9345-AD7129876E49}"/>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55847AD5-5843-49A9-BF4C-3BC577C32325}"/>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2F8C74EA-23A7-4EC9-A7F3-35A0B1599FB6}"/>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E24B099E-D51A-4643-B360-CA253048DDF7}"/>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DAA0E70-C4E8-43F5-84F5-D6156A5F876D}"/>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B815402B-7763-405A-AA4F-44210C7387E0}"/>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55FDB25E-404D-4D79-8058-1501FCE4B0EA}"/>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B3E7F858-AAAB-4AED-A414-34C32F51B3EF}"/>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33E28E57-5434-45A1-86A1-A3569FB1E677}"/>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74E8047E-8EFE-46B0-92A6-F1411E70FFA7}"/>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A8F0075E-0DBC-45AA-A6CD-0059D65D949C}"/>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89F7AD08-7BFD-4DAF-ABA1-10810F0F6EEE}"/>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E6E12F7A-F8DA-4A6A-864E-836DD41E55D7}"/>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A2933058-90B4-4238-B4E7-050AC28B5C58}"/>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1D01F805-EAC1-45F1-B3CD-802D31A6E609}"/>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5AD236E1-066C-4275-B9C8-F71894B06F70}"/>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CC939BFA-7104-4A9B-A814-2D4320DE41CC}"/>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913CC29D-BC99-4776-9D16-A9C3A5FD3EAB}"/>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1D57CC2A-BF19-4FF2-94C8-095DD91AFAE5}"/>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7372488C-A28E-4A6F-BD3F-4E21885CD84A}"/>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01BF3634-26E2-419C-A7BE-09BCCF8EB73C}"/>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7D161701-BE4E-403D-95F5-21BE84ED8594}"/>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0617085D-8121-49F1-83EA-F02C65451794}"/>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3E6ABF0A-F868-4B88-963F-C9974F930C2E}"/>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DD4229FF-B1BA-4E71-ABD0-77F4B9FEFD9A}"/>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C2F1A0C1-CD1B-4692-BD33-CC70539BFC2E}"/>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42F107FF-8480-44FD-BA83-4FC79ACF26A4}"/>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15C001F3-7C8C-47E3-8602-838F54E46EA8}"/>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A7A9ED46-31F4-4E23-8537-A118F772105E}"/>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25F995B1-CFA6-4E4E-B0ED-50D252C3299F}"/>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37508664-D1B2-41A5-9347-4988431DBE13}"/>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A2342B88-7833-4D6F-8E5F-3A6F5163C7B4}"/>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1EB5E77D-AC19-4052-BF35-189DA5FE47DD}"/>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ACB8B3F7-B27F-4F81-B02E-811FB2909C14}"/>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BA63E9CB-33A1-4F1F-9497-39213F00AA4D}"/>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856C83F3-CDEB-4D9C-8D08-1D00C0F4289D}"/>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a:extLst>
              <a:ext uri="{FF2B5EF4-FFF2-40B4-BE49-F238E27FC236}">
                <a16:creationId xmlns:a16="http://schemas.microsoft.com/office/drawing/2014/main" id="{3486AD46-235E-4A9C-8639-018C5A233401}"/>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3F49042D-DCE1-4930-8CE2-967722B72D21}"/>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CA2CAA55-66B5-4169-8487-F7CCD2B24EEE}"/>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58C1EBF7-7741-4741-ABD6-14DBF3633BB6}"/>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a:extLst>
              <a:ext uri="{FF2B5EF4-FFF2-40B4-BE49-F238E27FC236}">
                <a16:creationId xmlns:a16="http://schemas.microsoft.com/office/drawing/2014/main" id="{10A44DC1-2EDF-47A8-A2E6-97FE9C137796}"/>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a:extLst>
              <a:ext uri="{FF2B5EF4-FFF2-40B4-BE49-F238E27FC236}">
                <a16:creationId xmlns:a16="http://schemas.microsoft.com/office/drawing/2014/main" id="{286A6F19-A0B2-4FE1-8AA8-5619407574F5}"/>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a:extLst>
              <a:ext uri="{FF2B5EF4-FFF2-40B4-BE49-F238E27FC236}">
                <a16:creationId xmlns:a16="http://schemas.microsoft.com/office/drawing/2014/main" id="{45FAB0BB-4C22-4601-8AAF-49EAFB88B54F}"/>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0DB0B5D1-1D92-4A88-884D-08A4A3CFA0DE}"/>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862A26A8-7337-482A-AF0A-3B55BEA9A64F}"/>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89B47C4C-E7AF-421A-B880-D7E8F7D06B85}"/>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a:extLst>
              <a:ext uri="{FF2B5EF4-FFF2-40B4-BE49-F238E27FC236}">
                <a16:creationId xmlns:a16="http://schemas.microsoft.com/office/drawing/2014/main" id="{C16666BC-5C68-4A33-AFB2-090233E0E190}"/>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13CC0848-0B40-4BDD-A7B4-24F2A32EFEB1}"/>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98FDCC36-8A08-484E-AC7D-7BD45BEBC32F}"/>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6F797822-FAEF-4D2E-88B5-A88A91C6EB5A}"/>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a:extLst>
              <a:ext uri="{FF2B5EF4-FFF2-40B4-BE49-F238E27FC236}">
                <a16:creationId xmlns:a16="http://schemas.microsoft.com/office/drawing/2014/main" id="{26FE1547-C36C-40D0-AFF3-C8A70B8DBC97}"/>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a:extLst>
              <a:ext uri="{FF2B5EF4-FFF2-40B4-BE49-F238E27FC236}">
                <a16:creationId xmlns:a16="http://schemas.microsoft.com/office/drawing/2014/main" id="{72356EDD-0EAA-495F-B527-B8437256847B}"/>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a:extLst>
              <a:ext uri="{FF2B5EF4-FFF2-40B4-BE49-F238E27FC236}">
                <a16:creationId xmlns:a16="http://schemas.microsoft.com/office/drawing/2014/main" id="{1B24E529-C2DB-4A73-BAB0-57C1A7D53490}"/>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EADB973C-0633-46D0-A880-5C157CE23ABD}"/>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41A60CE7-111D-4CF0-A04F-0891806EAF2E}"/>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174896E5-88FF-4C37-B5F6-97CB67DCCA29}"/>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a:extLst>
              <a:ext uri="{FF2B5EF4-FFF2-40B4-BE49-F238E27FC236}">
                <a16:creationId xmlns:a16="http://schemas.microsoft.com/office/drawing/2014/main" id="{0A9F5632-5791-44A1-A7E9-764894285F63}"/>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E447F303-0470-4CC3-A387-EDBA1201790D}"/>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AE49D98C-4DF8-4EE4-A9BC-8BA33E3E8811}"/>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FD2F8903-8B47-4E61-81B2-02733BCCE45C}"/>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a:extLst>
              <a:ext uri="{FF2B5EF4-FFF2-40B4-BE49-F238E27FC236}">
                <a16:creationId xmlns:a16="http://schemas.microsoft.com/office/drawing/2014/main" id="{A626FFFF-A850-4C64-BD28-6346E158551C}"/>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a:extLst>
              <a:ext uri="{FF2B5EF4-FFF2-40B4-BE49-F238E27FC236}">
                <a16:creationId xmlns:a16="http://schemas.microsoft.com/office/drawing/2014/main" id="{971B174E-AB39-454F-8913-48C9DE054FB3}"/>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EDEBD5DC-6D5B-439C-989B-7A5C8551CC22}"/>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a:extLst>
              <a:ext uri="{FF2B5EF4-FFF2-40B4-BE49-F238E27FC236}">
                <a16:creationId xmlns:a16="http://schemas.microsoft.com/office/drawing/2014/main" id="{92BDD48D-DA9D-4839-B953-9CFBD9581957}"/>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a:extLst>
              <a:ext uri="{FF2B5EF4-FFF2-40B4-BE49-F238E27FC236}">
                <a16:creationId xmlns:a16="http://schemas.microsoft.com/office/drawing/2014/main" id="{247065CA-3FB0-4F3C-BFBA-793F35582499}"/>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a:extLst>
              <a:ext uri="{FF2B5EF4-FFF2-40B4-BE49-F238E27FC236}">
                <a16:creationId xmlns:a16="http://schemas.microsoft.com/office/drawing/2014/main" id="{A67DEBBC-75BA-444D-9DF9-A3C0A0E125E7}"/>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a:extLst>
              <a:ext uri="{FF2B5EF4-FFF2-40B4-BE49-F238E27FC236}">
                <a16:creationId xmlns:a16="http://schemas.microsoft.com/office/drawing/2014/main" id="{4F1EF92B-2143-4B15-AC8E-13A7B5EB1271}"/>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a:extLst>
              <a:ext uri="{FF2B5EF4-FFF2-40B4-BE49-F238E27FC236}">
                <a16:creationId xmlns:a16="http://schemas.microsoft.com/office/drawing/2014/main" id="{5CAE6F18-442A-455A-B581-DAC35EEA9B88}"/>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a:extLst>
              <a:ext uri="{FF2B5EF4-FFF2-40B4-BE49-F238E27FC236}">
                <a16:creationId xmlns:a16="http://schemas.microsoft.com/office/drawing/2014/main" id="{31B2395E-4BD0-40DA-8FEC-A6FD102A6DA3}"/>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a:extLst>
              <a:ext uri="{FF2B5EF4-FFF2-40B4-BE49-F238E27FC236}">
                <a16:creationId xmlns:a16="http://schemas.microsoft.com/office/drawing/2014/main" id="{162C2580-11D2-4599-B0B2-03C78AAAB62D}"/>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a:extLst>
              <a:ext uri="{FF2B5EF4-FFF2-40B4-BE49-F238E27FC236}">
                <a16:creationId xmlns:a16="http://schemas.microsoft.com/office/drawing/2014/main" id="{147CF344-EB02-4498-A2DF-EF6A944B4116}"/>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a:extLst>
              <a:ext uri="{FF2B5EF4-FFF2-40B4-BE49-F238E27FC236}">
                <a16:creationId xmlns:a16="http://schemas.microsoft.com/office/drawing/2014/main" id="{0AAE12E6-27B9-4E7C-8A48-C247E5D4A1AD}"/>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A8722182-3320-4B68-9FC3-43CFBB03FBFE}"/>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a:extLst>
              <a:ext uri="{FF2B5EF4-FFF2-40B4-BE49-F238E27FC236}">
                <a16:creationId xmlns:a16="http://schemas.microsoft.com/office/drawing/2014/main" id="{9B2C4FE4-D291-4A0F-A7D3-CD98A9B227C0}"/>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a:extLst>
              <a:ext uri="{FF2B5EF4-FFF2-40B4-BE49-F238E27FC236}">
                <a16:creationId xmlns:a16="http://schemas.microsoft.com/office/drawing/2014/main" id="{40593804-237A-41A1-8AA4-B5811AD9DD6F}"/>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1CF01F65-2916-48E0-A388-1F44DE4B8913}"/>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FE112963-3C97-4274-A431-1AB547E550B6}"/>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a:extLst>
              <a:ext uri="{FF2B5EF4-FFF2-40B4-BE49-F238E27FC236}">
                <a16:creationId xmlns:a16="http://schemas.microsoft.com/office/drawing/2014/main" id="{177847DD-2F33-4191-B77E-C2DE04E5960F}"/>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a:extLst>
              <a:ext uri="{FF2B5EF4-FFF2-40B4-BE49-F238E27FC236}">
                <a16:creationId xmlns:a16="http://schemas.microsoft.com/office/drawing/2014/main" id="{BF8881A3-E943-4431-A18D-F8203279BCEC}"/>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extLst>
              <a:ext uri="{FF2B5EF4-FFF2-40B4-BE49-F238E27FC236}">
                <a16:creationId xmlns:a16="http://schemas.microsoft.com/office/drawing/2014/main" id="{DCCEF6A3-36F7-4EAB-81AE-80F2905EC2C9}"/>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a:extLst>
              <a:ext uri="{FF2B5EF4-FFF2-40B4-BE49-F238E27FC236}">
                <a16:creationId xmlns:a16="http://schemas.microsoft.com/office/drawing/2014/main" id="{7AE4DCB4-B4FC-4535-BE8C-F6EE82193658}"/>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a16="http://schemas.microsoft.com/office/drawing/2014/main" id="{358D0B88-F1FC-4711-8C12-A09D0D7CF55A}"/>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D988FB5D-EAB5-4C28-B0CB-846B0E6E46C8}"/>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582AB872-883D-4026-81C8-B14A6B7ED858}"/>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a:extLst>
              <a:ext uri="{FF2B5EF4-FFF2-40B4-BE49-F238E27FC236}">
                <a16:creationId xmlns:a16="http://schemas.microsoft.com/office/drawing/2014/main" id="{FA738968-D315-451E-B820-D3ACC3F490D8}"/>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8193777C-D0A5-46EB-9815-E3F33FE5A2A2}"/>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extLst>
              <a:ext uri="{FF2B5EF4-FFF2-40B4-BE49-F238E27FC236}">
                <a16:creationId xmlns:a16="http://schemas.microsoft.com/office/drawing/2014/main" id="{267CA757-336D-4904-AD49-8F581A6B54AF}"/>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6DB91B98-6E94-46B9-BAEB-7F5321CEB7EE}"/>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a:extLst>
              <a:ext uri="{FF2B5EF4-FFF2-40B4-BE49-F238E27FC236}">
                <a16:creationId xmlns:a16="http://schemas.microsoft.com/office/drawing/2014/main" id="{29E82AD6-AB73-4B8A-A9E8-3C649C59A32C}"/>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a:extLst>
              <a:ext uri="{FF2B5EF4-FFF2-40B4-BE49-F238E27FC236}">
                <a16:creationId xmlns:a16="http://schemas.microsoft.com/office/drawing/2014/main" id="{059BEFE0-BB8F-4F7C-92C9-9393C08F19C5}"/>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a:extLst>
              <a:ext uri="{FF2B5EF4-FFF2-40B4-BE49-F238E27FC236}">
                <a16:creationId xmlns:a16="http://schemas.microsoft.com/office/drawing/2014/main" id="{49848D2A-7C4D-4EC5-8A61-DCA351BCF543}"/>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732C73E7-BCB1-43FC-85CF-1C7DF03A566C}"/>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7FF54696-7E1F-401B-830E-CF7719CA5BD3}"/>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6E87BFB6-0DA1-4005-8708-02CF85C20140}"/>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a:extLst>
              <a:ext uri="{FF2B5EF4-FFF2-40B4-BE49-F238E27FC236}">
                <a16:creationId xmlns:a16="http://schemas.microsoft.com/office/drawing/2014/main" id="{CF0BCD63-5363-4719-B2B1-1EF54E613E77}"/>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extLst>
              <a:ext uri="{FF2B5EF4-FFF2-40B4-BE49-F238E27FC236}">
                <a16:creationId xmlns:a16="http://schemas.microsoft.com/office/drawing/2014/main" id="{DCD772EE-ECFE-4933-8FE8-5BA39C0571F5}"/>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extLst>
              <a:ext uri="{FF2B5EF4-FFF2-40B4-BE49-F238E27FC236}">
                <a16:creationId xmlns:a16="http://schemas.microsoft.com/office/drawing/2014/main" id="{FD48F8A8-A479-459B-BD57-38B227D7EADA}"/>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a:extLst>
              <a:ext uri="{FF2B5EF4-FFF2-40B4-BE49-F238E27FC236}">
                <a16:creationId xmlns:a16="http://schemas.microsoft.com/office/drawing/2014/main" id="{47813864-5988-47B0-9489-34BC6D994F9D}"/>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a:extLst>
              <a:ext uri="{FF2B5EF4-FFF2-40B4-BE49-F238E27FC236}">
                <a16:creationId xmlns:a16="http://schemas.microsoft.com/office/drawing/2014/main" id="{3A349809-9DD3-4464-ABA9-EAAA722E473F}"/>
              </a:ext>
            </a:extLst>
          </p:cNvPr>
          <p:cNvSpPr/>
          <p:nvPr/>
        </p:nvSpPr>
        <p:spPr>
          <a:xfrm>
            <a:off x="11344632" y="3249000"/>
            <a:ext cx="360000" cy="360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矩形 203">
            <a:extLst>
              <a:ext uri="{FF2B5EF4-FFF2-40B4-BE49-F238E27FC236}">
                <a16:creationId xmlns:a16="http://schemas.microsoft.com/office/drawing/2014/main" id="{2904A9C7-52BB-436C-A171-206039391907}"/>
              </a:ext>
            </a:extLst>
          </p:cNvPr>
          <p:cNvSpPr/>
          <p:nvPr/>
        </p:nvSpPr>
        <p:spPr>
          <a:xfrm rot="10800000">
            <a:off x="7507650" y="-1014300"/>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矩形 204">
            <a:extLst>
              <a:ext uri="{FF2B5EF4-FFF2-40B4-BE49-F238E27FC236}">
                <a16:creationId xmlns:a16="http://schemas.microsoft.com/office/drawing/2014/main" id="{FE64003A-86ED-4860-A6B1-6BC539142654}"/>
              </a:ext>
            </a:extLst>
          </p:cNvPr>
          <p:cNvSpPr/>
          <p:nvPr/>
        </p:nvSpPr>
        <p:spPr>
          <a:xfrm rot="10800000">
            <a:off x="-1115650" y="2979000"/>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noFill/>
              </a:rPr>
              <a:t>1</a:t>
            </a:r>
            <a:endParaRPr lang="zh-TW" altLang="en-US" dirty="0">
              <a:noFill/>
            </a:endParaRPr>
          </a:p>
        </p:txBody>
      </p:sp>
      <p:sp>
        <p:nvSpPr>
          <p:cNvPr id="206" name="矩形 205">
            <a:extLst>
              <a:ext uri="{FF2B5EF4-FFF2-40B4-BE49-F238E27FC236}">
                <a16:creationId xmlns:a16="http://schemas.microsoft.com/office/drawing/2014/main" id="{B3D2A2C9-1096-431F-936D-F8A307A0722E}"/>
              </a:ext>
            </a:extLst>
          </p:cNvPr>
          <p:cNvSpPr/>
          <p:nvPr/>
        </p:nvSpPr>
        <p:spPr>
          <a:xfrm rot="10800000">
            <a:off x="7507650" y="697178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09" name="群組 108">
            <a:extLst>
              <a:ext uri="{FF2B5EF4-FFF2-40B4-BE49-F238E27FC236}">
                <a16:creationId xmlns:a16="http://schemas.microsoft.com/office/drawing/2014/main" id="{0557CA4A-EF9E-436B-9F71-8116B8218B57}"/>
              </a:ext>
            </a:extLst>
          </p:cNvPr>
          <p:cNvGrpSpPr/>
          <p:nvPr/>
        </p:nvGrpSpPr>
        <p:grpSpPr>
          <a:xfrm>
            <a:off x="11344632" y="3262739"/>
            <a:ext cx="616261" cy="616261"/>
            <a:chOff x="648929" y="652100"/>
            <a:chExt cx="5191432" cy="5191432"/>
          </a:xfrm>
          <a:noFill/>
        </p:grpSpPr>
        <p:sp>
          <p:nvSpPr>
            <p:cNvPr id="110" name="矩形 109">
              <a:extLst>
                <a:ext uri="{FF2B5EF4-FFF2-40B4-BE49-F238E27FC236}">
                  <a16:creationId xmlns:a16="http://schemas.microsoft.com/office/drawing/2014/main" id="{30A93701-E6B3-4143-BD4E-7AE3F83D82AB}"/>
                </a:ext>
              </a:extLst>
            </p:cNvPr>
            <p:cNvSpPr/>
            <p:nvPr/>
          </p:nvSpPr>
          <p:spPr>
            <a:xfrm>
              <a:off x="648929" y="652100"/>
              <a:ext cx="2595716" cy="2595716"/>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矩形 110">
              <a:extLst>
                <a:ext uri="{FF2B5EF4-FFF2-40B4-BE49-F238E27FC236}">
                  <a16:creationId xmlns:a16="http://schemas.microsoft.com/office/drawing/2014/main" id="{53953EA1-915E-4C94-BF51-F2F1C988770C}"/>
                </a:ext>
              </a:extLst>
            </p:cNvPr>
            <p:cNvSpPr/>
            <p:nvPr/>
          </p:nvSpPr>
          <p:spPr>
            <a:xfrm>
              <a:off x="3244645" y="3247816"/>
              <a:ext cx="2595716" cy="2595716"/>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頁尾版面配置區 1">
            <a:extLst>
              <a:ext uri="{FF2B5EF4-FFF2-40B4-BE49-F238E27FC236}">
                <a16:creationId xmlns:a16="http://schemas.microsoft.com/office/drawing/2014/main" id="{107C4865-5DB6-4A9B-B9D2-9EE1F395DD5E}"/>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12" name="矩形 111">
            <a:extLst>
              <a:ext uri="{FF2B5EF4-FFF2-40B4-BE49-F238E27FC236}">
                <a16:creationId xmlns:a16="http://schemas.microsoft.com/office/drawing/2014/main" id="{5CA021F6-61C2-46A2-8B3F-68BF9FB41027}"/>
              </a:ext>
            </a:extLst>
          </p:cNvPr>
          <p:cNvSpPr/>
          <p:nvPr/>
        </p:nvSpPr>
        <p:spPr>
          <a:xfrm>
            <a:off x="474285" y="328236"/>
            <a:ext cx="5234517" cy="769441"/>
          </a:xfrm>
          <a:prstGeom prst="rect">
            <a:avLst/>
          </a:prstGeom>
        </p:spPr>
        <p:txBody>
          <a:bodyPr wrap="square">
            <a:spAutoFit/>
          </a:bodyPr>
          <a:lstStyle/>
          <a:p>
            <a:r>
              <a:rPr lang="en-US" altLang="zh-TW" sz="4400" dirty="0">
                <a:solidFill>
                  <a:schemeClr val="bg1"/>
                </a:solidFill>
              </a:rPr>
              <a:t>Morph Template 15</a:t>
            </a:r>
            <a:endParaRPr lang="zh-TW" altLang="en-US" sz="4400" dirty="0"/>
          </a:p>
        </p:txBody>
      </p:sp>
      <p:sp>
        <p:nvSpPr>
          <p:cNvPr id="113" name="橢圓 3">
            <a:extLst>
              <a:ext uri="{FF2B5EF4-FFF2-40B4-BE49-F238E27FC236}">
                <a16:creationId xmlns:a16="http://schemas.microsoft.com/office/drawing/2014/main" id="{29C085C2-E65E-4199-A57C-7EAE4F02E0D2}"/>
              </a:ext>
            </a:extLst>
          </p:cNvPr>
          <p:cNvSpPr/>
          <p:nvPr/>
        </p:nvSpPr>
        <p:spPr>
          <a:xfrm>
            <a:off x="11386779" y="6359883"/>
            <a:ext cx="265984" cy="265984"/>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橢圓 3">
            <a:extLst>
              <a:ext uri="{FF2B5EF4-FFF2-40B4-BE49-F238E27FC236}">
                <a16:creationId xmlns:a16="http://schemas.microsoft.com/office/drawing/2014/main" id="{ECF6B696-3014-4B4A-84E6-9911AF1B4E30}"/>
              </a:ext>
            </a:extLst>
          </p:cNvPr>
          <p:cNvSpPr/>
          <p:nvPr/>
        </p:nvSpPr>
        <p:spPr>
          <a:xfrm>
            <a:off x="10574282" y="6359883"/>
            <a:ext cx="265984" cy="265984"/>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橢圓 3">
            <a:extLst>
              <a:ext uri="{FF2B5EF4-FFF2-40B4-BE49-F238E27FC236}">
                <a16:creationId xmlns:a16="http://schemas.microsoft.com/office/drawing/2014/main" id="{11FE524A-B828-4357-BBC2-7A14DFAD6598}"/>
              </a:ext>
            </a:extLst>
          </p:cNvPr>
          <p:cNvSpPr/>
          <p:nvPr/>
        </p:nvSpPr>
        <p:spPr>
          <a:xfrm>
            <a:off x="10980530" y="6359883"/>
            <a:ext cx="265984" cy="265984"/>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6" name="圖片版面配置區 6" descr="一張含有 室內, 桌 的圖片&#10;&#10;自動產生的描述">
            <a:extLst>
              <a:ext uri="{FF2B5EF4-FFF2-40B4-BE49-F238E27FC236}">
                <a16:creationId xmlns:a16="http://schemas.microsoft.com/office/drawing/2014/main" id="{1DC07030-36ED-4A81-A426-836C19A969E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491285" y="1304670"/>
            <a:ext cx="3764758" cy="4532400"/>
          </a:xfrm>
          <a:custGeom>
            <a:avLst/>
            <a:gdLst>
              <a:gd name="connsiteX0" fmla="*/ 1935958 w 3764758"/>
              <a:gd name="connsiteY0" fmla="*/ 0 h 4532400"/>
              <a:gd name="connsiteX1" fmla="*/ 3764758 w 3764758"/>
              <a:gd name="connsiteY1" fmla="*/ 0 h 4532400"/>
              <a:gd name="connsiteX2" fmla="*/ 3764758 w 3764758"/>
              <a:gd name="connsiteY2" fmla="*/ 4532400 h 4532400"/>
              <a:gd name="connsiteX3" fmla="*/ 1935958 w 3764758"/>
              <a:gd name="connsiteY3" fmla="*/ 4532400 h 4532400"/>
              <a:gd name="connsiteX4" fmla="*/ 0 w 3764758"/>
              <a:gd name="connsiteY4" fmla="*/ 0 h 4532400"/>
              <a:gd name="connsiteX5" fmla="*/ 1828800 w 3764758"/>
              <a:gd name="connsiteY5" fmla="*/ 0 h 4532400"/>
              <a:gd name="connsiteX6" fmla="*/ 1828800 w 3764758"/>
              <a:gd name="connsiteY6" fmla="*/ 4532400 h 4532400"/>
              <a:gd name="connsiteX7" fmla="*/ 0 w 3764758"/>
              <a:gd name="connsiteY7" fmla="*/ 4532400 h 45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4758" h="4532400">
                <a:moveTo>
                  <a:pt x="1935958" y="0"/>
                </a:moveTo>
                <a:lnTo>
                  <a:pt x="3764758" y="0"/>
                </a:lnTo>
                <a:lnTo>
                  <a:pt x="3764758" y="4532400"/>
                </a:lnTo>
                <a:lnTo>
                  <a:pt x="1935958" y="4532400"/>
                </a:lnTo>
                <a:close/>
                <a:moveTo>
                  <a:pt x="0" y="0"/>
                </a:moveTo>
                <a:lnTo>
                  <a:pt x="1828800" y="0"/>
                </a:lnTo>
                <a:lnTo>
                  <a:pt x="1828800" y="4532400"/>
                </a:lnTo>
                <a:lnTo>
                  <a:pt x="0" y="4532400"/>
                </a:lnTo>
                <a:close/>
              </a:path>
            </a:pathLst>
          </a:custGeom>
        </p:spPr>
      </p:pic>
      <p:pic>
        <p:nvPicPr>
          <p:cNvPr id="117" name="圖片版面配置區 8" descr="一張含有 咖啡, 飲料, 水果, 黑芝麻 的圖片&#10;&#10;自動產生的描述">
            <a:extLst>
              <a:ext uri="{FF2B5EF4-FFF2-40B4-BE49-F238E27FC236}">
                <a16:creationId xmlns:a16="http://schemas.microsoft.com/office/drawing/2014/main" id="{2DDDE174-5F88-461D-89A7-D8C2AE8E1B2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63200" y="1304670"/>
            <a:ext cx="1828800" cy="4532400"/>
          </a:xfrm>
          <a:prstGeom prst="rect">
            <a:avLst/>
          </a:prstGeom>
        </p:spPr>
      </p:pic>
      <p:sp>
        <p:nvSpPr>
          <p:cNvPr id="121" name="圓角矩形 17">
            <a:extLst>
              <a:ext uri="{FF2B5EF4-FFF2-40B4-BE49-F238E27FC236}">
                <a16:creationId xmlns:a16="http://schemas.microsoft.com/office/drawing/2014/main" id="{26293463-DD08-4DBD-9BBC-E19BE2A6B73E}"/>
              </a:ext>
            </a:extLst>
          </p:cNvPr>
          <p:cNvSpPr/>
          <p:nvPr/>
        </p:nvSpPr>
        <p:spPr>
          <a:xfrm>
            <a:off x="1178980" y="1614670"/>
            <a:ext cx="364036" cy="3640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22" name="手繪多邊形 18">
            <a:extLst>
              <a:ext uri="{FF2B5EF4-FFF2-40B4-BE49-F238E27FC236}">
                <a16:creationId xmlns:a16="http://schemas.microsoft.com/office/drawing/2014/main" id="{A8097409-C63E-4DE8-91A5-D8DC0ECFC3CD}"/>
              </a:ext>
            </a:extLst>
          </p:cNvPr>
          <p:cNvSpPr/>
          <p:nvPr/>
        </p:nvSpPr>
        <p:spPr>
          <a:xfrm>
            <a:off x="1255678" y="1691354"/>
            <a:ext cx="210640" cy="210668"/>
          </a:xfrm>
          <a:custGeom>
            <a:avLst/>
            <a:gdLst/>
            <a:ahLst/>
            <a:cxnLst/>
            <a:rect l="l" t="t" r="r" b="b"/>
            <a:pathLst>
              <a:path w="133388" h="133406">
                <a:moveTo>
                  <a:pt x="11740" y="0"/>
                </a:moveTo>
                <a:lnTo>
                  <a:pt x="116868" y="105178"/>
                </a:lnTo>
                <a:lnTo>
                  <a:pt x="116868" y="19"/>
                </a:lnTo>
                <a:lnTo>
                  <a:pt x="133388" y="16651"/>
                </a:lnTo>
                <a:lnTo>
                  <a:pt x="133388" y="133406"/>
                </a:lnTo>
                <a:lnTo>
                  <a:pt x="16520" y="133406"/>
                </a:lnTo>
                <a:lnTo>
                  <a:pt x="0" y="116886"/>
                </a:lnTo>
                <a:lnTo>
                  <a:pt x="105259" y="116886"/>
                </a:lnTo>
                <a:lnTo>
                  <a:pt x="0" y="11739"/>
                </a:lnTo>
                <a:lnTo>
                  <a:pt x="1174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chemeClr val="bg1"/>
              </a:solidFill>
            </a:endParaRPr>
          </a:p>
        </p:txBody>
      </p:sp>
      <p:sp>
        <p:nvSpPr>
          <p:cNvPr id="126" name="圓角矩形 20">
            <a:extLst>
              <a:ext uri="{FF2B5EF4-FFF2-40B4-BE49-F238E27FC236}">
                <a16:creationId xmlns:a16="http://schemas.microsoft.com/office/drawing/2014/main" id="{A20AE40B-76ED-4FA5-894A-7175219CCE02}"/>
              </a:ext>
            </a:extLst>
          </p:cNvPr>
          <p:cNvSpPr/>
          <p:nvPr/>
        </p:nvSpPr>
        <p:spPr>
          <a:xfrm>
            <a:off x="1178980" y="2731254"/>
            <a:ext cx="364036" cy="3640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27" name="手繪多邊形 21">
            <a:extLst>
              <a:ext uri="{FF2B5EF4-FFF2-40B4-BE49-F238E27FC236}">
                <a16:creationId xmlns:a16="http://schemas.microsoft.com/office/drawing/2014/main" id="{AB140634-F31F-467E-8A21-F4D501D85754}"/>
              </a:ext>
            </a:extLst>
          </p:cNvPr>
          <p:cNvSpPr/>
          <p:nvPr/>
        </p:nvSpPr>
        <p:spPr>
          <a:xfrm>
            <a:off x="1255678" y="2807938"/>
            <a:ext cx="210640" cy="210668"/>
          </a:xfrm>
          <a:custGeom>
            <a:avLst/>
            <a:gdLst/>
            <a:ahLst/>
            <a:cxnLst/>
            <a:rect l="l" t="t" r="r" b="b"/>
            <a:pathLst>
              <a:path w="133388" h="133406">
                <a:moveTo>
                  <a:pt x="11740" y="0"/>
                </a:moveTo>
                <a:lnTo>
                  <a:pt x="116868" y="105178"/>
                </a:lnTo>
                <a:lnTo>
                  <a:pt x="116868" y="19"/>
                </a:lnTo>
                <a:lnTo>
                  <a:pt x="133388" y="16651"/>
                </a:lnTo>
                <a:lnTo>
                  <a:pt x="133388" y="133406"/>
                </a:lnTo>
                <a:lnTo>
                  <a:pt x="16520" y="133406"/>
                </a:lnTo>
                <a:lnTo>
                  <a:pt x="0" y="116886"/>
                </a:lnTo>
                <a:lnTo>
                  <a:pt x="105259" y="116886"/>
                </a:lnTo>
                <a:lnTo>
                  <a:pt x="0" y="11739"/>
                </a:lnTo>
                <a:lnTo>
                  <a:pt x="1174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chemeClr val="bg1"/>
              </a:solidFill>
            </a:endParaRPr>
          </a:p>
        </p:txBody>
      </p:sp>
      <p:sp>
        <p:nvSpPr>
          <p:cNvPr id="131" name="圓角矩形 23">
            <a:extLst>
              <a:ext uri="{FF2B5EF4-FFF2-40B4-BE49-F238E27FC236}">
                <a16:creationId xmlns:a16="http://schemas.microsoft.com/office/drawing/2014/main" id="{17F9881F-BF83-430E-B1A8-45703F478C2B}"/>
              </a:ext>
            </a:extLst>
          </p:cNvPr>
          <p:cNvSpPr/>
          <p:nvPr/>
        </p:nvSpPr>
        <p:spPr>
          <a:xfrm>
            <a:off x="1178980" y="3847838"/>
            <a:ext cx="364036" cy="36403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2" name="手繪多邊形 24">
            <a:extLst>
              <a:ext uri="{FF2B5EF4-FFF2-40B4-BE49-F238E27FC236}">
                <a16:creationId xmlns:a16="http://schemas.microsoft.com/office/drawing/2014/main" id="{D14CE604-7B66-4602-92EB-7E888A5FBC03}"/>
              </a:ext>
            </a:extLst>
          </p:cNvPr>
          <p:cNvSpPr/>
          <p:nvPr/>
        </p:nvSpPr>
        <p:spPr>
          <a:xfrm>
            <a:off x="1255678" y="3924522"/>
            <a:ext cx="210640" cy="210668"/>
          </a:xfrm>
          <a:custGeom>
            <a:avLst/>
            <a:gdLst/>
            <a:ahLst/>
            <a:cxnLst/>
            <a:rect l="l" t="t" r="r" b="b"/>
            <a:pathLst>
              <a:path w="133388" h="133406">
                <a:moveTo>
                  <a:pt x="11740" y="0"/>
                </a:moveTo>
                <a:lnTo>
                  <a:pt x="116868" y="105178"/>
                </a:lnTo>
                <a:lnTo>
                  <a:pt x="116868" y="19"/>
                </a:lnTo>
                <a:lnTo>
                  <a:pt x="133388" y="16651"/>
                </a:lnTo>
                <a:lnTo>
                  <a:pt x="133388" y="133406"/>
                </a:lnTo>
                <a:lnTo>
                  <a:pt x="16520" y="133406"/>
                </a:lnTo>
                <a:lnTo>
                  <a:pt x="0" y="116886"/>
                </a:lnTo>
                <a:lnTo>
                  <a:pt x="105259" y="116886"/>
                </a:lnTo>
                <a:lnTo>
                  <a:pt x="0" y="11739"/>
                </a:lnTo>
                <a:lnTo>
                  <a:pt x="1174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chemeClr val="bg1"/>
              </a:solidFill>
            </a:endParaRPr>
          </a:p>
        </p:txBody>
      </p:sp>
      <p:sp>
        <p:nvSpPr>
          <p:cNvPr id="136" name="圓角矩形 26">
            <a:extLst>
              <a:ext uri="{FF2B5EF4-FFF2-40B4-BE49-F238E27FC236}">
                <a16:creationId xmlns:a16="http://schemas.microsoft.com/office/drawing/2014/main" id="{132DF002-0C0A-4BA3-9470-F0AC1E56773F}"/>
              </a:ext>
            </a:extLst>
          </p:cNvPr>
          <p:cNvSpPr/>
          <p:nvPr/>
        </p:nvSpPr>
        <p:spPr>
          <a:xfrm>
            <a:off x="1178980" y="4964422"/>
            <a:ext cx="364036" cy="36403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7" name="手繪多邊形 27">
            <a:extLst>
              <a:ext uri="{FF2B5EF4-FFF2-40B4-BE49-F238E27FC236}">
                <a16:creationId xmlns:a16="http://schemas.microsoft.com/office/drawing/2014/main" id="{673B06BD-FBB4-428A-96DE-335FA2BB7201}"/>
              </a:ext>
            </a:extLst>
          </p:cNvPr>
          <p:cNvSpPr/>
          <p:nvPr/>
        </p:nvSpPr>
        <p:spPr>
          <a:xfrm>
            <a:off x="1255678" y="5041106"/>
            <a:ext cx="210640" cy="210668"/>
          </a:xfrm>
          <a:custGeom>
            <a:avLst/>
            <a:gdLst/>
            <a:ahLst/>
            <a:cxnLst/>
            <a:rect l="l" t="t" r="r" b="b"/>
            <a:pathLst>
              <a:path w="133388" h="133406">
                <a:moveTo>
                  <a:pt x="11740" y="0"/>
                </a:moveTo>
                <a:lnTo>
                  <a:pt x="116868" y="105178"/>
                </a:lnTo>
                <a:lnTo>
                  <a:pt x="116868" y="19"/>
                </a:lnTo>
                <a:lnTo>
                  <a:pt x="133388" y="16651"/>
                </a:lnTo>
                <a:lnTo>
                  <a:pt x="133388" y="133406"/>
                </a:lnTo>
                <a:lnTo>
                  <a:pt x="16520" y="133406"/>
                </a:lnTo>
                <a:lnTo>
                  <a:pt x="0" y="116886"/>
                </a:lnTo>
                <a:lnTo>
                  <a:pt x="105259" y="116886"/>
                </a:lnTo>
                <a:lnTo>
                  <a:pt x="0" y="11739"/>
                </a:lnTo>
                <a:lnTo>
                  <a:pt x="1174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chemeClr val="bg1"/>
              </a:solidFill>
            </a:endParaRPr>
          </a:p>
        </p:txBody>
      </p:sp>
      <p:sp>
        <p:nvSpPr>
          <p:cNvPr id="138" name="文字方塊 137">
            <a:extLst>
              <a:ext uri="{FF2B5EF4-FFF2-40B4-BE49-F238E27FC236}">
                <a16:creationId xmlns:a16="http://schemas.microsoft.com/office/drawing/2014/main" id="{6C05D32B-BD56-4718-8550-667AADA29F18}"/>
              </a:ext>
            </a:extLst>
          </p:cNvPr>
          <p:cNvSpPr txBox="1"/>
          <p:nvPr/>
        </p:nvSpPr>
        <p:spPr>
          <a:xfrm>
            <a:off x="1650173" y="1579689"/>
            <a:ext cx="4114800" cy="523220"/>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39" name="文字方塊 138">
            <a:extLst>
              <a:ext uri="{FF2B5EF4-FFF2-40B4-BE49-F238E27FC236}">
                <a16:creationId xmlns:a16="http://schemas.microsoft.com/office/drawing/2014/main" id="{6EAB9791-9C31-4454-B670-522303FB49DB}"/>
              </a:ext>
            </a:extLst>
          </p:cNvPr>
          <p:cNvSpPr txBox="1"/>
          <p:nvPr/>
        </p:nvSpPr>
        <p:spPr>
          <a:xfrm>
            <a:off x="1650173" y="2747011"/>
            <a:ext cx="4114800" cy="523220"/>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40" name="文字方塊 139">
            <a:extLst>
              <a:ext uri="{FF2B5EF4-FFF2-40B4-BE49-F238E27FC236}">
                <a16:creationId xmlns:a16="http://schemas.microsoft.com/office/drawing/2014/main" id="{C9E998AD-27A4-45E6-8055-543A510D3E56}"/>
              </a:ext>
            </a:extLst>
          </p:cNvPr>
          <p:cNvSpPr txBox="1"/>
          <p:nvPr/>
        </p:nvSpPr>
        <p:spPr>
          <a:xfrm>
            <a:off x="1650173" y="3847838"/>
            <a:ext cx="4114800" cy="523220"/>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41" name="文字方塊 140">
            <a:extLst>
              <a:ext uri="{FF2B5EF4-FFF2-40B4-BE49-F238E27FC236}">
                <a16:creationId xmlns:a16="http://schemas.microsoft.com/office/drawing/2014/main" id="{4A10EA56-0822-47F0-9655-59FD6205EF59}"/>
              </a:ext>
            </a:extLst>
          </p:cNvPr>
          <p:cNvSpPr txBox="1"/>
          <p:nvPr/>
        </p:nvSpPr>
        <p:spPr>
          <a:xfrm>
            <a:off x="1650173" y="4964422"/>
            <a:ext cx="4114800" cy="523220"/>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pic>
        <p:nvPicPr>
          <p:cNvPr id="142" name="圖片版面配置區 7" descr="一張含有 杯子, 咖啡, 桌, 地板 的圖片&#10;&#10;自動產生的描述">
            <a:extLst>
              <a:ext uri="{FF2B5EF4-FFF2-40B4-BE49-F238E27FC236}">
                <a16:creationId xmlns:a16="http://schemas.microsoft.com/office/drawing/2014/main" id="{44DF561F-3C72-4389-A7FD-16C80AFD1D6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780319" y="1766457"/>
            <a:ext cx="2065712" cy="2064542"/>
          </a:xfrm>
          <a:prstGeom prst="ellipse">
            <a:avLst/>
          </a:prstGeom>
        </p:spPr>
      </p:pic>
      <p:pic>
        <p:nvPicPr>
          <p:cNvPr id="143" name="圖片版面配置區 9" descr="一張含有 草, 水果 的圖片&#10;&#10;自動產生的描述">
            <a:extLst>
              <a:ext uri="{FF2B5EF4-FFF2-40B4-BE49-F238E27FC236}">
                <a16:creationId xmlns:a16="http://schemas.microsoft.com/office/drawing/2014/main" id="{9AED75A4-B672-4FA8-8876-36FD82B9F5F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2780319" y="1766457"/>
            <a:ext cx="2065712" cy="2064542"/>
          </a:xfrm>
          <a:prstGeom prst="ellipse">
            <a:avLst/>
          </a:prstGeom>
        </p:spPr>
      </p:pic>
      <p:pic>
        <p:nvPicPr>
          <p:cNvPr id="144" name="圖片版面配置區 11" descr="一張含有 桌, 室內, 窗戶, 椅子 的圖片&#10;&#10;自動產生的描述">
            <a:extLst>
              <a:ext uri="{FF2B5EF4-FFF2-40B4-BE49-F238E27FC236}">
                <a16:creationId xmlns:a16="http://schemas.microsoft.com/office/drawing/2014/main" id="{D501A2F0-CF45-4AC3-BB2D-03AE7CC2606B}"/>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2780319" y="1766457"/>
            <a:ext cx="2065712" cy="2064542"/>
          </a:xfrm>
          <a:prstGeom prst="ellipse">
            <a:avLst/>
          </a:prstGeom>
        </p:spPr>
      </p:pic>
    </p:spTree>
    <p:extLst>
      <p:ext uri="{BB962C8B-B14F-4D97-AF65-F5344CB8AC3E}">
        <p14:creationId xmlns:p14="http://schemas.microsoft.com/office/powerpoint/2010/main" val="904763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D7F8DFF-4BE2-4909-9DB9-649B7940B1F9}"/>
              </a:ext>
            </a:extLst>
          </p:cNvPr>
          <p:cNvSpPr/>
          <p:nvPr/>
        </p:nvSpPr>
        <p:spPr>
          <a:xfrm>
            <a:off x="-169862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5D1F1B9F-AED5-4F69-8EF5-8BE52237FCD6}"/>
              </a:ext>
            </a:extLst>
          </p:cNvPr>
          <p:cNvSpPr/>
          <p:nvPr/>
        </p:nvSpPr>
        <p:spPr>
          <a:xfrm>
            <a:off x="-153479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1A97722C-630C-46F9-9CC7-677C89239091}"/>
              </a:ext>
            </a:extLst>
          </p:cNvPr>
          <p:cNvSpPr/>
          <p:nvPr/>
        </p:nvSpPr>
        <p:spPr>
          <a:xfrm>
            <a:off x="-137096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342A7E2D-82DC-4D51-8C53-1E99F3BD1DED}"/>
              </a:ext>
            </a:extLst>
          </p:cNvPr>
          <p:cNvSpPr/>
          <p:nvPr/>
        </p:nvSpPr>
        <p:spPr>
          <a:xfrm>
            <a:off x="-120713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9FF57994-BAAD-4F04-BEB9-78DAB1F02317}"/>
              </a:ext>
            </a:extLst>
          </p:cNvPr>
          <p:cNvSpPr/>
          <p:nvPr/>
        </p:nvSpPr>
        <p:spPr>
          <a:xfrm>
            <a:off x="-104330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D17277B3-B467-431E-BFF9-A949BF445FF4}"/>
              </a:ext>
            </a:extLst>
          </p:cNvPr>
          <p:cNvSpPr/>
          <p:nvPr/>
        </p:nvSpPr>
        <p:spPr>
          <a:xfrm>
            <a:off x="-87947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2F8D91DF-C4EA-47AB-A2AE-61C28423444A}"/>
              </a:ext>
            </a:extLst>
          </p:cNvPr>
          <p:cNvSpPr/>
          <p:nvPr/>
        </p:nvSpPr>
        <p:spPr>
          <a:xfrm>
            <a:off x="-71564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7ED13F2F-C7B5-42B0-B156-2C6350C0303C}"/>
              </a:ext>
            </a:extLst>
          </p:cNvPr>
          <p:cNvSpPr/>
          <p:nvPr/>
        </p:nvSpPr>
        <p:spPr>
          <a:xfrm>
            <a:off x="-55181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91E8D414-08E5-43F8-AF93-FED5EF28966E}"/>
              </a:ext>
            </a:extLst>
          </p:cNvPr>
          <p:cNvSpPr/>
          <p:nvPr/>
        </p:nvSpPr>
        <p:spPr>
          <a:xfrm>
            <a:off x="-38798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D4C4370B-A0DA-43BB-9979-9E6A36568982}"/>
              </a:ext>
            </a:extLst>
          </p:cNvPr>
          <p:cNvSpPr/>
          <p:nvPr/>
        </p:nvSpPr>
        <p:spPr>
          <a:xfrm>
            <a:off x="-2241550" y="-46228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5C025C57-BA3B-43B7-B27F-DBBA5B517ED6}"/>
              </a:ext>
            </a:extLst>
          </p:cNvPr>
          <p:cNvSpPr/>
          <p:nvPr/>
        </p:nvSpPr>
        <p:spPr>
          <a:xfrm>
            <a:off x="-169862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2530BC9D-5C02-4EA5-997F-FC5294D12500}"/>
              </a:ext>
            </a:extLst>
          </p:cNvPr>
          <p:cNvSpPr/>
          <p:nvPr/>
        </p:nvSpPr>
        <p:spPr>
          <a:xfrm>
            <a:off x="-153479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228698E4-277E-4093-9DB8-81A8EBA57531}"/>
              </a:ext>
            </a:extLst>
          </p:cNvPr>
          <p:cNvSpPr/>
          <p:nvPr/>
        </p:nvSpPr>
        <p:spPr>
          <a:xfrm>
            <a:off x="-137096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61363332-89CD-4973-961A-37B679FBDA25}"/>
              </a:ext>
            </a:extLst>
          </p:cNvPr>
          <p:cNvSpPr/>
          <p:nvPr/>
        </p:nvSpPr>
        <p:spPr>
          <a:xfrm>
            <a:off x="-120713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814BE56F-47A4-49AF-A96C-6078BB446932}"/>
              </a:ext>
            </a:extLst>
          </p:cNvPr>
          <p:cNvSpPr/>
          <p:nvPr/>
        </p:nvSpPr>
        <p:spPr>
          <a:xfrm>
            <a:off x="-104330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6ABF8683-2926-4C2C-B5DE-96FBC4562FE9}"/>
              </a:ext>
            </a:extLst>
          </p:cNvPr>
          <p:cNvSpPr/>
          <p:nvPr/>
        </p:nvSpPr>
        <p:spPr>
          <a:xfrm>
            <a:off x="-87947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68D2DAF7-BDCF-4E43-A870-2D42D18B71B6}"/>
              </a:ext>
            </a:extLst>
          </p:cNvPr>
          <p:cNvSpPr/>
          <p:nvPr/>
        </p:nvSpPr>
        <p:spPr>
          <a:xfrm>
            <a:off x="-71564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27E977F3-D6A7-496A-8C1F-5DEE8495E59B}"/>
              </a:ext>
            </a:extLst>
          </p:cNvPr>
          <p:cNvSpPr/>
          <p:nvPr/>
        </p:nvSpPr>
        <p:spPr>
          <a:xfrm>
            <a:off x="-55181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878A92D7-6EBF-413B-9D4F-413F0808BA46}"/>
              </a:ext>
            </a:extLst>
          </p:cNvPr>
          <p:cNvSpPr/>
          <p:nvPr/>
        </p:nvSpPr>
        <p:spPr>
          <a:xfrm>
            <a:off x="-38798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ADAD5086-D6CF-4B02-8615-645D976A02E9}"/>
              </a:ext>
            </a:extLst>
          </p:cNvPr>
          <p:cNvSpPr/>
          <p:nvPr/>
        </p:nvSpPr>
        <p:spPr>
          <a:xfrm>
            <a:off x="-2241550" y="-29845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CABD8C7C-8988-4E55-BA4C-AF6075AAB524}"/>
              </a:ext>
            </a:extLst>
          </p:cNvPr>
          <p:cNvSpPr/>
          <p:nvPr/>
        </p:nvSpPr>
        <p:spPr>
          <a:xfrm>
            <a:off x="-169862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340EB504-B6CB-4D3C-8F78-B2643AA8F7B7}"/>
              </a:ext>
            </a:extLst>
          </p:cNvPr>
          <p:cNvSpPr/>
          <p:nvPr/>
        </p:nvSpPr>
        <p:spPr>
          <a:xfrm>
            <a:off x="-153479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D7A3439A-BEFF-42DB-BC2C-100A33E20B56}"/>
              </a:ext>
            </a:extLst>
          </p:cNvPr>
          <p:cNvSpPr/>
          <p:nvPr/>
        </p:nvSpPr>
        <p:spPr>
          <a:xfrm>
            <a:off x="-137096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6C852C14-CD05-4005-9B13-EF1679B99B7B}"/>
              </a:ext>
            </a:extLst>
          </p:cNvPr>
          <p:cNvSpPr/>
          <p:nvPr/>
        </p:nvSpPr>
        <p:spPr>
          <a:xfrm>
            <a:off x="-120713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071E13C5-77B1-458D-9E91-A1C11C72E494}"/>
              </a:ext>
            </a:extLst>
          </p:cNvPr>
          <p:cNvSpPr/>
          <p:nvPr/>
        </p:nvSpPr>
        <p:spPr>
          <a:xfrm>
            <a:off x="-104330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91BA6C5C-BB13-4565-BE31-9B09D8B50437}"/>
              </a:ext>
            </a:extLst>
          </p:cNvPr>
          <p:cNvSpPr/>
          <p:nvPr/>
        </p:nvSpPr>
        <p:spPr>
          <a:xfrm>
            <a:off x="-87947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CBA2E01F-FDA2-44F9-8B42-D670FDCC39B3}"/>
              </a:ext>
            </a:extLst>
          </p:cNvPr>
          <p:cNvSpPr/>
          <p:nvPr/>
        </p:nvSpPr>
        <p:spPr>
          <a:xfrm>
            <a:off x="-71564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75867436-6D47-4827-881F-D288C3EE61A3}"/>
              </a:ext>
            </a:extLst>
          </p:cNvPr>
          <p:cNvSpPr/>
          <p:nvPr/>
        </p:nvSpPr>
        <p:spPr>
          <a:xfrm>
            <a:off x="-55181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4D36D4D2-11F7-4B02-9AE0-A1086384C7B8}"/>
              </a:ext>
            </a:extLst>
          </p:cNvPr>
          <p:cNvSpPr/>
          <p:nvPr/>
        </p:nvSpPr>
        <p:spPr>
          <a:xfrm>
            <a:off x="-38798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542B0B73-0EE4-4DAD-B316-CE9A3B5A8D10}"/>
              </a:ext>
            </a:extLst>
          </p:cNvPr>
          <p:cNvSpPr/>
          <p:nvPr/>
        </p:nvSpPr>
        <p:spPr>
          <a:xfrm>
            <a:off x="-2241550" y="-13462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A63A800F-9F04-422C-A488-C3901E1C4D29}"/>
              </a:ext>
            </a:extLst>
          </p:cNvPr>
          <p:cNvSpPr/>
          <p:nvPr/>
        </p:nvSpPr>
        <p:spPr>
          <a:xfrm>
            <a:off x="-169862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B5BAA36B-4211-4B38-8EFA-7E3CD4701DED}"/>
              </a:ext>
            </a:extLst>
          </p:cNvPr>
          <p:cNvSpPr/>
          <p:nvPr/>
        </p:nvSpPr>
        <p:spPr>
          <a:xfrm>
            <a:off x="-153479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499E3C03-8218-40EC-8845-6EE92FFDEE98}"/>
              </a:ext>
            </a:extLst>
          </p:cNvPr>
          <p:cNvSpPr/>
          <p:nvPr/>
        </p:nvSpPr>
        <p:spPr>
          <a:xfrm>
            <a:off x="-137096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6B28A60B-FF04-43F1-81A9-B8D0D80E1005}"/>
              </a:ext>
            </a:extLst>
          </p:cNvPr>
          <p:cNvSpPr/>
          <p:nvPr/>
        </p:nvSpPr>
        <p:spPr>
          <a:xfrm>
            <a:off x="-120713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D43B8869-5775-4EB2-BBB2-14CA70648081}"/>
              </a:ext>
            </a:extLst>
          </p:cNvPr>
          <p:cNvSpPr/>
          <p:nvPr/>
        </p:nvSpPr>
        <p:spPr>
          <a:xfrm>
            <a:off x="-104330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D30D91B7-568B-46D9-AEFD-73F2701DF97F}"/>
              </a:ext>
            </a:extLst>
          </p:cNvPr>
          <p:cNvSpPr/>
          <p:nvPr/>
        </p:nvSpPr>
        <p:spPr>
          <a:xfrm>
            <a:off x="-87947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0B5C81C0-CF3A-45C6-A358-784C08C9B421}"/>
              </a:ext>
            </a:extLst>
          </p:cNvPr>
          <p:cNvSpPr/>
          <p:nvPr/>
        </p:nvSpPr>
        <p:spPr>
          <a:xfrm>
            <a:off x="-71564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a:extLst>
              <a:ext uri="{FF2B5EF4-FFF2-40B4-BE49-F238E27FC236}">
                <a16:creationId xmlns:a16="http://schemas.microsoft.com/office/drawing/2014/main" id="{F28C6EC9-CFA3-4893-B2F7-1EDC68B54678}"/>
              </a:ext>
            </a:extLst>
          </p:cNvPr>
          <p:cNvSpPr/>
          <p:nvPr/>
        </p:nvSpPr>
        <p:spPr>
          <a:xfrm>
            <a:off x="-55181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a:extLst>
              <a:ext uri="{FF2B5EF4-FFF2-40B4-BE49-F238E27FC236}">
                <a16:creationId xmlns:a16="http://schemas.microsoft.com/office/drawing/2014/main" id="{D2900CB4-0717-4A6F-9336-65EA1B9EF592}"/>
              </a:ext>
            </a:extLst>
          </p:cNvPr>
          <p:cNvSpPr/>
          <p:nvPr/>
        </p:nvSpPr>
        <p:spPr>
          <a:xfrm>
            <a:off x="-38798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FFBC0D9A-9271-4EBC-9FFC-15F845A4DF7F}"/>
              </a:ext>
            </a:extLst>
          </p:cNvPr>
          <p:cNvSpPr/>
          <p:nvPr/>
        </p:nvSpPr>
        <p:spPr>
          <a:xfrm>
            <a:off x="-2241550" y="2921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03479B8A-FA18-4D8C-927D-1E27A1E51245}"/>
              </a:ext>
            </a:extLst>
          </p:cNvPr>
          <p:cNvSpPr/>
          <p:nvPr/>
        </p:nvSpPr>
        <p:spPr>
          <a:xfrm>
            <a:off x="-169862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a:extLst>
              <a:ext uri="{FF2B5EF4-FFF2-40B4-BE49-F238E27FC236}">
                <a16:creationId xmlns:a16="http://schemas.microsoft.com/office/drawing/2014/main" id="{8A4524EA-173E-45A3-936D-CBD6BB778218}"/>
              </a:ext>
            </a:extLst>
          </p:cNvPr>
          <p:cNvSpPr/>
          <p:nvPr/>
        </p:nvSpPr>
        <p:spPr>
          <a:xfrm>
            <a:off x="-153479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a:extLst>
              <a:ext uri="{FF2B5EF4-FFF2-40B4-BE49-F238E27FC236}">
                <a16:creationId xmlns:a16="http://schemas.microsoft.com/office/drawing/2014/main" id="{D5E3E549-2CE4-467F-B9D8-D0E6C1EB2F1E}"/>
              </a:ext>
            </a:extLst>
          </p:cNvPr>
          <p:cNvSpPr/>
          <p:nvPr/>
        </p:nvSpPr>
        <p:spPr>
          <a:xfrm>
            <a:off x="-137096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a:extLst>
              <a:ext uri="{FF2B5EF4-FFF2-40B4-BE49-F238E27FC236}">
                <a16:creationId xmlns:a16="http://schemas.microsoft.com/office/drawing/2014/main" id="{CC9447D2-B441-4DF3-815D-3F4E41743E14}"/>
              </a:ext>
            </a:extLst>
          </p:cNvPr>
          <p:cNvSpPr/>
          <p:nvPr/>
        </p:nvSpPr>
        <p:spPr>
          <a:xfrm>
            <a:off x="-120713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EAB183E6-4401-48E4-B823-2C7F3A155718}"/>
              </a:ext>
            </a:extLst>
          </p:cNvPr>
          <p:cNvSpPr/>
          <p:nvPr/>
        </p:nvSpPr>
        <p:spPr>
          <a:xfrm>
            <a:off x="-104330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CA87A737-0DA5-4A37-AB96-CCB51E1CBD7D}"/>
              </a:ext>
            </a:extLst>
          </p:cNvPr>
          <p:cNvSpPr/>
          <p:nvPr/>
        </p:nvSpPr>
        <p:spPr>
          <a:xfrm>
            <a:off x="-87947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D8DBBF50-27FF-4256-8BDD-43E301DFA3B5}"/>
              </a:ext>
            </a:extLst>
          </p:cNvPr>
          <p:cNvSpPr/>
          <p:nvPr/>
        </p:nvSpPr>
        <p:spPr>
          <a:xfrm>
            <a:off x="-71564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a:extLst>
              <a:ext uri="{FF2B5EF4-FFF2-40B4-BE49-F238E27FC236}">
                <a16:creationId xmlns:a16="http://schemas.microsoft.com/office/drawing/2014/main" id="{F9E61218-92FE-43D7-BE9D-CD0EC12B961D}"/>
              </a:ext>
            </a:extLst>
          </p:cNvPr>
          <p:cNvSpPr/>
          <p:nvPr/>
        </p:nvSpPr>
        <p:spPr>
          <a:xfrm>
            <a:off x="-55181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C736F389-DA1F-44AD-86E3-C4BDBFFB40F4}"/>
              </a:ext>
            </a:extLst>
          </p:cNvPr>
          <p:cNvSpPr/>
          <p:nvPr/>
        </p:nvSpPr>
        <p:spPr>
          <a:xfrm>
            <a:off x="-38798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C96488F4-AE61-4FCA-AD07-5F2C23DD3669}"/>
              </a:ext>
            </a:extLst>
          </p:cNvPr>
          <p:cNvSpPr/>
          <p:nvPr/>
        </p:nvSpPr>
        <p:spPr>
          <a:xfrm>
            <a:off x="-2241550" y="19304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92C3637D-F6F8-47F1-8C0E-A7567FA0B616}"/>
              </a:ext>
            </a:extLst>
          </p:cNvPr>
          <p:cNvSpPr/>
          <p:nvPr/>
        </p:nvSpPr>
        <p:spPr>
          <a:xfrm>
            <a:off x="-169862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a:extLst>
              <a:ext uri="{FF2B5EF4-FFF2-40B4-BE49-F238E27FC236}">
                <a16:creationId xmlns:a16="http://schemas.microsoft.com/office/drawing/2014/main" id="{1153BACB-7099-4FE6-8635-17E0AFABD2B1}"/>
              </a:ext>
            </a:extLst>
          </p:cNvPr>
          <p:cNvSpPr/>
          <p:nvPr/>
        </p:nvSpPr>
        <p:spPr>
          <a:xfrm>
            <a:off x="-153479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a:extLst>
              <a:ext uri="{FF2B5EF4-FFF2-40B4-BE49-F238E27FC236}">
                <a16:creationId xmlns:a16="http://schemas.microsoft.com/office/drawing/2014/main" id="{C3181D70-E029-42A4-AFA5-AE7DF891DC12}"/>
              </a:ext>
            </a:extLst>
          </p:cNvPr>
          <p:cNvSpPr/>
          <p:nvPr/>
        </p:nvSpPr>
        <p:spPr>
          <a:xfrm>
            <a:off x="-137096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a:extLst>
              <a:ext uri="{FF2B5EF4-FFF2-40B4-BE49-F238E27FC236}">
                <a16:creationId xmlns:a16="http://schemas.microsoft.com/office/drawing/2014/main" id="{7F114E4C-44DA-4FB9-A877-20A8B47652D2}"/>
              </a:ext>
            </a:extLst>
          </p:cNvPr>
          <p:cNvSpPr/>
          <p:nvPr/>
        </p:nvSpPr>
        <p:spPr>
          <a:xfrm>
            <a:off x="-120713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id="{5FBD2C5E-09F5-4EE6-B08C-799AF8151337}"/>
              </a:ext>
            </a:extLst>
          </p:cNvPr>
          <p:cNvSpPr/>
          <p:nvPr/>
        </p:nvSpPr>
        <p:spPr>
          <a:xfrm>
            <a:off x="-104330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B72AB34E-E53F-4E9C-9377-9088CE95ECF0}"/>
              </a:ext>
            </a:extLst>
          </p:cNvPr>
          <p:cNvSpPr/>
          <p:nvPr/>
        </p:nvSpPr>
        <p:spPr>
          <a:xfrm>
            <a:off x="-87947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a16="http://schemas.microsoft.com/office/drawing/2014/main" id="{9D3110EA-C296-42F4-A63D-D2756364DE99}"/>
              </a:ext>
            </a:extLst>
          </p:cNvPr>
          <p:cNvSpPr/>
          <p:nvPr/>
        </p:nvSpPr>
        <p:spPr>
          <a:xfrm>
            <a:off x="-71564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a:extLst>
              <a:ext uri="{FF2B5EF4-FFF2-40B4-BE49-F238E27FC236}">
                <a16:creationId xmlns:a16="http://schemas.microsoft.com/office/drawing/2014/main" id="{B27C5831-C4DB-4C91-82C7-F2E193007492}"/>
              </a:ext>
            </a:extLst>
          </p:cNvPr>
          <p:cNvSpPr/>
          <p:nvPr/>
        </p:nvSpPr>
        <p:spPr>
          <a:xfrm>
            <a:off x="-55181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206B8A1F-8DCE-4EE5-BCAB-BC994DF7AE0D}"/>
              </a:ext>
            </a:extLst>
          </p:cNvPr>
          <p:cNvSpPr/>
          <p:nvPr/>
        </p:nvSpPr>
        <p:spPr>
          <a:xfrm>
            <a:off x="-38798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0E26225A-3F38-467F-861F-EEC262EB122C}"/>
              </a:ext>
            </a:extLst>
          </p:cNvPr>
          <p:cNvSpPr/>
          <p:nvPr/>
        </p:nvSpPr>
        <p:spPr>
          <a:xfrm>
            <a:off x="-2241550" y="35687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46680F9F-9E19-4EFF-8A2E-F9BFC2DFCF31}"/>
              </a:ext>
            </a:extLst>
          </p:cNvPr>
          <p:cNvSpPr/>
          <p:nvPr/>
        </p:nvSpPr>
        <p:spPr>
          <a:xfrm>
            <a:off x="-169862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a:extLst>
              <a:ext uri="{FF2B5EF4-FFF2-40B4-BE49-F238E27FC236}">
                <a16:creationId xmlns:a16="http://schemas.microsoft.com/office/drawing/2014/main" id="{9D69B437-561F-465D-99D4-95426086F87C}"/>
              </a:ext>
            </a:extLst>
          </p:cNvPr>
          <p:cNvSpPr/>
          <p:nvPr/>
        </p:nvSpPr>
        <p:spPr>
          <a:xfrm>
            <a:off x="-153479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a:extLst>
              <a:ext uri="{FF2B5EF4-FFF2-40B4-BE49-F238E27FC236}">
                <a16:creationId xmlns:a16="http://schemas.microsoft.com/office/drawing/2014/main" id="{A41EB1BE-C981-4960-88DB-6826A4E23195}"/>
              </a:ext>
            </a:extLst>
          </p:cNvPr>
          <p:cNvSpPr/>
          <p:nvPr/>
        </p:nvSpPr>
        <p:spPr>
          <a:xfrm>
            <a:off x="-137096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0303ADBA-24D9-491C-A7B0-22A517834313}"/>
              </a:ext>
            </a:extLst>
          </p:cNvPr>
          <p:cNvSpPr/>
          <p:nvPr/>
        </p:nvSpPr>
        <p:spPr>
          <a:xfrm>
            <a:off x="-120713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a:extLst>
              <a:ext uri="{FF2B5EF4-FFF2-40B4-BE49-F238E27FC236}">
                <a16:creationId xmlns:a16="http://schemas.microsoft.com/office/drawing/2014/main" id="{86491A53-1BE3-4B0B-A18D-3B26E3271EBB}"/>
              </a:ext>
            </a:extLst>
          </p:cNvPr>
          <p:cNvSpPr/>
          <p:nvPr/>
        </p:nvSpPr>
        <p:spPr>
          <a:xfrm>
            <a:off x="-104330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a:extLst>
              <a:ext uri="{FF2B5EF4-FFF2-40B4-BE49-F238E27FC236}">
                <a16:creationId xmlns:a16="http://schemas.microsoft.com/office/drawing/2014/main" id="{BE4A1AE6-C609-4406-9AAB-817EC0FF8512}"/>
              </a:ext>
            </a:extLst>
          </p:cNvPr>
          <p:cNvSpPr/>
          <p:nvPr/>
        </p:nvSpPr>
        <p:spPr>
          <a:xfrm>
            <a:off x="-87947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a:extLst>
              <a:ext uri="{FF2B5EF4-FFF2-40B4-BE49-F238E27FC236}">
                <a16:creationId xmlns:a16="http://schemas.microsoft.com/office/drawing/2014/main" id="{EB97A56A-BEEB-44AA-B5E8-747A81E77696}"/>
              </a:ext>
            </a:extLst>
          </p:cNvPr>
          <p:cNvSpPr/>
          <p:nvPr/>
        </p:nvSpPr>
        <p:spPr>
          <a:xfrm>
            <a:off x="-71564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a:extLst>
              <a:ext uri="{FF2B5EF4-FFF2-40B4-BE49-F238E27FC236}">
                <a16:creationId xmlns:a16="http://schemas.microsoft.com/office/drawing/2014/main" id="{2C53CDC6-7227-4002-9487-B2314EF9F88E}"/>
              </a:ext>
            </a:extLst>
          </p:cNvPr>
          <p:cNvSpPr/>
          <p:nvPr/>
        </p:nvSpPr>
        <p:spPr>
          <a:xfrm>
            <a:off x="-55181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a:extLst>
              <a:ext uri="{FF2B5EF4-FFF2-40B4-BE49-F238E27FC236}">
                <a16:creationId xmlns:a16="http://schemas.microsoft.com/office/drawing/2014/main" id="{A6264ACF-1409-4D0E-BE18-7A216CFA3030}"/>
              </a:ext>
            </a:extLst>
          </p:cNvPr>
          <p:cNvSpPr/>
          <p:nvPr/>
        </p:nvSpPr>
        <p:spPr>
          <a:xfrm>
            <a:off x="-38798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a:extLst>
              <a:ext uri="{FF2B5EF4-FFF2-40B4-BE49-F238E27FC236}">
                <a16:creationId xmlns:a16="http://schemas.microsoft.com/office/drawing/2014/main" id="{76E88776-189B-4E18-AEA6-46569E77C0D4}"/>
              </a:ext>
            </a:extLst>
          </p:cNvPr>
          <p:cNvSpPr/>
          <p:nvPr/>
        </p:nvSpPr>
        <p:spPr>
          <a:xfrm>
            <a:off x="-2241550" y="52070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a:extLst>
              <a:ext uri="{FF2B5EF4-FFF2-40B4-BE49-F238E27FC236}">
                <a16:creationId xmlns:a16="http://schemas.microsoft.com/office/drawing/2014/main" id="{5B0413A3-4F98-4D2A-A766-FE31720783C0}"/>
              </a:ext>
            </a:extLst>
          </p:cNvPr>
          <p:cNvSpPr/>
          <p:nvPr/>
        </p:nvSpPr>
        <p:spPr>
          <a:xfrm>
            <a:off x="-169862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a:extLst>
              <a:ext uri="{FF2B5EF4-FFF2-40B4-BE49-F238E27FC236}">
                <a16:creationId xmlns:a16="http://schemas.microsoft.com/office/drawing/2014/main" id="{1DCCEE54-28AE-4E04-B5AD-CF8888007B79}"/>
              </a:ext>
            </a:extLst>
          </p:cNvPr>
          <p:cNvSpPr/>
          <p:nvPr/>
        </p:nvSpPr>
        <p:spPr>
          <a:xfrm>
            <a:off x="-153479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a:extLst>
              <a:ext uri="{FF2B5EF4-FFF2-40B4-BE49-F238E27FC236}">
                <a16:creationId xmlns:a16="http://schemas.microsoft.com/office/drawing/2014/main" id="{32602049-4DAA-4433-8232-034B2BF4F262}"/>
              </a:ext>
            </a:extLst>
          </p:cNvPr>
          <p:cNvSpPr/>
          <p:nvPr/>
        </p:nvSpPr>
        <p:spPr>
          <a:xfrm>
            <a:off x="-137096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385111BC-D30E-4697-8870-C0AAD5EDF4DB}"/>
              </a:ext>
            </a:extLst>
          </p:cNvPr>
          <p:cNvSpPr/>
          <p:nvPr/>
        </p:nvSpPr>
        <p:spPr>
          <a:xfrm>
            <a:off x="-120713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a:extLst>
              <a:ext uri="{FF2B5EF4-FFF2-40B4-BE49-F238E27FC236}">
                <a16:creationId xmlns:a16="http://schemas.microsoft.com/office/drawing/2014/main" id="{757C710D-B5CA-445B-AAE3-B1E371004510}"/>
              </a:ext>
            </a:extLst>
          </p:cNvPr>
          <p:cNvSpPr/>
          <p:nvPr/>
        </p:nvSpPr>
        <p:spPr>
          <a:xfrm>
            <a:off x="-104330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a:extLst>
              <a:ext uri="{FF2B5EF4-FFF2-40B4-BE49-F238E27FC236}">
                <a16:creationId xmlns:a16="http://schemas.microsoft.com/office/drawing/2014/main" id="{3B8B9EE7-E1DD-41DA-B758-CBF27C1CE7D9}"/>
              </a:ext>
            </a:extLst>
          </p:cNvPr>
          <p:cNvSpPr/>
          <p:nvPr/>
        </p:nvSpPr>
        <p:spPr>
          <a:xfrm>
            <a:off x="-87947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F100C5E2-F0F1-4844-9DE4-73B70220CB03}"/>
              </a:ext>
            </a:extLst>
          </p:cNvPr>
          <p:cNvSpPr/>
          <p:nvPr/>
        </p:nvSpPr>
        <p:spPr>
          <a:xfrm>
            <a:off x="-71564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41F06F3E-B161-4CEA-973A-A03D76839EDE}"/>
              </a:ext>
            </a:extLst>
          </p:cNvPr>
          <p:cNvSpPr/>
          <p:nvPr/>
        </p:nvSpPr>
        <p:spPr>
          <a:xfrm>
            <a:off x="-55181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a:extLst>
              <a:ext uri="{FF2B5EF4-FFF2-40B4-BE49-F238E27FC236}">
                <a16:creationId xmlns:a16="http://schemas.microsoft.com/office/drawing/2014/main" id="{1AF1D2F0-7928-4047-95FC-5C0036B9497D}"/>
              </a:ext>
            </a:extLst>
          </p:cNvPr>
          <p:cNvSpPr/>
          <p:nvPr/>
        </p:nvSpPr>
        <p:spPr>
          <a:xfrm>
            <a:off x="-38798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a:extLst>
              <a:ext uri="{FF2B5EF4-FFF2-40B4-BE49-F238E27FC236}">
                <a16:creationId xmlns:a16="http://schemas.microsoft.com/office/drawing/2014/main" id="{C8183075-8249-415F-B6C7-4584A2737FEF}"/>
              </a:ext>
            </a:extLst>
          </p:cNvPr>
          <p:cNvSpPr/>
          <p:nvPr/>
        </p:nvSpPr>
        <p:spPr>
          <a:xfrm>
            <a:off x="-2241550" y="68453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extLst>
              <a:ext uri="{FF2B5EF4-FFF2-40B4-BE49-F238E27FC236}">
                <a16:creationId xmlns:a16="http://schemas.microsoft.com/office/drawing/2014/main" id="{A1D073B0-E787-4A03-ABEC-674E8D17D160}"/>
              </a:ext>
            </a:extLst>
          </p:cNvPr>
          <p:cNvSpPr/>
          <p:nvPr/>
        </p:nvSpPr>
        <p:spPr>
          <a:xfrm>
            <a:off x="-169862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a:extLst>
              <a:ext uri="{FF2B5EF4-FFF2-40B4-BE49-F238E27FC236}">
                <a16:creationId xmlns:a16="http://schemas.microsoft.com/office/drawing/2014/main" id="{1F7F1AE8-3365-40D3-A1BD-A7BBB608491A}"/>
              </a:ext>
            </a:extLst>
          </p:cNvPr>
          <p:cNvSpPr/>
          <p:nvPr/>
        </p:nvSpPr>
        <p:spPr>
          <a:xfrm>
            <a:off x="-153479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a16="http://schemas.microsoft.com/office/drawing/2014/main" id="{3D912BEC-906B-4A43-BBFC-2E0A3DFCA305}"/>
              </a:ext>
            </a:extLst>
          </p:cNvPr>
          <p:cNvSpPr/>
          <p:nvPr/>
        </p:nvSpPr>
        <p:spPr>
          <a:xfrm>
            <a:off x="-137096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a:extLst>
              <a:ext uri="{FF2B5EF4-FFF2-40B4-BE49-F238E27FC236}">
                <a16:creationId xmlns:a16="http://schemas.microsoft.com/office/drawing/2014/main" id="{EA89F919-7D1E-401A-ACBA-ECE851C38144}"/>
              </a:ext>
            </a:extLst>
          </p:cNvPr>
          <p:cNvSpPr/>
          <p:nvPr/>
        </p:nvSpPr>
        <p:spPr>
          <a:xfrm>
            <a:off x="-120713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2F79E1D5-1D17-4099-BE12-109DA4D44FBF}"/>
              </a:ext>
            </a:extLst>
          </p:cNvPr>
          <p:cNvSpPr/>
          <p:nvPr/>
        </p:nvSpPr>
        <p:spPr>
          <a:xfrm>
            <a:off x="-104330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a:extLst>
              <a:ext uri="{FF2B5EF4-FFF2-40B4-BE49-F238E27FC236}">
                <a16:creationId xmlns:a16="http://schemas.microsoft.com/office/drawing/2014/main" id="{AB4C5F65-5505-4CC3-91C8-2B046FEC63E3}"/>
              </a:ext>
            </a:extLst>
          </p:cNvPr>
          <p:cNvSpPr/>
          <p:nvPr/>
        </p:nvSpPr>
        <p:spPr>
          <a:xfrm>
            <a:off x="-87947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a:extLst>
              <a:ext uri="{FF2B5EF4-FFF2-40B4-BE49-F238E27FC236}">
                <a16:creationId xmlns:a16="http://schemas.microsoft.com/office/drawing/2014/main" id="{DC2223BA-DB8B-45F1-99B2-7512EDF32861}"/>
              </a:ext>
            </a:extLst>
          </p:cNvPr>
          <p:cNvSpPr/>
          <p:nvPr/>
        </p:nvSpPr>
        <p:spPr>
          <a:xfrm>
            <a:off x="-71564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extLst>
              <a:ext uri="{FF2B5EF4-FFF2-40B4-BE49-F238E27FC236}">
                <a16:creationId xmlns:a16="http://schemas.microsoft.com/office/drawing/2014/main" id="{40C90157-775D-477C-8615-E84C7C08CDE9}"/>
              </a:ext>
            </a:extLst>
          </p:cNvPr>
          <p:cNvSpPr/>
          <p:nvPr/>
        </p:nvSpPr>
        <p:spPr>
          <a:xfrm>
            <a:off x="-55181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D5915AB5-8B7D-416B-96E9-D6863D4FCF0C}"/>
              </a:ext>
            </a:extLst>
          </p:cNvPr>
          <p:cNvSpPr/>
          <p:nvPr/>
        </p:nvSpPr>
        <p:spPr>
          <a:xfrm>
            <a:off x="-38798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a:extLst>
              <a:ext uri="{FF2B5EF4-FFF2-40B4-BE49-F238E27FC236}">
                <a16:creationId xmlns:a16="http://schemas.microsoft.com/office/drawing/2014/main" id="{F7D36A1B-4187-4FE4-98D3-58B060F82F7E}"/>
              </a:ext>
            </a:extLst>
          </p:cNvPr>
          <p:cNvSpPr/>
          <p:nvPr/>
        </p:nvSpPr>
        <p:spPr>
          <a:xfrm>
            <a:off x="-2241550" y="84836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a:extLst>
              <a:ext uri="{FF2B5EF4-FFF2-40B4-BE49-F238E27FC236}">
                <a16:creationId xmlns:a16="http://schemas.microsoft.com/office/drawing/2014/main" id="{30096CFF-F8F5-430E-A0AE-EDDB3D2FC757}"/>
              </a:ext>
            </a:extLst>
          </p:cNvPr>
          <p:cNvSpPr/>
          <p:nvPr/>
        </p:nvSpPr>
        <p:spPr>
          <a:xfrm>
            <a:off x="-169862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a:extLst>
              <a:ext uri="{FF2B5EF4-FFF2-40B4-BE49-F238E27FC236}">
                <a16:creationId xmlns:a16="http://schemas.microsoft.com/office/drawing/2014/main" id="{0B2B8CC5-06E9-4665-B80C-BE9C6A1B4322}"/>
              </a:ext>
            </a:extLst>
          </p:cNvPr>
          <p:cNvSpPr/>
          <p:nvPr/>
        </p:nvSpPr>
        <p:spPr>
          <a:xfrm>
            <a:off x="-153479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2E6C6697-4E5A-4324-A875-45485C2F7AE1}"/>
              </a:ext>
            </a:extLst>
          </p:cNvPr>
          <p:cNvSpPr/>
          <p:nvPr/>
        </p:nvSpPr>
        <p:spPr>
          <a:xfrm>
            <a:off x="-137096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118AB4C5-34D9-492C-BD32-13038B6D8647}"/>
              </a:ext>
            </a:extLst>
          </p:cNvPr>
          <p:cNvSpPr/>
          <p:nvPr/>
        </p:nvSpPr>
        <p:spPr>
          <a:xfrm>
            <a:off x="-120713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B5C8701B-314F-4328-9A7B-08D64C7B6700}"/>
              </a:ext>
            </a:extLst>
          </p:cNvPr>
          <p:cNvSpPr/>
          <p:nvPr/>
        </p:nvSpPr>
        <p:spPr>
          <a:xfrm>
            <a:off x="-104330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a:extLst>
              <a:ext uri="{FF2B5EF4-FFF2-40B4-BE49-F238E27FC236}">
                <a16:creationId xmlns:a16="http://schemas.microsoft.com/office/drawing/2014/main" id="{E6FC716C-F716-4FEB-832A-8B36A878B558}"/>
              </a:ext>
            </a:extLst>
          </p:cNvPr>
          <p:cNvSpPr/>
          <p:nvPr/>
        </p:nvSpPr>
        <p:spPr>
          <a:xfrm>
            <a:off x="-87947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extLst>
              <a:ext uri="{FF2B5EF4-FFF2-40B4-BE49-F238E27FC236}">
                <a16:creationId xmlns:a16="http://schemas.microsoft.com/office/drawing/2014/main" id="{DB11BCFA-132B-4C66-B6F0-D54A74D9842B}"/>
              </a:ext>
            </a:extLst>
          </p:cNvPr>
          <p:cNvSpPr/>
          <p:nvPr/>
        </p:nvSpPr>
        <p:spPr>
          <a:xfrm>
            <a:off x="-71564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extLst>
              <a:ext uri="{FF2B5EF4-FFF2-40B4-BE49-F238E27FC236}">
                <a16:creationId xmlns:a16="http://schemas.microsoft.com/office/drawing/2014/main" id="{73E32D4D-16C7-44BC-B3A6-D57C04612B8D}"/>
              </a:ext>
            </a:extLst>
          </p:cNvPr>
          <p:cNvSpPr/>
          <p:nvPr/>
        </p:nvSpPr>
        <p:spPr>
          <a:xfrm>
            <a:off x="-55181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a:extLst>
              <a:ext uri="{FF2B5EF4-FFF2-40B4-BE49-F238E27FC236}">
                <a16:creationId xmlns:a16="http://schemas.microsoft.com/office/drawing/2014/main" id="{F6360159-2C8E-4D2D-B4B9-EB1676ED60AE}"/>
              </a:ext>
            </a:extLst>
          </p:cNvPr>
          <p:cNvSpPr/>
          <p:nvPr/>
        </p:nvSpPr>
        <p:spPr>
          <a:xfrm>
            <a:off x="-38798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a:extLst>
              <a:ext uri="{FF2B5EF4-FFF2-40B4-BE49-F238E27FC236}">
                <a16:creationId xmlns:a16="http://schemas.microsoft.com/office/drawing/2014/main" id="{8313461E-C20F-4425-9A67-870B68C093EF}"/>
              </a:ext>
            </a:extLst>
          </p:cNvPr>
          <p:cNvSpPr/>
          <p:nvPr/>
        </p:nvSpPr>
        <p:spPr>
          <a:xfrm>
            <a:off x="-2241550" y="10121900"/>
            <a:ext cx="360000" cy="36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05" name="群組 104">
            <a:extLst>
              <a:ext uri="{FF2B5EF4-FFF2-40B4-BE49-F238E27FC236}">
                <a16:creationId xmlns:a16="http://schemas.microsoft.com/office/drawing/2014/main" id="{0AFDE9CC-BBE4-4CA6-A384-CD487D4EF8C3}"/>
              </a:ext>
            </a:extLst>
          </p:cNvPr>
          <p:cNvGrpSpPr/>
          <p:nvPr/>
        </p:nvGrpSpPr>
        <p:grpSpPr>
          <a:xfrm>
            <a:off x="648929" y="652100"/>
            <a:ext cx="5191432" cy="5191432"/>
            <a:chOff x="648929" y="652100"/>
            <a:chExt cx="5191432" cy="5191432"/>
          </a:xfrm>
        </p:grpSpPr>
        <p:sp>
          <p:nvSpPr>
            <p:cNvPr id="3" name="矩形 2">
              <a:extLst>
                <a:ext uri="{FF2B5EF4-FFF2-40B4-BE49-F238E27FC236}">
                  <a16:creationId xmlns:a16="http://schemas.microsoft.com/office/drawing/2014/main" id="{73377152-6183-4364-9A75-D542AA2B9C38}"/>
                </a:ext>
              </a:extLst>
            </p:cNvPr>
            <p:cNvSpPr/>
            <p:nvPr/>
          </p:nvSpPr>
          <p:spPr>
            <a:xfrm>
              <a:off x="648929" y="652100"/>
              <a:ext cx="2595716" cy="2595716"/>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矩形 103">
              <a:extLst>
                <a:ext uri="{FF2B5EF4-FFF2-40B4-BE49-F238E27FC236}">
                  <a16:creationId xmlns:a16="http://schemas.microsoft.com/office/drawing/2014/main" id="{BAA096B1-56C3-4184-AC89-0DAD76572261}"/>
                </a:ext>
              </a:extLst>
            </p:cNvPr>
            <p:cNvSpPr/>
            <p:nvPr/>
          </p:nvSpPr>
          <p:spPr>
            <a:xfrm>
              <a:off x="3244645" y="3247816"/>
              <a:ext cx="2595716" cy="259571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6" name="頁尾版面配置區 105">
            <a:extLst>
              <a:ext uri="{FF2B5EF4-FFF2-40B4-BE49-F238E27FC236}">
                <a16:creationId xmlns:a16="http://schemas.microsoft.com/office/drawing/2014/main" id="{BEC75C31-92C1-4B24-896B-1D306AB69FF9}"/>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07" name="矩形 106">
            <a:extLst>
              <a:ext uri="{FF2B5EF4-FFF2-40B4-BE49-F238E27FC236}">
                <a16:creationId xmlns:a16="http://schemas.microsoft.com/office/drawing/2014/main" id="{9777E399-A4E2-40DC-B320-232F784E0BF7}"/>
              </a:ext>
            </a:extLst>
          </p:cNvPr>
          <p:cNvSpPr/>
          <p:nvPr/>
        </p:nvSpPr>
        <p:spPr>
          <a:xfrm>
            <a:off x="1498770" y="664069"/>
            <a:ext cx="5234517" cy="769441"/>
          </a:xfrm>
          <a:prstGeom prst="rect">
            <a:avLst/>
          </a:prstGeom>
        </p:spPr>
        <p:txBody>
          <a:bodyPr wrap="square">
            <a:spAutoFit/>
          </a:bodyPr>
          <a:lstStyle/>
          <a:p>
            <a:r>
              <a:rPr lang="en-US" altLang="zh-TW" sz="4400" dirty="0">
                <a:solidFill>
                  <a:schemeClr val="bg1"/>
                </a:solidFill>
              </a:rPr>
              <a:t>Morph Template 16</a:t>
            </a:r>
            <a:endParaRPr lang="zh-TW" altLang="en-US" sz="4400" dirty="0"/>
          </a:p>
        </p:txBody>
      </p:sp>
      <p:pic>
        <p:nvPicPr>
          <p:cNvPr id="111" name="圖片版面配置區 7" descr="一張含有 杯子, 咖啡, 桌, 地板 的圖片&#10;&#10;自動產生的描述">
            <a:extLst>
              <a:ext uri="{FF2B5EF4-FFF2-40B4-BE49-F238E27FC236}">
                <a16:creationId xmlns:a16="http://schemas.microsoft.com/office/drawing/2014/main" id="{2C1765DD-D71A-4D9C-897F-2224A19FFB0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872503" y="1766457"/>
            <a:ext cx="2065712" cy="2064542"/>
          </a:xfrm>
          <a:prstGeom prst="ellipse">
            <a:avLst/>
          </a:prstGeom>
        </p:spPr>
      </p:pic>
      <p:pic>
        <p:nvPicPr>
          <p:cNvPr id="112" name="圖片版面配置區 9" descr="一張含有 草, 水果 的圖片&#10;&#10;自動產生的描述">
            <a:extLst>
              <a:ext uri="{FF2B5EF4-FFF2-40B4-BE49-F238E27FC236}">
                <a16:creationId xmlns:a16="http://schemas.microsoft.com/office/drawing/2014/main" id="{AD9D6B27-5961-483F-91ED-6983ECD773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674931" y="1766457"/>
            <a:ext cx="2065712" cy="2064542"/>
          </a:xfrm>
          <a:prstGeom prst="ellipse">
            <a:avLst/>
          </a:prstGeom>
        </p:spPr>
      </p:pic>
      <p:pic>
        <p:nvPicPr>
          <p:cNvPr id="113" name="圖片版面配置區 11" descr="一張含有 桌, 室內, 窗戶, 椅子 的圖片&#10;&#10;自動產生的描述">
            <a:extLst>
              <a:ext uri="{FF2B5EF4-FFF2-40B4-BE49-F238E27FC236}">
                <a16:creationId xmlns:a16="http://schemas.microsoft.com/office/drawing/2014/main" id="{27108571-F214-4FD1-9BB2-5587C871027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477359" y="1766457"/>
            <a:ext cx="2065712" cy="2064542"/>
          </a:xfrm>
          <a:prstGeom prst="ellipse">
            <a:avLst/>
          </a:prstGeom>
        </p:spPr>
      </p:pic>
      <p:sp>
        <p:nvSpPr>
          <p:cNvPr id="114" name="矩形 113">
            <a:extLst>
              <a:ext uri="{FF2B5EF4-FFF2-40B4-BE49-F238E27FC236}">
                <a16:creationId xmlns:a16="http://schemas.microsoft.com/office/drawing/2014/main" id="{5E15E541-B7FE-42CB-AA66-F2D6F1CA0684}"/>
              </a:ext>
            </a:extLst>
          </p:cNvPr>
          <p:cNvSpPr/>
          <p:nvPr/>
        </p:nvSpPr>
        <p:spPr>
          <a:xfrm>
            <a:off x="4366593" y="4163946"/>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115" name="群組 114">
            <a:extLst>
              <a:ext uri="{FF2B5EF4-FFF2-40B4-BE49-F238E27FC236}">
                <a16:creationId xmlns:a16="http://schemas.microsoft.com/office/drawing/2014/main" id="{1AFFE8B8-FFC0-495D-9CE5-1DA1D1E73741}"/>
              </a:ext>
            </a:extLst>
          </p:cNvPr>
          <p:cNvGrpSpPr/>
          <p:nvPr/>
        </p:nvGrpSpPr>
        <p:grpSpPr>
          <a:xfrm>
            <a:off x="3880627" y="4322693"/>
            <a:ext cx="421170" cy="421170"/>
            <a:chOff x="5023476" y="1967700"/>
            <a:chExt cx="421170" cy="421170"/>
          </a:xfrm>
        </p:grpSpPr>
        <p:sp>
          <p:nvSpPr>
            <p:cNvPr id="116" name="橢圓 115">
              <a:extLst>
                <a:ext uri="{FF2B5EF4-FFF2-40B4-BE49-F238E27FC236}">
                  <a16:creationId xmlns:a16="http://schemas.microsoft.com/office/drawing/2014/main" id="{976B03EE-2F2E-439F-BACC-798FE5C0314C}"/>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17" name="Freeform 21">
              <a:extLst>
                <a:ext uri="{FF2B5EF4-FFF2-40B4-BE49-F238E27FC236}">
                  <a16:creationId xmlns:a16="http://schemas.microsoft.com/office/drawing/2014/main" id="{1785AFB7-CCC5-49B5-9D7A-BD6809261551}"/>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18" name="矩形 117">
            <a:extLst>
              <a:ext uri="{FF2B5EF4-FFF2-40B4-BE49-F238E27FC236}">
                <a16:creationId xmlns:a16="http://schemas.microsoft.com/office/drawing/2014/main" id="{46360F70-517E-413A-994B-E4EBD10144C1}"/>
              </a:ext>
            </a:extLst>
          </p:cNvPr>
          <p:cNvSpPr/>
          <p:nvPr/>
        </p:nvSpPr>
        <p:spPr>
          <a:xfrm>
            <a:off x="4366593" y="5021196"/>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119" name="群組 118">
            <a:extLst>
              <a:ext uri="{FF2B5EF4-FFF2-40B4-BE49-F238E27FC236}">
                <a16:creationId xmlns:a16="http://schemas.microsoft.com/office/drawing/2014/main" id="{2964F1DF-32ED-48C6-8B2A-8595C0EDE246}"/>
              </a:ext>
            </a:extLst>
          </p:cNvPr>
          <p:cNvGrpSpPr/>
          <p:nvPr/>
        </p:nvGrpSpPr>
        <p:grpSpPr>
          <a:xfrm>
            <a:off x="3880627" y="5179943"/>
            <a:ext cx="421170" cy="421170"/>
            <a:chOff x="5023476" y="1967700"/>
            <a:chExt cx="421170" cy="421170"/>
          </a:xfrm>
        </p:grpSpPr>
        <p:sp>
          <p:nvSpPr>
            <p:cNvPr id="120" name="橢圓 119">
              <a:extLst>
                <a:ext uri="{FF2B5EF4-FFF2-40B4-BE49-F238E27FC236}">
                  <a16:creationId xmlns:a16="http://schemas.microsoft.com/office/drawing/2014/main" id="{3D86117A-8952-4599-8C08-B666DCE399F2}"/>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21" name="Freeform 21">
              <a:extLst>
                <a:ext uri="{FF2B5EF4-FFF2-40B4-BE49-F238E27FC236}">
                  <a16:creationId xmlns:a16="http://schemas.microsoft.com/office/drawing/2014/main" id="{0469CE6C-D13C-4DEC-B9AC-D9858B7E5796}"/>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22" name="矩形 121">
            <a:extLst>
              <a:ext uri="{FF2B5EF4-FFF2-40B4-BE49-F238E27FC236}">
                <a16:creationId xmlns:a16="http://schemas.microsoft.com/office/drawing/2014/main" id="{C42BA83B-376D-40B1-8E6D-FD9ACCB5FA35}"/>
              </a:ext>
            </a:extLst>
          </p:cNvPr>
          <p:cNvSpPr/>
          <p:nvPr/>
        </p:nvSpPr>
        <p:spPr>
          <a:xfrm>
            <a:off x="7210585" y="4163946"/>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123" name="群組 122">
            <a:extLst>
              <a:ext uri="{FF2B5EF4-FFF2-40B4-BE49-F238E27FC236}">
                <a16:creationId xmlns:a16="http://schemas.microsoft.com/office/drawing/2014/main" id="{0E7C0BF5-90CC-42A4-85CF-C8FE08542203}"/>
              </a:ext>
            </a:extLst>
          </p:cNvPr>
          <p:cNvGrpSpPr/>
          <p:nvPr/>
        </p:nvGrpSpPr>
        <p:grpSpPr>
          <a:xfrm>
            <a:off x="6724619" y="4322693"/>
            <a:ext cx="421170" cy="421170"/>
            <a:chOff x="5023476" y="1967700"/>
            <a:chExt cx="421170" cy="421170"/>
          </a:xfrm>
        </p:grpSpPr>
        <p:sp>
          <p:nvSpPr>
            <p:cNvPr id="124" name="橢圓 123">
              <a:extLst>
                <a:ext uri="{FF2B5EF4-FFF2-40B4-BE49-F238E27FC236}">
                  <a16:creationId xmlns:a16="http://schemas.microsoft.com/office/drawing/2014/main" id="{93991A8C-CB7E-48E4-A261-408F2FE772FF}"/>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25" name="Freeform 21">
              <a:extLst>
                <a:ext uri="{FF2B5EF4-FFF2-40B4-BE49-F238E27FC236}">
                  <a16:creationId xmlns:a16="http://schemas.microsoft.com/office/drawing/2014/main" id="{0B08A98A-4CBB-4E10-A542-86E24BD51A2C}"/>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26" name="矩形 125">
            <a:extLst>
              <a:ext uri="{FF2B5EF4-FFF2-40B4-BE49-F238E27FC236}">
                <a16:creationId xmlns:a16="http://schemas.microsoft.com/office/drawing/2014/main" id="{D0255DBA-1D7B-4E9F-8ECD-E5978B0E23F2}"/>
              </a:ext>
            </a:extLst>
          </p:cNvPr>
          <p:cNvSpPr/>
          <p:nvPr/>
        </p:nvSpPr>
        <p:spPr>
          <a:xfrm>
            <a:off x="7210585" y="5021196"/>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127" name="群組 126">
            <a:extLst>
              <a:ext uri="{FF2B5EF4-FFF2-40B4-BE49-F238E27FC236}">
                <a16:creationId xmlns:a16="http://schemas.microsoft.com/office/drawing/2014/main" id="{201BDC7E-C606-4E1D-8CE4-C32DF987C8BF}"/>
              </a:ext>
            </a:extLst>
          </p:cNvPr>
          <p:cNvGrpSpPr/>
          <p:nvPr/>
        </p:nvGrpSpPr>
        <p:grpSpPr>
          <a:xfrm>
            <a:off x="6724619" y="5179943"/>
            <a:ext cx="421170" cy="421170"/>
            <a:chOff x="5023476" y="1967700"/>
            <a:chExt cx="421170" cy="421170"/>
          </a:xfrm>
        </p:grpSpPr>
        <p:sp>
          <p:nvSpPr>
            <p:cNvPr id="128" name="橢圓 127">
              <a:extLst>
                <a:ext uri="{FF2B5EF4-FFF2-40B4-BE49-F238E27FC236}">
                  <a16:creationId xmlns:a16="http://schemas.microsoft.com/office/drawing/2014/main" id="{0631B570-7F92-45CF-8E99-FAF58358AA98}"/>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29" name="Freeform 21">
              <a:extLst>
                <a:ext uri="{FF2B5EF4-FFF2-40B4-BE49-F238E27FC236}">
                  <a16:creationId xmlns:a16="http://schemas.microsoft.com/office/drawing/2014/main" id="{F2879CB0-DED8-4123-8AAA-03F413E77285}"/>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30" name="矩形 129">
            <a:extLst>
              <a:ext uri="{FF2B5EF4-FFF2-40B4-BE49-F238E27FC236}">
                <a16:creationId xmlns:a16="http://schemas.microsoft.com/office/drawing/2014/main" id="{85ABBF7F-7EB1-4CD3-B157-A0D4E8862472}"/>
              </a:ext>
            </a:extLst>
          </p:cNvPr>
          <p:cNvSpPr/>
          <p:nvPr/>
        </p:nvSpPr>
        <p:spPr>
          <a:xfrm>
            <a:off x="9963325" y="4163946"/>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131" name="群組 130">
            <a:extLst>
              <a:ext uri="{FF2B5EF4-FFF2-40B4-BE49-F238E27FC236}">
                <a16:creationId xmlns:a16="http://schemas.microsoft.com/office/drawing/2014/main" id="{41B12383-E469-43CF-880F-5326468A9F45}"/>
              </a:ext>
            </a:extLst>
          </p:cNvPr>
          <p:cNvGrpSpPr/>
          <p:nvPr/>
        </p:nvGrpSpPr>
        <p:grpSpPr>
          <a:xfrm>
            <a:off x="9477359" y="4322693"/>
            <a:ext cx="421170" cy="421170"/>
            <a:chOff x="5023476" y="1967700"/>
            <a:chExt cx="421170" cy="421170"/>
          </a:xfrm>
        </p:grpSpPr>
        <p:sp>
          <p:nvSpPr>
            <p:cNvPr id="132" name="橢圓 131">
              <a:extLst>
                <a:ext uri="{FF2B5EF4-FFF2-40B4-BE49-F238E27FC236}">
                  <a16:creationId xmlns:a16="http://schemas.microsoft.com/office/drawing/2014/main" id="{5F75544D-2894-4075-9248-3645EA2675A3}"/>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3" name="Freeform 21">
              <a:extLst>
                <a:ext uri="{FF2B5EF4-FFF2-40B4-BE49-F238E27FC236}">
                  <a16:creationId xmlns:a16="http://schemas.microsoft.com/office/drawing/2014/main" id="{2A650CBB-5B08-4EA3-A202-7FA44F7A3562}"/>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34" name="矩形 133">
            <a:extLst>
              <a:ext uri="{FF2B5EF4-FFF2-40B4-BE49-F238E27FC236}">
                <a16:creationId xmlns:a16="http://schemas.microsoft.com/office/drawing/2014/main" id="{049FD7F3-FB38-416D-9DC9-8B48B3DA35DA}"/>
              </a:ext>
            </a:extLst>
          </p:cNvPr>
          <p:cNvSpPr/>
          <p:nvPr/>
        </p:nvSpPr>
        <p:spPr>
          <a:xfrm>
            <a:off x="9963325" y="5021196"/>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135" name="群組 134">
            <a:extLst>
              <a:ext uri="{FF2B5EF4-FFF2-40B4-BE49-F238E27FC236}">
                <a16:creationId xmlns:a16="http://schemas.microsoft.com/office/drawing/2014/main" id="{7C30E418-BE9F-43FC-8D41-7EC0D4D4B89B}"/>
              </a:ext>
            </a:extLst>
          </p:cNvPr>
          <p:cNvGrpSpPr/>
          <p:nvPr/>
        </p:nvGrpSpPr>
        <p:grpSpPr>
          <a:xfrm>
            <a:off x="9477359" y="5179943"/>
            <a:ext cx="421170" cy="421170"/>
            <a:chOff x="5023476" y="1967700"/>
            <a:chExt cx="421170" cy="421170"/>
          </a:xfrm>
        </p:grpSpPr>
        <p:sp>
          <p:nvSpPr>
            <p:cNvPr id="136" name="橢圓 135">
              <a:extLst>
                <a:ext uri="{FF2B5EF4-FFF2-40B4-BE49-F238E27FC236}">
                  <a16:creationId xmlns:a16="http://schemas.microsoft.com/office/drawing/2014/main" id="{3BB5B03C-3AFE-44D3-8270-F8993D767B71}"/>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7" name="Freeform 21">
              <a:extLst>
                <a:ext uri="{FF2B5EF4-FFF2-40B4-BE49-F238E27FC236}">
                  <a16:creationId xmlns:a16="http://schemas.microsoft.com/office/drawing/2014/main" id="{CC7B2A33-077D-4E59-B0F8-5E6F3CC0BD94}"/>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Tree>
    <p:extLst>
      <p:ext uri="{BB962C8B-B14F-4D97-AF65-F5344CB8AC3E}">
        <p14:creationId xmlns:p14="http://schemas.microsoft.com/office/powerpoint/2010/main" val="101750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E4BBEFF0-47C2-492D-A055-F20704C6A993}"/>
              </a:ext>
            </a:extLst>
          </p:cNvPr>
          <p:cNvGrpSpPr/>
          <p:nvPr/>
        </p:nvGrpSpPr>
        <p:grpSpPr>
          <a:xfrm rot="10800000">
            <a:off x="6458857" y="1069215"/>
            <a:ext cx="5191432" cy="5191432"/>
            <a:chOff x="648929" y="652100"/>
            <a:chExt cx="5191432" cy="5191432"/>
          </a:xfrm>
        </p:grpSpPr>
        <p:sp>
          <p:nvSpPr>
            <p:cNvPr id="5" name="矩形 4">
              <a:extLst>
                <a:ext uri="{FF2B5EF4-FFF2-40B4-BE49-F238E27FC236}">
                  <a16:creationId xmlns:a16="http://schemas.microsoft.com/office/drawing/2014/main" id="{2C01EA76-4A60-44BF-B6FD-0A33BACE05BF}"/>
                </a:ext>
              </a:extLst>
            </p:cNvPr>
            <p:cNvSpPr/>
            <p:nvPr/>
          </p:nvSpPr>
          <p:spPr>
            <a:xfrm>
              <a:off x="648929" y="652100"/>
              <a:ext cx="2595716" cy="2595716"/>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F61BAAD8-5923-4AE7-B59A-79750FD1B1BF}"/>
                </a:ext>
              </a:extLst>
            </p:cNvPr>
            <p:cNvSpPr/>
            <p:nvPr/>
          </p:nvSpPr>
          <p:spPr>
            <a:xfrm>
              <a:off x="3244645" y="3247816"/>
              <a:ext cx="2595716" cy="259571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頁尾版面配置區 1">
            <a:extLst>
              <a:ext uri="{FF2B5EF4-FFF2-40B4-BE49-F238E27FC236}">
                <a16:creationId xmlns:a16="http://schemas.microsoft.com/office/drawing/2014/main" id="{C65BA9D0-92A9-43FC-A1C6-9618ABCB5053}"/>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矩形 6">
            <a:extLst>
              <a:ext uri="{FF2B5EF4-FFF2-40B4-BE49-F238E27FC236}">
                <a16:creationId xmlns:a16="http://schemas.microsoft.com/office/drawing/2014/main" id="{DC66BB90-9847-4725-8948-42F3E0B4B71D}"/>
              </a:ext>
            </a:extLst>
          </p:cNvPr>
          <p:cNvSpPr/>
          <p:nvPr/>
        </p:nvSpPr>
        <p:spPr>
          <a:xfrm>
            <a:off x="656942" y="301212"/>
            <a:ext cx="5234517" cy="769441"/>
          </a:xfrm>
          <a:prstGeom prst="rect">
            <a:avLst/>
          </a:prstGeom>
        </p:spPr>
        <p:txBody>
          <a:bodyPr wrap="square">
            <a:spAutoFit/>
          </a:bodyPr>
          <a:lstStyle/>
          <a:p>
            <a:r>
              <a:rPr lang="en-US" altLang="zh-TW" sz="4400" dirty="0">
                <a:solidFill>
                  <a:schemeClr val="bg1"/>
                </a:solidFill>
              </a:rPr>
              <a:t>Morph Template 17</a:t>
            </a:r>
            <a:endParaRPr lang="zh-TW" altLang="en-US" sz="4400" dirty="0"/>
          </a:p>
        </p:txBody>
      </p:sp>
      <p:pic>
        <p:nvPicPr>
          <p:cNvPr id="8" name="圖片版面配置區 9" descr="一張含有 水果, 巧克力 的圖片&#10;&#10;自動產生的描述">
            <a:extLst>
              <a:ext uri="{FF2B5EF4-FFF2-40B4-BE49-F238E27FC236}">
                <a16:creationId xmlns:a16="http://schemas.microsoft.com/office/drawing/2014/main" id="{9427C487-2511-42E4-A601-169BA870F22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342343" y="3702788"/>
            <a:ext cx="2595716" cy="2595715"/>
          </a:xfrm>
          <a:prstGeom prst="rect">
            <a:avLst/>
          </a:prstGeom>
        </p:spPr>
      </p:pic>
      <p:pic>
        <p:nvPicPr>
          <p:cNvPr id="9" name="圖片版面配置區 11" descr="一張含有 桌, 杯子 的圖片&#10;&#10;自動產生的描述">
            <a:extLst>
              <a:ext uri="{FF2B5EF4-FFF2-40B4-BE49-F238E27FC236}">
                <a16:creationId xmlns:a16="http://schemas.microsoft.com/office/drawing/2014/main" id="{4F59D003-146D-496B-92E4-64135B81C68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42343" y="993497"/>
            <a:ext cx="2595716" cy="2595716"/>
          </a:xfrm>
          <a:prstGeom prst="rect">
            <a:avLst/>
          </a:prstGeom>
        </p:spPr>
      </p:pic>
      <p:pic>
        <p:nvPicPr>
          <p:cNvPr id="10" name="圖片 9">
            <a:extLst>
              <a:ext uri="{FF2B5EF4-FFF2-40B4-BE49-F238E27FC236}">
                <a16:creationId xmlns:a16="http://schemas.microsoft.com/office/drawing/2014/main" id="{A2E7AF5F-157F-4F44-8514-EA89A9A25768}"/>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9054573" y="993497"/>
            <a:ext cx="2595716" cy="2595717"/>
          </a:xfrm>
          <a:prstGeom prst="rect">
            <a:avLst/>
          </a:prstGeom>
        </p:spPr>
      </p:pic>
      <p:grpSp>
        <p:nvGrpSpPr>
          <p:cNvPr id="47" name="群組 46">
            <a:extLst>
              <a:ext uri="{FF2B5EF4-FFF2-40B4-BE49-F238E27FC236}">
                <a16:creationId xmlns:a16="http://schemas.microsoft.com/office/drawing/2014/main" id="{2371BAA8-1AA4-4D10-9E43-4203B8DBC45D}"/>
              </a:ext>
            </a:extLst>
          </p:cNvPr>
          <p:cNvGrpSpPr/>
          <p:nvPr/>
        </p:nvGrpSpPr>
        <p:grpSpPr>
          <a:xfrm>
            <a:off x="9104707" y="3979816"/>
            <a:ext cx="2545582" cy="2132847"/>
            <a:chOff x="9104707" y="3979816"/>
            <a:chExt cx="2545582" cy="2132847"/>
          </a:xfrm>
        </p:grpSpPr>
        <p:sp>
          <p:nvSpPr>
            <p:cNvPr id="11" name="文字方塊 10">
              <a:extLst>
                <a:ext uri="{FF2B5EF4-FFF2-40B4-BE49-F238E27FC236}">
                  <a16:creationId xmlns:a16="http://schemas.microsoft.com/office/drawing/2014/main" id="{A5A8831E-61CE-4F76-938E-9424726FF211}"/>
                </a:ext>
              </a:extLst>
            </p:cNvPr>
            <p:cNvSpPr txBox="1"/>
            <p:nvPr/>
          </p:nvSpPr>
          <p:spPr>
            <a:xfrm>
              <a:off x="9104707" y="5158556"/>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12" name="群組 11">
              <a:extLst>
                <a:ext uri="{FF2B5EF4-FFF2-40B4-BE49-F238E27FC236}">
                  <a16:creationId xmlns:a16="http://schemas.microsoft.com/office/drawing/2014/main" id="{F241F1F1-E3E2-45EF-B1B7-110B6CCCF2B4}"/>
                </a:ext>
              </a:extLst>
            </p:cNvPr>
            <p:cNvGrpSpPr/>
            <p:nvPr/>
          </p:nvGrpSpPr>
          <p:grpSpPr>
            <a:xfrm>
              <a:off x="9843984" y="3979816"/>
              <a:ext cx="1006292" cy="1005842"/>
              <a:chOff x="7566912" y="2398665"/>
              <a:chExt cx="1006292" cy="1005842"/>
            </a:xfrm>
          </p:grpSpPr>
          <p:sp>
            <p:nvSpPr>
              <p:cNvPr id="13" name="手繪多邊形: 圖案 12">
                <a:extLst>
                  <a:ext uri="{FF2B5EF4-FFF2-40B4-BE49-F238E27FC236}">
                    <a16:creationId xmlns:a16="http://schemas.microsoft.com/office/drawing/2014/main" id="{5D4C08C2-74E4-4114-9974-A54D0AAC8D0D}"/>
                  </a:ext>
                </a:extLst>
              </p:cNvPr>
              <p:cNvSpPr/>
              <p:nvPr/>
            </p:nvSpPr>
            <p:spPr>
              <a:xfrm>
                <a:off x="7566912" y="3036621"/>
                <a:ext cx="1005293" cy="367886"/>
              </a:xfrm>
              <a:custGeom>
                <a:avLst/>
                <a:gdLst>
                  <a:gd name="connsiteX0" fmla="*/ 1681649 w 1706925"/>
                  <a:gd name="connsiteY0" fmla="*/ 0 h 624647"/>
                  <a:gd name="connsiteX1" fmla="*/ 28503 w 1706925"/>
                  <a:gd name="connsiteY1" fmla="*/ 0 h 624647"/>
                  <a:gd name="connsiteX2" fmla="*/ 0 w 1706925"/>
                  <a:gd name="connsiteY2" fmla="*/ 28503 h 624647"/>
                  <a:gd name="connsiteX3" fmla="*/ 598553 w 1706925"/>
                  <a:gd name="connsiteY3" fmla="*/ 627056 h 624647"/>
                  <a:gd name="connsiteX4" fmla="*/ 1111600 w 1706925"/>
                  <a:gd name="connsiteY4" fmla="*/ 627056 h 624647"/>
                  <a:gd name="connsiteX5" fmla="*/ 1710152 w 1706925"/>
                  <a:gd name="connsiteY5" fmla="*/ 28503 h 624647"/>
                  <a:gd name="connsiteX6" fmla="*/ 1681649 w 1706925"/>
                  <a:gd name="connsiteY6" fmla="*/ 0 h 624647"/>
                  <a:gd name="connsiteX7" fmla="*/ 1111600 w 1706925"/>
                  <a:gd name="connsiteY7" fmla="*/ 570050 h 624647"/>
                  <a:gd name="connsiteX8" fmla="*/ 598553 w 1706925"/>
                  <a:gd name="connsiteY8" fmla="*/ 570050 h 624647"/>
                  <a:gd name="connsiteX9" fmla="*/ 57745 w 1706925"/>
                  <a:gd name="connsiteY9" fmla="*/ 57003 h 624647"/>
                  <a:gd name="connsiteX10" fmla="*/ 1652404 w 1706925"/>
                  <a:gd name="connsiteY10" fmla="*/ 57003 h 624647"/>
                  <a:gd name="connsiteX11" fmla="*/ 1111600 w 1706925"/>
                  <a:gd name="connsiteY11" fmla="*/ 570050 h 62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6925" h="624647">
                    <a:moveTo>
                      <a:pt x="1681649" y="0"/>
                    </a:moveTo>
                    <a:lnTo>
                      <a:pt x="28503" y="0"/>
                    </a:lnTo>
                    <a:cubicBezTo>
                      <a:pt x="12770" y="0"/>
                      <a:pt x="0" y="12740"/>
                      <a:pt x="0" y="28503"/>
                    </a:cubicBezTo>
                    <a:cubicBezTo>
                      <a:pt x="0" y="358535"/>
                      <a:pt x="268495" y="627056"/>
                      <a:pt x="598553" y="627056"/>
                    </a:cubicBezTo>
                    <a:lnTo>
                      <a:pt x="1111600" y="627056"/>
                    </a:lnTo>
                    <a:cubicBezTo>
                      <a:pt x="1441631" y="627056"/>
                      <a:pt x="1710152" y="358535"/>
                      <a:pt x="1710152" y="28503"/>
                    </a:cubicBezTo>
                    <a:cubicBezTo>
                      <a:pt x="1710152" y="12740"/>
                      <a:pt x="1697412" y="0"/>
                      <a:pt x="1681649" y="0"/>
                    </a:cubicBezTo>
                    <a:close/>
                    <a:moveTo>
                      <a:pt x="1111600" y="570050"/>
                    </a:moveTo>
                    <a:lnTo>
                      <a:pt x="598553" y="570050"/>
                    </a:lnTo>
                    <a:cubicBezTo>
                      <a:pt x="309508" y="570050"/>
                      <a:pt x="72623" y="342427"/>
                      <a:pt x="57745" y="57003"/>
                    </a:cubicBezTo>
                    <a:lnTo>
                      <a:pt x="1652404" y="57003"/>
                    </a:lnTo>
                    <a:cubicBezTo>
                      <a:pt x="1637530" y="342427"/>
                      <a:pt x="1400644" y="570050"/>
                      <a:pt x="1111600" y="570050"/>
                    </a:cubicBezTo>
                    <a:close/>
                  </a:path>
                </a:pathLst>
              </a:custGeom>
              <a:solidFill>
                <a:schemeClr val="bg1"/>
              </a:solidFill>
              <a:ln w="3330" cap="flat">
                <a:noFill/>
                <a:prstDash val="solid"/>
                <a:miter/>
              </a:ln>
            </p:spPr>
            <p:txBody>
              <a:bodyPr rtlCol="0" anchor="ctr"/>
              <a:lstStyle/>
              <a:p>
                <a:endParaRPr lang="zh-TW" altLang="en-US"/>
              </a:p>
            </p:txBody>
          </p:sp>
          <p:sp>
            <p:nvSpPr>
              <p:cNvPr id="14" name="手繪多邊形: 圖案 13">
                <a:extLst>
                  <a:ext uri="{FF2B5EF4-FFF2-40B4-BE49-F238E27FC236}">
                    <a16:creationId xmlns:a16="http://schemas.microsoft.com/office/drawing/2014/main" id="{3603FC78-2834-4CEA-831B-2DF248586FE4}"/>
                  </a:ext>
                </a:extLst>
              </p:cNvPr>
              <p:cNvSpPr/>
              <p:nvPr/>
            </p:nvSpPr>
            <p:spPr>
              <a:xfrm>
                <a:off x="7919424" y="2398665"/>
                <a:ext cx="503630" cy="503630"/>
              </a:xfrm>
              <a:custGeom>
                <a:avLst/>
                <a:gdLst>
                  <a:gd name="connsiteX0" fmla="*/ 855203 w 855133"/>
                  <a:gd name="connsiteY0" fmla="*/ 399320 h 855133"/>
                  <a:gd name="connsiteX1" fmla="*/ 854976 w 855133"/>
                  <a:gd name="connsiteY1" fmla="*/ 391994 h 855133"/>
                  <a:gd name="connsiteX2" fmla="*/ 775198 w 855133"/>
                  <a:gd name="connsiteY2" fmla="*/ 291353 h 855133"/>
                  <a:gd name="connsiteX3" fmla="*/ 807463 w 855133"/>
                  <a:gd name="connsiteY3" fmla="*/ 259088 h 855133"/>
                  <a:gd name="connsiteX4" fmla="*/ 820059 w 855133"/>
                  <a:gd name="connsiteY4" fmla="*/ 54698 h 855133"/>
                  <a:gd name="connsiteX5" fmla="*/ 609396 w 855133"/>
                  <a:gd name="connsiteY5" fmla="*/ 34318 h 855133"/>
                  <a:gd name="connsiteX6" fmla="*/ 598763 w 855133"/>
                  <a:gd name="connsiteY6" fmla="*/ 43982 h 855133"/>
                  <a:gd name="connsiteX7" fmla="*/ 563706 w 855133"/>
                  <a:gd name="connsiteY7" fmla="*/ 79554 h 855133"/>
                  <a:gd name="connsiteX8" fmla="*/ 462152 w 855133"/>
                  <a:gd name="connsiteY8" fmla="*/ 173 h 855133"/>
                  <a:gd name="connsiteX9" fmla="*/ 342187 w 855133"/>
                  <a:gd name="connsiteY9" fmla="*/ 107940 h 855133"/>
                  <a:gd name="connsiteX10" fmla="*/ 342043 w 855133"/>
                  <a:gd name="connsiteY10" fmla="*/ 114153 h 855133"/>
                  <a:gd name="connsiteX11" fmla="*/ 342043 w 855133"/>
                  <a:gd name="connsiteY11" fmla="*/ 157848 h 855133"/>
                  <a:gd name="connsiteX12" fmla="*/ 285153 w 855133"/>
                  <a:gd name="connsiteY12" fmla="*/ 142513 h 855133"/>
                  <a:gd name="connsiteX13" fmla="*/ 277828 w 855133"/>
                  <a:gd name="connsiteY13" fmla="*/ 142740 h 855133"/>
                  <a:gd name="connsiteX14" fmla="*/ 171030 w 855133"/>
                  <a:gd name="connsiteY14" fmla="*/ 261480 h 855133"/>
                  <a:gd name="connsiteX15" fmla="*/ 171030 w 855133"/>
                  <a:gd name="connsiteY15" fmla="*/ 300245 h 855133"/>
                  <a:gd name="connsiteX16" fmla="*/ 114140 w 855133"/>
                  <a:gd name="connsiteY16" fmla="*/ 285023 h 855133"/>
                  <a:gd name="connsiteX17" fmla="*/ 106845 w 855133"/>
                  <a:gd name="connsiteY17" fmla="*/ 285250 h 855133"/>
                  <a:gd name="connsiteX18" fmla="*/ 17 w 855133"/>
                  <a:gd name="connsiteY18" fmla="*/ 403993 h 855133"/>
                  <a:gd name="connsiteX19" fmla="*/ 17 w 855133"/>
                  <a:gd name="connsiteY19" fmla="*/ 826686 h 855133"/>
                  <a:gd name="connsiteX20" fmla="*/ 28520 w 855133"/>
                  <a:gd name="connsiteY20" fmla="*/ 855189 h 855133"/>
                  <a:gd name="connsiteX21" fmla="*/ 513063 w 855133"/>
                  <a:gd name="connsiteY21" fmla="*/ 855189 h 855133"/>
                  <a:gd name="connsiteX22" fmla="*/ 627043 w 855133"/>
                  <a:gd name="connsiteY22" fmla="*/ 741236 h 855133"/>
                  <a:gd name="connsiteX23" fmla="*/ 611737 w 855133"/>
                  <a:gd name="connsiteY23" fmla="*/ 684233 h 855133"/>
                  <a:gd name="connsiteX24" fmla="*/ 650245 w 855133"/>
                  <a:gd name="connsiteY24" fmla="*/ 684233 h 855133"/>
                  <a:gd name="connsiteX25" fmla="*/ 769556 w 855133"/>
                  <a:gd name="connsiteY25" fmla="*/ 576292 h 855133"/>
                  <a:gd name="connsiteX26" fmla="*/ 753967 w 855133"/>
                  <a:gd name="connsiteY26" fmla="*/ 512505 h 855133"/>
                  <a:gd name="connsiteX27" fmla="*/ 821716 w 855133"/>
                  <a:gd name="connsiteY27" fmla="*/ 479926 h 855133"/>
                  <a:gd name="connsiteX28" fmla="*/ 855203 w 855133"/>
                  <a:gd name="connsiteY28" fmla="*/ 399320 h 855133"/>
                  <a:gd name="connsiteX29" fmla="*/ 781464 w 855133"/>
                  <a:gd name="connsiteY29" fmla="*/ 439565 h 855133"/>
                  <a:gd name="connsiteX30" fmla="*/ 741163 w 855133"/>
                  <a:gd name="connsiteY30" fmla="*/ 456183 h 855133"/>
                  <a:gd name="connsiteX31" fmla="*/ 741076 w 855133"/>
                  <a:gd name="connsiteY31" fmla="*/ 456183 h 855133"/>
                  <a:gd name="connsiteX32" fmla="*/ 655570 w 855133"/>
                  <a:gd name="connsiteY32" fmla="*/ 456183 h 855133"/>
                  <a:gd name="connsiteX33" fmla="*/ 627066 w 855133"/>
                  <a:gd name="connsiteY33" fmla="*/ 484686 h 855133"/>
                  <a:gd name="connsiteX34" fmla="*/ 655570 w 855133"/>
                  <a:gd name="connsiteY34" fmla="*/ 513189 h 855133"/>
                  <a:gd name="connsiteX35" fmla="*/ 658706 w 855133"/>
                  <a:gd name="connsiteY35" fmla="*/ 513276 h 855133"/>
                  <a:gd name="connsiteX36" fmla="*/ 712690 w 855133"/>
                  <a:gd name="connsiteY36" fmla="*/ 572134 h 855133"/>
                  <a:gd name="connsiteX37" fmla="*/ 650726 w 855133"/>
                  <a:gd name="connsiteY37" fmla="*/ 627199 h 855133"/>
                  <a:gd name="connsiteX38" fmla="*/ 513060 w 855133"/>
                  <a:gd name="connsiteY38" fmla="*/ 627199 h 855133"/>
                  <a:gd name="connsiteX39" fmla="*/ 484556 w 855133"/>
                  <a:gd name="connsiteY39" fmla="*/ 655703 h 855133"/>
                  <a:gd name="connsiteX40" fmla="*/ 513060 w 855133"/>
                  <a:gd name="connsiteY40" fmla="*/ 684206 h 855133"/>
                  <a:gd name="connsiteX41" fmla="*/ 570066 w 855133"/>
                  <a:gd name="connsiteY41" fmla="*/ 741213 h 855133"/>
                  <a:gd name="connsiteX42" fmla="*/ 513060 w 855133"/>
                  <a:gd name="connsiteY42" fmla="*/ 798219 h 855133"/>
                  <a:gd name="connsiteX43" fmla="*/ 57016 w 855133"/>
                  <a:gd name="connsiteY43" fmla="*/ 798219 h 855133"/>
                  <a:gd name="connsiteX44" fmla="*/ 57016 w 855133"/>
                  <a:gd name="connsiteY44" fmla="*/ 403509 h 855133"/>
                  <a:gd name="connsiteX45" fmla="*/ 111000 w 855133"/>
                  <a:gd name="connsiteY45" fmla="*/ 342113 h 855133"/>
                  <a:gd name="connsiteX46" fmla="*/ 114107 w 855133"/>
                  <a:gd name="connsiteY46" fmla="*/ 342026 h 855133"/>
                  <a:gd name="connsiteX47" fmla="*/ 171026 w 855133"/>
                  <a:gd name="connsiteY47" fmla="*/ 398946 h 855133"/>
                  <a:gd name="connsiteX48" fmla="*/ 171026 w 855133"/>
                  <a:gd name="connsiteY48" fmla="*/ 399146 h 855133"/>
                  <a:gd name="connsiteX49" fmla="*/ 199500 w 855133"/>
                  <a:gd name="connsiteY49" fmla="*/ 427649 h 855133"/>
                  <a:gd name="connsiteX50" fmla="*/ 199530 w 855133"/>
                  <a:gd name="connsiteY50" fmla="*/ 427649 h 855133"/>
                  <a:gd name="connsiteX51" fmla="*/ 228033 w 855133"/>
                  <a:gd name="connsiteY51" fmla="*/ 399176 h 855133"/>
                  <a:gd name="connsiteX52" fmla="*/ 228033 w 855133"/>
                  <a:gd name="connsiteY52" fmla="*/ 399149 h 855133"/>
                  <a:gd name="connsiteX53" fmla="*/ 228033 w 855133"/>
                  <a:gd name="connsiteY53" fmla="*/ 260995 h 855133"/>
                  <a:gd name="connsiteX54" fmla="*/ 282017 w 855133"/>
                  <a:gd name="connsiteY54" fmla="*/ 199600 h 855133"/>
                  <a:gd name="connsiteX55" fmla="*/ 285096 w 855133"/>
                  <a:gd name="connsiteY55" fmla="*/ 199513 h 855133"/>
                  <a:gd name="connsiteX56" fmla="*/ 342046 w 855133"/>
                  <a:gd name="connsiteY56" fmla="*/ 256489 h 855133"/>
                  <a:gd name="connsiteX57" fmla="*/ 342046 w 855133"/>
                  <a:gd name="connsiteY57" fmla="*/ 256660 h 855133"/>
                  <a:gd name="connsiteX58" fmla="*/ 370520 w 855133"/>
                  <a:gd name="connsiteY58" fmla="*/ 285163 h 855133"/>
                  <a:gd name="connsiteX59" fmla="*/ 370550 w 855133"/>
                  <a:gd name="connsiteY59" fmla="*/ 285163 h 855133"/>
                  <a:gd name="connsiteX60" fmla="*/ 399053 w 855133"/>
                  <a:gd name="connsiteY60" fmla="*/ 256690 h 855133"/>
                  <a:gd name="connsiteX61" fmla="*/ 399053 w 855133"/>
                  <a:gd name="connsiteY61" fmla="*/ 256660 h 855133"/>
                  <a:gd name="connsiteX62" fmla="*/ 399053 w 855133"/>
                  <a:gd name="connsiteY62" fmla="*/ 114150 h 855133"/>
                  <a:gd name="connsiteX63" fmla="*/ 399140 w 855133"/>
                  <a:gd name="connsiteY63" fmla="*/ 110986 h 855133"/>
                  <a:gd name="connsiteX64" fmla="*/ 457970 w 855133"/>
                  <a:gd name="connsiteY64" fmla="*/ 57003 h 855133"/>
                  <a:gd name="connsiteX65" fmla="*/ 513036 w 855133"/>
                  <a:gd name="connsiteY65" fmla="*/ 119023 h 855133"/>
                  <a:gd name="connsiteX66" fmla="*/ 513036 w 855133"/>
                  <a:gd name="connsiteY66" fmla="*/ 142680 h 855133"/>
                  <a:gd name="connsiteX67" fmla="*/ 530737 w 855133"/>
                  <a:gd name="connsiteY67" fmla="*/ 169045 h 855133"/>
                  <a:gd name="connsiteX68" fmla="*/ 561832 w 855133"/>
                  <a:gd name="connsiteY68" fmla="*/ 162662 h 855133"/>
                  <a:gd name="connsiteX69" fmla="*/ 639158 w 855133"/>
                  <a:gd name="connsiteY69" fmla="*/ 84193 h 855133"/>
                  <a:gd name="connsiteX70" fmla="*/ 645685 w 855133"/>
                  <a:gd name="connsiteY70" fmla="*/ 78294 h 855133"/>
                  <a:gd name="connsiteX71" fmla="*/ 775742 w 855133"/>
                  <a:gd name="connsiteY71" fmla="*/ 90493 h 855133"/>
                  <a:gd name="connsiteX72" fmla="*/ 767392 w 855133"/>
                  <a:gd name="connsiteY72" fmla="*/ 218556 h 855133"/>
                  <a:gd name="connsiteX73" fmla="*/ 692430 w 855133"/>
                  <a:gd name="connsiteY73" fmla="*/ 293517 h 855133"/>
                  <a:gd name="connsiteX74" fmla="*/ 686244 w 855133"/>
                  <a:gd name="connsiteY74" fmla="*/ 324586 h 855133"/>
                  <a:gd name="connsiteX75" fmla="*/ 712579 w 855133"/>
                  <a:gd name="connsiteY75" fmla="*/ 342173 h 855133"/>
                  <a:gd name="connsiteX76" fmla="*/ 736236 w 855133"/>
                  <a:gd name="connsiteY76" fmla="*/ 342173 h 855133"/>
                  <a:gd name="connsiteX77" fmla="*/ 737746 w 855133"/>
                  <a:gd name="connsiteY77" fmla="*/ 342173 h 855133"/>
                  <a:gd name="connsiteX78" fmla="*/ 798113 w 855133"/>
                  <a:gd name="connsiteY78" fmla="*/ 396157 h 855133"/>
                  <a:gd name="connsiteX79" fmla="*/ 798200 w 855133"/>
                  <a:gd name="connsiteY79" fmla="*/ 399293 h 855133"/>
                  <a:gd name="connsiteX80" fmla="*/ 781464 w 855133"/>
                  <a:gd name="connsiteY80" fmla="*/ 439565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5133" h="855133">
                    <a:moveTo>
                      <a:pt x="855203" y="399320"/>
                    </a:moveTo>
                    <a:cubicBezTo>
                      <a:pt x="855203" y="397239"/>
                      <a:pt x="855173" y="395158"/>
                      <a:pt x="854976" y="391994"/>
                    </a:cubicBezTo>
                    <a:cubicBezTo>
                      <a:pt x="850587" y="344738"/>
                      <a:pt x="818095" y="305917"/>
                      <a:pt x="775198" y="291353"/>
                    </a:cubicBezTo>
                    <a:lnTo>
                      <a:pt x="807463" y="259088"/>
                    </a:lnTo>
                    <a:cubicBezTo>
                      <a:pt x="863414" y="204279"/>
                      <a:pt x="869029" y="116605"/>
                      <a:pt x="820059" y="54698"/>
                    </a:cubicBezTo>
                    <a:cubicBezTo>
                      <a:pt x="767615" y="-9033"/>
                      <a:pt x="673100" y="-18099"/>
                      <a:pt x="609396" y="34318"/>
                    </a:cubicBezTo>
                    <a:cubicBezTo>
                      <a:pt x="605775" y="37311"/>
                      <a:pt x="602271" y="40475"/>
                      <a:pt x="598763" y="43982"/>
                    </a:cubicBezTo>
                    <a:lnTo>
                      <a:pt x="563706" y="79554"/>
                    </a:lnTo>
                    <a:cubicBezTo>
                      <a:pt x="548999" y="36884"/>
                      <a:pt x="510093" y="4619"/>
                      <a:pt x="462152" y="173"/>
                    </a:cubicBezTo>
                    <a:cubicBezTo>
                      <a:pt x="399020" y="-3274"/>
                      <a:pt x="345577" y="45178"/>
                      <a:pt x="342187" y="107940"/>
                    </a:cubicBezTo>
                    <a:cubicBezTo>
                      <a:pt x="342073" y="110021"/>
                      <a:pt x="342043" y="112102"/>
                      <a:pt x="342043" y="114153"/>
                    </a:cubicBezTo>
                    <a:lnTo>
                      <a:pt x="342043" y="157848"/>
                    </a:lnTo>
                    <a:cubicBezTo>
                      <a:pt x="325284" y="148128"/>
                      <a:pt x="305874" y="142543"/>
                      <a:pt x="285153" y="142513"/>
                    </a:cubicBezTo>
                    <a:cubicBezTo>
                      <a:pt x="283102" y="142513"/>
                      <a:pt x="280991" y="142569"/>
                      <a:pt x="277828" y="142740"/>
                    </a:cubicBezTo>
                    <a:cubicBezTo>
                      <a:pt x="216890" y="148412"/>
                      <a:pt x="170004" y="200772"/>
                      <a:pt x="171030" y="261480"/>
                    </a:cubicBezTo>
                    <a:lnTo>
                      <a:pt x="171030" y="300245"/>
                    </a:lnTo>
                    <a:cubicBezTo>
                      <a:pt x="153927" y="290354"/>
                      <a:pt x="134433" y="285053"/>
                      <a:pt x="114140" y="285023"/>
                    </a:cubicBezTo>
                    <a:cubicBezTo>
                      <a:pt x="112089" y="285023"/>
                      <a:pt x="110008" y="285079"/>
                      <a:pt x="106845" y="285250"/>
                    </a:cubicBezTo>
                    <a:cubicBezTo>
                      <a:pt x="45876" y="290922"/>
                      <a:pt x="-1009" y="343282"/>
                      <a:pt x="17" y="403993"/>
                    </a:cubicBezTo>
                    <a:lnTo>
                      <a:pt x="17" y="826686"/>
                    </a:lnTo>
                    <a:cubicBezTo>
                      <a:pt x="17" y="842449"/>
                      <a:pt x="12787" y="855189"/>
                      <a:pt x="28520" y="855189"/>
                    </a:cubicBezTo>
                    <a:lnTo>
                      <a:pt x="513063" y="855189"/>
                    </a:lnTo>
                    <a:cubicBezTo>
                      <a:pt x="575939" y="855189"/>
                      <a:pt x="627073" y="804055"/>
                      <a:pt x="627043" y="741236"/>
                    </a:cubicBezTo>
                    <a:cubicBezTo>
                      <a:pt x="627043" y="720486"/>
                      <a:pt x="621484" y="701018"/>
                      <a:pt x="611737" y="684233"/>
                    </a:cubicBezTo>
                    <a:lnTo>
                      <a:pt x="650245" y="684233"/>
                    </a:lnTo>
                    <a:cubicBezTo>
                      <a:pt x="711467" y="685913"/>
                      <a:pt x="763827" y="638343"/>
                      <a:pt x="769556" y="576292"/>
                    </a:cubicBezTo>
                    <a:cubicBezTo>
                      <a:pt x="770782" y="553090"/>
                      <a:pt x="764966" y="531144"/>
                      <a:pt x="753967" y="512505"/>
                    </a:cubicBezTo>
                    <a:cubicBezTo>
                      <a:pt x="779560" y="509655"/>
                      <a:pt x="803247" y="498338"/>
                      <a:pt x="821716" y="479926"/>
                    </a:cubicBezTo>
                    <a:cubicBezTo>
                      <a:pt x="843258" y="458434"/>
                      <a:pt x="855173" y="429817"/>
                      <a:pt x="855203" y="399320"/>
                    </a:cubicBezTo>
                    <a:close/>
                    <a:moveTo>
                      <a:pt x="781464" y="439565"/>
                    </a:moveTo>
                    <a:cubicBezTo>
                      <a:pt x="770692" y="450280"/>
                      <a:pt x="756412" y="456183"/>
                      <a:pt x="741163" y="456183"/>
                    </a:cubicBezTo>
                    <a:cubicBezTo>
                      <a:pt x="741133" y="456183"/>
                      <a:pt x="741106" y="456183"/>
                      <a:pt x="741076" y="456183"/>
                    </a:cubicBezTo>
                    <a:lnTo>
                      <a:pt x="655570" y="456183"/>
                    </a:lnTo>
                    <a:cubicBezTo>
                      <a:pt x="639806" y="456183"/>
                      <a:pt x="627066" y="468953"/>
                      <a:pt x="627066" y="484686"/>
                    </a:cubicBezTo>
                    <a:cubicBezTo>
                      <a:pt x="627066" y="500419"/>
                      <a:pt x="639806" y="513189"/>
                      <a:pt x="655570" y="513189"/>
                    </a:cubicBezTo>
                    <a:lnTo>
                      <a:pt x="658706" y="513276"/>
                    </a:lnTo>
                    <a:cubicBezTo>
                      <a:pt x="690116" y="514957"/>
                      <a:pt x="714286" y="541863"/>
                      <a:pt x="712690" y="572134"/>
                    </a:cubicBezTo>
                    <a:cubicBezTo>
                      <a:pt x="709784" y="603543"/>
                      <a:pt x="683134" y="627858"/>
                      <a:pt x="650726" y="627199"/>
                    </a:cubicBezTo>
                    <a:lnTo>
                      <a:pt x="513060" y="627199"/>
                    </a:lnTo>
                    <a:cubicBezTo>
                      <a:pt x="497296" y="627199"/>
                      <a:pt x="484556" y="639970"/>
                      <a:pt x="484556" y="655703"/>
                    </a:cubicBezTo>
                    <a:cubicBezTo>
                      <a:pt x="484556" y="671436"/>
                      <a:pt x="497296" y="684206"/>
                      <a:pt x="513060" y="684206"/>
                    </a:cubicBezTo>
                    <a:cubicBezTo>
                      <a:pt x="544499" y="684206"/>
                      <a:pt x="570066" y="709773"/>
                      <a:pt x="570066" y="741213"/>
                    </a:cubicBezTo>
                    <a:cubicBezTo>
                      <a:pt x="570066" y="772652"/>
                      <a:pt x="544499" y="798219"/>
                      <a:pt x="513060" y="798219"/>
                    </a:cubicBezTo>
                    <a:lnTo>
                      <a:pt x="57016" y="798219"/>
                    </a:lnTo>
                    <a:lnTo>
                      <a:pt x="57016" y="403509"/>
                    </a:lnTo>
                    <a:cubicBezTo>
                      <a:pt x="56475" y="371956"/>
                      <a:pt x="80703" y="344965"/>
                      <a:pt x="111000" y="342113"/>
                    </a:cubicBezTo>
                    <a:lnTo>
                      <a:pt x="114107" y="342026"/>
                    </a:lnTo>
                    <a:cubicBezTo>
                      <a:pt x="145489" y="342053"/>
                      <a:pt x="170996" y="367593"/>
                      <a:pt x="171026" y="398946"/>
                    </a:cubicBezTo>
                    <a:lnTo>
                      <a:pt x="171026" y="399146"/>
                    </a:lnTo>
                    <a:cubicBezTo>
                      <a:pt x="171026" y="414879"/>
                      <a:pt x="183767" y="427649"/>
                      <a:pt x="199500" y="427649"/>
                    </a:cubicBezTo>
                    <a:cubicBezTo>
                      <a:pt x="199530" y="427649"/>
                      <a:pt x="199530" y="427649"/>
                      <a:pt x="199530" y="427649"/>
                    </a:cubicBezTo>
                    <a:cubicBezTo>
                      <a:pt x="215263" y="427649"/>
                      <a:pt x="228003" y="414909"/>
                      <a:pt x="228033" y="399176"/>
                    </a:cubicBezTo>
                    <a:lnTo>
                      <a:pt x="228033" y="399149"/>
                    </a:lnTo>
                    <a:lnTo>
                      <a:pt x="228033" y="260995"/>
                    </a:lnTo>
                    <a:cubicBezTo>
                      <a:pt x="227492" y="229442"/>
                      <a:pt x="251720" y="202452"/>
                      <a:pt x="282017" y="199600"/>
                    </a:cubicBezTo>
                    <a:lnTo>
                      <a:pt x="285096" y="199513"/>
                    </a:lnTo>
                    <a:cubicBezTo>
                      <a:pt x="316506" y="199569"/>
                      <a:pt x="342016" y="225107"/>
                      <a:pt x="342046" y="256489"/>
                    </a:cubicBezTo>
                    <a:lnTo>
                      <a:pt x="342046" y="256660"/>
                    </a:lnTo>
                    <a:cubicBezTo>
                      <a:pt x="342046" y="272393"/>
                      <a:pt x="354786" y="285163"/>
                      <a:pt x="370520" y="285163"/>
                    </a:cubicBezTo>
                    <a:cubicBezTo>
                      <a:pt x="370550" y="285163"/>
                      <a:pt x="370550" y="285163"/>
                      <a:pt x="370550" y="285163"/>
                    </a:cubicBezTo>
                    <a:cubicBezTo>
                      <a:pt x="386283" y="285163"/>
                      <a:pt x="399023" y="272423"/>
                      <a:pt x="399053" y="256690"/>
                    </a:cubicBezTo>
                    <a:lnTo>
                      <a:pt x="399053" y="256660"/>
                    </a:lnTo>
                    <a:lnTo>
                      <a:pt x="399053" y="114150"/>
                    </a:lnTo>
                    <a:lnTo>
                      <a:pt x="399140" y="110986"/>
                    </a:lnTo>
                    <a:cubicBezTo>
                      <a:pt x="400793" y="79604"/>
                      <a:pt x="427072" y="55436"/>
                      <a:pt x="457970" y="57003"/>
                    </a:cubicBezTo>
                    <a:cubicBezTo>
                      <a:pt x="489437" y="59939"/>
                      <a:pt x="513634" y="86929"/>
                      <a:pt x="513036" y="119023"/>
                    </a:cubicBezTo>
                    <a:lnTo>
                      <a:pt x="513036" y="142680"/>
                    </a:lnTo>
                    <a:cubicBezTo>
                      <a:pt x="513036" y="154224"/>
                      <a:pt x="520021" y="164656"/>
                      <a:pt x="530737" y="169045"/>
                    </a:cubicBezTo>
                    <a:cubicBezTo>
                      <a:pt x="541369" y="173434"/>
                      <a:pt x="553739" y="170926"/>
                      <a:pt x="561832" y="162662"/>
                    </a:cubicBezTo>
                    <a:lnTo>
                      <a:pt x="639158" y="84193"/>
                    </a:lnTo>
                    <a:cubicBezTo>
                      <a:pt x="641266" y="82112"/>
                      <a:pt x="643434" y="80145"/>
                      <a:pt x="645685" y="78294"/>
                    </a:cubicBezTo>
                    <a:cubicBezTo>
                      <a:pt x="685132" y="45859"/>
                      <a:pt x="743591" y="51501"/>
                      <a:pt x="775742" y="90493"/>
                    </a:cubicBezTo>
                    <a:cubicBezTo>
                      <a:pt x="806183" y="129028"/>
                      <a:pt x="802676" y="183980"/>
                      <a:pt x="767392" y="218556"/>
                    </a:cubicBezTo>
                    <a:lnTo>
                      <a:pt x="692430" y="293517"/>
                    </a:lnTo>
                    <a:cubicBezTo>
                      <a:pt x="684280" y="301668"/>
                      <a:pt x="681828" y="313923"/>
                      <a:pt x="686244" y="324586"/>
                    </a:cubicBezTo>
                    <a:cubicBezTo>
                      <a:pt x="690633" y="335218"/>
                      <a:pt x="701065" y="342173"/>
                      <a:pt x="712579" y="342173"/>
                    </a:cubicBezTo>
                    <a:lnTo>
                      <a:pt x="736236" y="342173"/>
                    </a:lnTo>
                    <a:cubicBezTo>
                      <a:pt x="736834" y="342173"/>
                      <a:pt x="737261" y="342173"/>
                      <a:pt x="737746" y="342173"/>
                    </a:cubicBezTo>
                    <a:cubicBezTo>
                      <a:pt x="768871" y="342173"/>
                      <a:pt x="795320" y="366173"/>
                      <a:pt x="798113" y="396157"/>
                    </a:cubicBezTo>
                    <a:lnTo>
                      <a:pt x="798200" y="399293"/>
                    </a:lnTo>
                    <a:cubicBezTo>
                      <a:pt x="798166" y="414512"/>
                      <a:pt x="792240" y="428819"/>
                      <a:pt x="781464" y="439565"/>
                    </a:cubicBezTo>
                    <a:close/>
                  </a:path>
                </a:pathLst>
              </a:custGeom>
              <a:solidFill>
                <a:schemeClr val="bg1"/>
              </a:solidFill>
              <a:ln w="3330" cap="flat">
                <a:noFill/>
                <a:prstDash val="solid"/>
                <a:miter/>
              </a:ln>
            </p:spPr>
            <p:txBody>
              <a:bodyPr rtlCol="0" anchor="ctr"/>
              <a:lstStyle/>
              <a:p>
                <a:endParaRPr lang="zh-TW" altLang="en-US"/>
              </a:p>
            </p:txBody>
          </p:sp>
          <p:sp>
            <p:nvSpPr>
              <p:cNvPr id="15" name="手繪多邊形: 圖案 14">
                <a:extLst>
                  <a:ext uri="{FF2B5EF4-FFF2-40B4-BE49-F238E27FC236}">
                    <a16:creationId xmlns:a16="http://schemas.microsoft.com/office/drawing/2014/main" id="{2E6CBAB6-02D2-4124-9FC2-2355FC0ADE9C}"/>
                  </a:ext>
                </a:extLst>
              </p:cNvPr>
              <p:cNvSpPr/>
              <p:nvPr/>
            </p:nvSpPr>
            <p:spPr>
              <a:xfrm>
                <a:off x="7823652" y="2504333"/>
                <a:ext cx="491826" cy="491827"/>
              </a:xfrm>
              <a:custGeom>
                <a:avLst/>
                <a:gdLst>
                  <a:gd name="connsiteX0" fmla="*/ 0 w 835090"/>
                  <a:gd name="connsiteY0" fmla="*/ 798056 h 835090"/>
                  <a:gd name="connsiteX1" fmla="*/ 798056 w 835090"/>
                  <a:gd name="connsiteY1" fmla="*/ 0 h 835090"/>
                  <a:gd name="connsiteX2" fmla="*/ 838363 w 835090"/>
                  <a:gd name="connsiteY2" fmla="*/ 40307 h 835090"/>
                  <a:gd name="connsiteX3" fmla="*/ 40307 w 835090"/>
                  <a:gd name="connsiteY3" fmla="*/ 838363 h 835090"/>
                </a:gdLst>
                <a:ahLst/>
                <a:cxnLst>
                  <a:cxn ang="0">
                    <a:pos x="connsiteX0" y="connsiteY0"/>
                  </a:cxn>
                  <a:cxn ang="0">
                    <a:pos x="connsiteX1" y="connsiteY1"/>
                  </a:cxn>
                  <a:cxn ang="0">
                    <a:pos x="connsiteX2" y="connsiteY2"/>
                  </a:cxn>
                  <a:cxn ang="0">
                    <a:pos x="connsiteX3" y="connsiteY3"/>
                  </a:cxn>
                </a:cxnLst>
                <a:rect l="l" t="t" r="r" b="b"/>
                <a:pathLst>
                  <a:path w="835090" h="835090">
                    <a:moveTo>
                      <a:pt x="0" y="798056"/>
                    </a:moveTo>
                    <a:lnTo>
                      <a:pt x="798056" y="0"/>
                    </a:lnTo>
                    <a:lnTo>
                      <a:pt x="838363" y="40307"/>
                    </a:lnTo>
                    <a:lnTo>
                      <a:pt x="40307" y="838363"/>
                    </a:lnTo>
                    <a:close/>
                  </a:path>
                </a:pathLst>
              </a:custGeom>
              <a:solidFill>
                <a:schemeClr val="bg1"/>
              </a:solidFill>
              <a:ln w="3330" cap="flat">
                <a:noFill/>
                <a:prstDash val="solid"/>
                <a:miter/>
              </a:ln>
            </p:spPr>
            <p:txBody>
              <a:bodyPr rtlCol="0" anchor="ctr"/>
              <a:lstStyle/>
              <a:p>
                <a:endParaRPr lang="zh-TW" altLang="en-US"/>
              </a:p>
            </p:txBody>
          </p:sp>
          <p:sp>
            <p:nvSpPr>
              <p:cNvPr id="16" name="手繪多邊形: 圖案 15">
                <a:extLst>
                  <a:ext uri="{FF2B5EF4-FFF2-40B4-BE49-F238E27FC236}">
                    <a16:creationId xmlns:a16="http://schemas.microsoft.com/office/drawing/2014/main" id="{8BD5EF5F-5808-4EEA-8742-B96A45E86FA9}"/>
                  </a:ext>
                </a:extLst>
              </p:cNvPr>
              <p:cNvSpPr/>
              <p:nvPr/>
            </p:nvSpPr>
            <p:spPr>
              <a:xfrm>
                <a:off x="8187982" y="2533124"/>
                <a:ext cx="33444" cy="82627"/>
              </a:xfrm>
              <a:custGeom>
                <a:avLst/>
                <a:gdLst>
                  <a:gd name="connsiteX0" fmla="*/ 0 w 56786"/>
                  <a:gd name="connsiteY0" fmla="*/ 0 h 140295"/>
                  <a:gd name="connsiteX1" fmla="*/ 57007 w 56786"/>
                  <a:gd name="connsiteY1" fmla="*/ 0 h 140295"/>
                  <a:gd name="connsiteX2" fmla="*/ 57007 w 56786"/>
                  <a:gd name="connsiteY2" fmla="*/ 142513 h 140295"/>
                  <a:gd name="connsiteX3" fmla="*/ 0 w 56786"/>
                  <a:gd name="connsiteY3" fmla="*/ 142513 h 140295"/>
                </a:gdLst>
                <a:ahLst/>
                <a:cxnLst>
                  <a:cxn ang="0">
                    <a:pos x="connsiteX0" y="connsiteY0"/>
                  </a:cxn>
                  <a:cxn ang="0">
                    <a:pos x="connsiteX1" y="connsiteY1"/>
                  </a:cxn>
                  <a:cxn ang="0">
                    <a:pos x="connsiteX2" y="connsiteY2"/>
                  </a:cxn>
                  <a:cxn ang="0">
                    <a:pos x="connsiteX3" y="connsiteY3"/>
                  </a:cxn>
                </a:cxnLst>
                <a:rect l="l" t="t" r="r" b="b"/>
                <a:pathLst>
                  <a:path w="56786" h="140295">
                    <a:moveTo>
                      <a:pt x="0" y="0"/>
                    </a:moveTo>
                    <a:lnTo>
                      <a:pt x="57007" y="0"/>
                    </a:lnTo>
                    <a:lnTo>
                      <a:pt x="57007" y="142513"/>
                    </a:lnTo>
                    <a:lnTo>
                      <a:pt x="0" y="142513"/>
                    </a:lnTo>
                    <a:close/>
                  </a:path>
                </a:pathLst>
              </a:custGeom>
              <a:solidFill>
                <a:schemeClr val="bg1"/>
              </a:solidFill>
              <a:ln w="3330" cap="flat">
                <a:noFill/>
                <a:prstDash val="solid"/>
                <a:miter/>
              </a:ln>
            </p:spPr>
            <p:txBody>
              <a:bodyPr rtlCol="0" anchor="ctr"/>
              <a:lstStyle/>
              <a:p>
                <a:endParaRPr lang="zh-TW" altLang="en-US"/>
              </a:p>
            </p:txBody>
          </p:sp>
          <p:sp>
            <p:nvSpPr>
              <p:cNvPr id="17" name="手繪多邊形: 圖案 16">
                <a:extLst>
                  <a:ext uri="{FF2B5EF4-FFF2-40B4-BE49-F238E27FC236}">
                    <a16:creationId xmlns:a16="http://schemas.microsoft.com/office/drawing/2014/main" id="{4DD8F425-ACA4-47F3-B77B-4216D6D22A1D}"/>
                  </a:ext>
                </a:extLst>
              </p:cNvPr>
              <p:cNvSpPr/>
              <p:nvPr/>
            </p:nvSpPr>
            <p:spPr>
              <a:xfrm>
                <a:off x="8087262" y="2617057"/>
                <a:ext cx="33444" cy="100333"/>
              </a:xfrm>
              <a:custGeom>
                <a:avLst/>
                <a:gdLst>
                  <a:gd name="connsiteX0" fmla="*/ 0 w 56786"/>
                  <a:gd name="connsiteY0" fmla="*/ 0 h 170358"/>
                  <a:gd name="connsiteX1" fmla="*/ 57007 w 56786"/>
                  <a:gd name="connsiteY1" fmla="*/ 0 h 170358"/>
                  <a:gd name="connsiteX2" fmla="*/ 57007 w 56786"/>
                  <a:gd name="connsiteY2" fmla="*/ 171017 h 170358"/>
                  <a:gd name="connsiteX3" fmla="*/ 0 w 56786"/>
                  <a:gd name="connsiteY3" fmla="*/ 171017 h 170358"/>
                </a:gdLst>
                <a:ahLst/>
                <a:cxnLst>
                  <a:cxn ang="0">
                    <a:pos x="connsiteX0" y="connsiteY0"/>
                  </a:cxn>
                  <a:cxn ang="0">
                    <a:pos x="connsiteX1" y="connsiteY1"/>
                  </a:cxn>
                  <a:cxn ang="0">
                    <a:pos x="connsiteX2" y="connsiteY2"/>
                  </a:cxn>
                  <a:cxn ang="0">
                    <a:pos x="connsiteX3" y="connsiteY3"/>
                  </a:cxn>
                </a:cxnLst>
                <a:rect l="l" t="t" r="r" b="b"/>
                <a:pathLst>
                  <a:path w="56786" h="170358">
                    <a:moveTo>
                      <a:pt x="0" y="0"/>
                    </a:moveTo>
                    <a:lnTo>
                      <a:pt x="57007" y="0"/>
                    </a:lnTo>
                    <a:lnTo>
                      <a:pt x="57007" y="171017"/>
                    </a:lnTo>
                    <a:lnTo>
                      <a:pt x="0" y="171017"/>
                    </a:lnTo>
                    <a:close/>
                  </a:path>
                </a:pathLst>
              </a:custGeom>
              <a:solidFill>
                <a:schemeClr val="bg1"/>
              </a:solidFill>
              <a:ln w="3330" cap="flat">
                <a:noFill/>
                <a:prstDash val="solid"/>
                <a:miter/>
              </a:ln>
            </p:spPr>
            <p:txBody>
              <a:bodyPr rtlCol="0" anchor="ctr"/>
              <a:lstStyle/>
              <a:p>
                <a:endParaRPr lang="zh-TW" altLang="en-US"/>
              </a:p>
            </p:txBody>
          </p:sp>
          <p:sp>
            <p:nvSpPr>
              <p:cNvPr id="18" name="手繪多邊形: 圖案 17">
                <a:extLst>
                  <a:ext uri="{FF2B5EF4-FFF2-40B4-BE49-F238E27FC236}">
                    <a16:creationId xmlns:a16="http://schemas.microsoft.com/office/drawing/2014/main" id="{4BD735A6-1937-4DA4-A4FD-A3BF7CC3688D}"/>
                  </a:ext>
                </a:extLst>
              </p:cNvPr>
              <p:cNvSpPr/>
              <p:nvPr/>
            </p:nvSpPr>
            <p:spPr>
              <a:xfrm>
                <a:off x="7986542" y="2700821"/>
                <a:ext cx="33444" cy="116071"/>
              </a:xfrm>
              <a:custGeom>
                <a:avLst/>
                <a:gdLst>
                  <a:gd name="connsiteX0" fmla="*/ 0 w 56786"/>
                  <a:gd name="connsiteY0" fmla="*/ 0 h 197081"/>
                  <a:gd name="connsiteX1" fmla="*/ 57007 w 56786"/>
                  <a:gd name="connsiteY1" fmla="*/ 0 h 197081"/>
                  <a:gd name="connsiteX2" fmla="*/ 57007 w 56786"/>
                  <a:gd name="connsiteY2" fmla="*/ 199517 h 197081"/>
                  <a:gd name="connsiteX3" fmla="*/ 0 w 56786"/>
                  <a:gd name="connsiteY3" fmla="*/ 199517 h 197081"/>
                </a:gdLst>
                <a:ahLst/>
                <a:cxnLst>
                  <a:cxn ang="0">
                    <a:pos x="connsiteX0" y="connsiteY0"/>
                  </a:cxn>
                  <a:cxn ang="0">
                    <a:pos x="connsiteX1" y="connsiteY1"/>
                  </a:cxn>
                  <a:cxn ang="0">
                    <a:pos x="connsiteX2" y="connsiteY2"/>
                  </a:cxn>
                  <a:cxn ang="0">
                    <a:pos x="connsiteX3" y="connsiteY3"/>
                  </a:cxn>
                </a:cxnLst>
                <a:rect l="l" t="t" r="r" b="b"/>
                <a:pathLst>
                  <a:path w="56786" h="197081">
                    <a:moveTo>
                      <a:pt x="0" y="0"/>
                    </a:moveTo>
                    <a:lnTo>
                      <a:pt x="57007" y="0"/>
                    </a:lnTo>
                    <a:lnTo>
                      <a:pt x="57007" y="199517"/>
                    </a:lnTo>
                    <a:lnTo>
                      <a:pt x="0" y="199517"/>
                    </a:lnTo>
                    <a:close/>
                  </a:path>
                </a:pathLst>
              </a:custGeom>
              <a:solidFill>
                <a:schemeClr val="bg1"/>
              </a:solidFill>
              <a:ln w="3330"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CED922BD-6EDE-4D46-A30C-1B0C571D8E41}"/>
                  </a:ext>
                </a:extLst>
              </p:cNvPr>
              <p:cNvSpPr/>
              <p:nvPr/>
            </p:nvSpPr>
            <p:spPr>
              <a:xfrm>
                <a:off x="8204767" y="2600270"/>
                <a:ext cx="82627" cy="33444"/>
              </a:xfrm>
              <a:custGeom>
                <a:avLst/>
                <a:gdLst>
                  <a:gd name="connsiteX0" fmla="*/ 0 w 140295"/>
                  <a:gd name="connsiteY0" fmla="*/ 0 h 56786"/>
                  <a:gd name="connsiteX1" fmla="*/ 142513 w 140295"/>
                  <a:gd name="connsiteY1" fmla="*/ 0 h 56786"/>
                  <a:gd name="connsiteX2" fmla="*/ 142513 w 140295"/>
                  <a:gd name="connsiteY2" fmla="*/ 57003 h 56786"/>
                  <a:gd name="connsiteX3" fmla="*/ 0 w 140295"/>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40295" h="56786">
                    <a:moveTo>
                      <a:pt x="0" y="0"/>
                    </a:moveTo>
                    <a:lnTo>
                      <a:pt x="142513" y="0"/>
                    </a:lnTo>
                    <a:lnTo>
                      <a:pt x="14251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0" name="手繪多邊形: 圖案 19">
                <a:extLst>
                  <a:ext uri="{FF2B5EF4-FFF2-40B4-BE49-F238E27FC236}">
                    <a16:creationId xmlns:a16="http://schemas.microsoft.com/office/drawing/2014/main" id="{47B90666-16DF-46E4-8DAF-48638ED16A88}"/>
                  </a:ext>
                </a:extLst>
              </p:cNvPr>
              <p:cNvSpPr/>
              <p:nvPr/>
            </p:nvSpPr>
            <p:spPr>
              <a:xfrm>
                <a:off x="8104049" y="2700821"/>
                <a:ext cx="100333" cy="33444"/>
              </a:xfrm>
              <a:custGeom>
                <a:avLst/>
                <a:gdLst>
                  <a:gd name="connsiteX0" fmla="*/ 0 w 170358"/>
                  <a:gd name="connsiteY0" fmla="*/ 0 h 56786"/>
                  <a:gd name="connsiteX1" fmla="*/ 171017 w 170358"/>
                  <a:gd name="connsiteY1" fmla="*/ 0 h 56786"/>
                  <a:gd name="connsiteX2" fmla="*/ 171017 w 170358"/>
                  <a:gd name="connsiteY2" fmla="*/ 57003 h 56786"/>
                  <a:gd name="connsiteX3" fmla="*/ 0 w 170358"/>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70358" h="56786">
                    <a:moveTo>
                      <a:pt x="0" y="0"/>
                    </a:moveTo>
                    <a:lnTo>
                      <a:pt x="171017" y="0"/>
                    </a:lnTo>
                    <a:lnTo>
                      <a:pt x="17101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1" name="手繪多邊形: 圖案 20">
                <a:extLst>
                  <a:ext uri="{FF2B5EF4-FFF2-40B4-BE49-F238E27FC236}">
                    <a16:creationId xmlns:a16="http://schemas.microsoft.com/office/drawing/2014/main" id="{733A1DB5-EB2F-4023-A027-543A565A1A10}"/>
                  </a:ext>
                </a:extLst>
              </p:cNvPr>
              <p:cNvSpPr/>
              <p:nvPr/>
            </p:nvSpPr>
            <p:spPr>
              <a:xfrm>
                <a:off x="8003329" y="2801541"/>
                <a:ext cx="116071" cy="33444"/>
              </a:xfrm>
              <a:custGeom>
                <a:avLst/>
                <a:gdLst>
                  <a:gd name="connsiteX0" fmla="*/ 0 w 197081"/>
                  <a:gd name="connsiteY0" fmla="*/ 0 h 56786"/>
                  <a:gd name="connsiteX1" fmla="*/ 199517 w 197081"/>
                  <a:gd name="connsiteY1" fmla="*/ 0 h 56786"/>
                  <a:gd name="connsiteX2" fmla="*/ 199517 w 197081"/>
                  <a:gd name="connsiteY2" fmla="*/ 57007 h 56786"/>
                  <a:gd name="connsiteX3" fmla="*/ 0 w 197081"/>
                  <a:gd name="connsiteY3" fmla="*/ 57007 h 56786"/>
                </a:gdLst>
                <a:ahLst/>
                <a:cxnLst>
                  <a:cxn ang="0">
                    <a:pos x="connsiteX0" y="connsiteY0"/>
                  </a:cxn>
                  <a:cxn ang="0">
                    <a:pos x="connsiteX1" y="connsiteY1"/>
                  </a:cxn>
                  <a:cxn ang="0">
                    <a:pos x="connsiteX2" y="connsiteY2"/>
                  </a:cxn>
                  <a:cxn ang="0">
                    <a:pos x="connsiteX3" y="connsiteY3"/>
                  </a:cxn>
                </a:cxnLst>
                <a:rect l="l" t="t" r="r" b="b"/>
                <a:pathLst>
                  <a:path w="197081" h="56786">
                    <a:moveTo>
                      <a:pt x="0" y="0"/>
                    </a:moveTo>
                    <a:lnTo>
                      <a:pt x="199517" y="0"/>
                    </a:lnTo>
                    <a:lnTo>
                      <a:pt x="199517"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5C9E96DB-84BD-4CB4-AD35-9FA3A541CFC9}"/>
                  </a:ext>
                </a:extLst>
              </p:cNvPr>
              <p:cNvSpPr/>
              <p:nvPr/>
            </p:nvSpPr>
            <p:spPr>
              <a:xfrm>
                <a:off x="7627700" y="2436910"/>
                <a:ext cx="263619" cy="245913"/>
              </a:xfrm>
              <a:custGeom>
                <a:avLst/>
                <a:gdLst>
                  <a:gd name="connsiteX0" fmla="*/ 428786 w 447608"/>
                  <a:gd name="connsiteY0" fmla="*/ 66913 h 417545"/>
                  <a:gd name="connsiteX1" fmla="*/ 428672 w 447608"/>
                  <a:gd name="connsiteY1" fmla="*/ 66742 h 417545"/>
                  <a:gd name="connsiteX2" fmla="*/ 246512 w 447608"/>
                  <a:gd name="connsiteY2" fmla="*/ 30372 h 417545"/>
                  <a:gd name="connsiteX3" fmla="*/ 240670 w 447608"/>
                  <a:gd name="connsiteY3" fmla="*/ 34478 h 417545"/>
                  <a:gd name="connsiteX4" fmla="*/ 230408 w 447608"/>
                  <a:gd name="connsiteY4" fmla="*/ 42287 h 417545"/>
                  <a:gd name="connsiteX5" fmla="*/ 220548 w 447608"/>
                  <a:gd name="connsiteY5" fmla="*/ 35189 h 417545"/>
                  <a:gd name="connsiteX6" fmla="*/ 36734 w 447608"/>
                  <a:gd name="connsiteY6" fmla="*/ 40036 h 417545"/>
                  <a:gd name="connsiteX7" fmla="*/ 23 w 447608"/>
                  <a:gd name="connsiteY7" fmla="*/ 133439 h 417545"/>
                  <a:gd name="connsiteX8" fmla="*/ 40071 w 447608"/>
                  <a:gd name="connsiteY8" fmla="*/ 225416 h 417545"/>
                  <a:gd name="connsiteX9" fmla="*/ 64325 w 447608"/>
                  <a:gd name="connsiteY9" fmla="*/ 243885 h 417545"/>
                  <a:gd name="connsiteX10" fmla="*/ 88326 w 447608"/>
                  <a:gd name="connsiteY10" fmla="*/ 262641 h 417545"/>
                  <a:gd name="connsiteX11" fmla="*/ 88326 w 447608"/>
                  <a:gd name="connsiteY11" fmla="*/ 277235 h 417545"/>
                  <a:gd name="connsiteX12" fmla="*/ 230839 w 447608"/>
                  <a:gd name="connsiteY12" fmla="*/ 419748 h 417545"/>
                  <a:gd name="connsiteX13" fmla="*/ 373322 w 447608"/>
                  <a:gd name="connsiteY13" fmla="*/ 277208 h 417545"/>
                  <a:gd name="connsiteX14" fmla="*/ 373322 w 447608"/>
                  <a:gd name="connsiteY14" fmla="*/ 262614 h 417545"/>
                  <a:gd name="connsiteX15" fmla="*/ 398549 w 447608"/>
                  <a:gd name="connsiteY15" fmla="*/ 242920 h 417545"/>
                  <a:gd name="connsiteX16" fmla="*/ 428786 w 447608"/>
                  <a:gd name="connsiteY16" fmla="*/ 66913 h 417545"/>
                  <a:gd name="connsiteX17" fmla="*/ 363772 w 447608"/>
                  <a:gd name="connsiteY17" fmla="*/ 197768 h 417545"/>
                  <a:gd name="connsiteX18" fmla="*/ 327289 w 447608"/>
                  <a:gd name="connsiteY18" fmla="*/ 226271 h 417545"/>
                  <a:gd name="connsiteX19" fmla="*/ 316343 w 447608"/>
                  <a:gd name="connsiteY19" fmla="*/ 248732 h 417545"/>
                  <a:gd name="connsiteX20" fmla="*/ 316343 w 447608"/>
                  <a:gd name="connsiteY20" fmla="*/ 277235 h 417545"/>
                  <a:gd name="connsiteX21" fmla="*/ 230836 w 447608"/>
                  <a:gd name="connsiteY21" fmla="*/ 362742 h 417545"/>
                  <a:gd name="connsiteX22" fmla="*/ 145329 w 447608"/>
                  <a:gd name="connsiteY22" fmla="*/ 277235 h 417545"/>
                  <a:gd name="connsiteX23" fmla="*/ 145329 w 447608"/>
                  <a:gd name="connsiteY23" fmla="*/ 248732 h 417545"/>
                  <a:gd name="connsiteX24" fmla="*/ 134383 w 447608"/>
                  <a:gd name="connsiteY24" fmla="*/ 226271 h 417545"/>
                  <a:gd name="connsiteX25" fmla="*/ 97899 w 447608"/>
                  <a:gd name="connsiteY25" fmla="*/ 197768 h 417545"/>
                  <a:gd name="connsiteX26" fmla="*/ 94452 w 447608"/>
                  <a:gd name="connsiteY26" fmla="*/ 195460 h 417545"/>
                  <a:gd name="connsiteX27" fmla="*/ 79688 w 447608"/>
                  <a:gd name="connsiteY27" fmla="*/ 184400 h 417545"/>
                  <a:gd name="connsiteX28" fmla="*/ 57027 w 447608"/>
                  <a:gd name="connsiteY28" fmla="*/ 132410 h 417545"/>
                  <a:gd name="connsiteX29" fmla="*/ 77777 w 447608"/>
                  <a:gd name="connsiteY29" fmla="*/ 79623 h 417545"/>
                  <a:gd name="connsiteX30" fmla="*/ 131133 w 447608"/>
                  <a:gd name="connsiteY30" fmla="*/ 56992 h 417545"/>
                  <a:gd name="connsiteX31" fmla="*/ 182581 w 447608"/>
                  <a:gd name="connsiteY31" fmla="*/ 77742 h 417545"/>
                  <a:gd name="connsiteX32" fmla="*/ 185688 w 447608"/>
                  <a:gd name="connsiteY32" fmla="*/ 80334 h 417545"/>
                  <a:gd name="connsiteX33" fmla="*/ 214191 w 447608"/>
                  <a:gd name="connsiteY33" fmla="*/ 100857 h 417545"/>
                  <a:gd name="connsiteX34" fmla="*/ 248082 w 447608"/>
                  <a:gd name="connsiteY34" fmla="*/ 100430 h 417545"/>
                  <a:gd name="connsiteX35" fmla="*/ 278125 w 447608"/>
                  <a:gd name="connsiteY35" fmla="*/ 77829 h 417545"/>
                  <a:gd name="connsiteX36" fmla="*/ 333963 w 447608"/>
                  <a:gd name="connsiteY36" fmla="*/ 66742 h 417545"/>
                  <a:gd name="connsiteX37" fmla="*/ 381219 w 447608"/>
                  <a:gd name="connsiteY37" fmla="*/ 98295 h 417545"/>
                  <a:gd name="connsiteX38" fmla="*/ 363772 w 447608"/>
                  <a:gd name="connsiteY38" fmla="*/ 197768 h 4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7608" h="417545">
                    <a:moveTo>
                      <a:pt x="428786" y="66913"/>
                    </a:moveTo>
                    <a:cubicBezTo>
                      <a:pt x="428759" y="66856"/>
                      <a:pt x="428699" y="66799"/>
                      <a:pt x="428672" y="66742"/>
                    </a:cubicBezTo>
                    <a:cubicBezTo>
                      <a:pt x="388454" y="6515"/>
                      <a:pt x="306709" y="-9846"/>
                      <a:pt x="246512" y="30372"/>
                    </a:cubicBezTo>
                    <a:cubicBezTo>
                      <a:pt x="244632" y="31598"/>
                      <a:pt x="242778" y="32908"/>
                      <a:pt x="240670" y="34478"/>
                    </a:cubicBezTo>
                    <a:lnTo>
                      <a:pt x="230408" y="42287"/>
                    </a:lnTo>
                    <a:lnTo>
                      <a:pt x="220548" y="35189"/>
                    </a:lnTo>
                    <a:cubicBezTo>
                      <a:pt x="168388" y="-13463"/>
                      <a:pt x="86385" y="-11496"/>
                      <a:pt x="36734" y="40036"/>
                    </a:cubicBezTo>
                    <a:cubicBezTo>
                      <a:pt x="12423" y="65232"/>
                      <a:pt x="-631" y="98409"/>
                      <a:pt x="23" y="133439"/>
                    </a:cubicBezTo>
                    <a:cubicBezTo>
                      <a:pt x="678" y="168470"/>
                      <a:pt x="14901" y="201132"/>
                      <a:pt x="40071" y="225416"/>
                    </a:cubicBezTo>
                    <a:cubicBezTo>
                      <a:pt x="47397" y="232484"/>
                      <a:pt x="55547" y="238697"/>
                      <a:pt x="64325" y="243885"/>
                    </a:cubicBezTo>
                    <a:lnTo>
                      <a:pt x="88326" y="262641"/>
                    </a:lnTo>
                    <a:lnTo>
                      <a:pt x="88326" y="277235"/>
                    </a:lnTo>
                    <a:cubicBezTo>
                      <a:pt x="88326" y="355817"/>
                      <a:pt x="152257" y="419748"/>
                      <a:pt x="230839" y="419748"/>
                    </a:cubicBezTo>
                    <a:cubicBezTo>
                      <a:pt x="309421" y="419748"/>
                      <a:pt x="373353" y="355787"/>
                      <a:pt x="373322" y="277208"/>
                    </a:cubicBezTo>
                    <a:lnTo>
                      <a:pt x="373322" y="262614"/>
                    </a:lnTo>
                    <a:lnTo>
                      <a:pt x="398549" y="242920"/>
                    </a:lnTo>
                    <a:cubicBezTo>
                      <a:pt x="453127" y="201502"/>
                      <a:pt x="466382" y="124176"/>
                      <a:pt x="428786" y="66913"/>
                    </a:cubicBezTo>
                    <a:close/>
                    <a:moveTo>
                      <a:pt x="363772" y="197768"/>
                    </a:moveTo>
                    <a:lnTo>
                      <a:pt x="327289" y="226271"/>
                    </a:lnTo>
                    <a:cubicBezTo>
                      <a:pt x="320391" y="231659"/>
                      <a:pt x="316343" y="239953"/>
                      <a:pt x="316343" y="248732"/>
                    </a:cubicBezTo>
                    <a:lnTo>
                      <a:pt x="316343" y="277235"/>
                    </a:lnTo>
                    <a:cubicBezTo>
                      <a:pt x="316343" y="324378"/>
                      <a:pt x="277978" y="362742"/>
                      <a:pt x="230836" y="362742"/>
                    </a:cubicBezTo>
                    <a:cubicBezTo>
                      <a:pt x="183693" y="362742"/>
                      <a:pt x="145329" y="324378"/>
                      <a:pt x="145329" y="277235"/>
                    </a:cubicBezTo>
                    <a:lnTo>
                      <a:pt x="145329" y="248732"/>
                    </a:lnTo>
                    <a:cubicBezTo>
                      <a:pt x="145329" y="239953"/>
                      <a:pt x="141311" y="231659"/>
                      <a:pt x="134383" y="226271"/>
                    </a:cubicBezTo>
                    <a:lnTo>
                      <a:pt x="97899" y="197768"/>
                    </a:lnTo>
                    <a:cubicBezTo>
                      <a:pt x="96817" y="196913"/>
                      <a:pt x="95648" y="196145"/>
                      <a:pt x="94452" y="195460"/>
                    </a:cubicBezTo>
                    <a:cubicBezTo>
                      <a:pt x="89094" y="192410"/>
                      <a:pt x="84134" y="188705"/>
                      <a:pt x="79688" y="184400"/>
                    </a:cubicBezTo>
                    <a:cubicBezTo>
                      <a:pt x="65438" y="170661"/>
                      <a:pt x="57398" y="152192"/>
                      <a:pt x="57027" y="132410"/>
                    </a:cubicBezTo>
                    <a:cubicBezTo>
                      <a:pt x="56656" y="112629"/>
                      <a:pt x="64038" y="93876"/>
                      <a:pt x="77777" y="79623"/>
                    </a:cubicBezTo>
                    <a:cubicBezTo>
                      <a:pt x="92284" y="64574"/>
                      <a:pt x="111695" y="56992"/>
                      <a:pt x="131133" y="56992"/>
                    </a:cubicBezTo>
                    <a:cubicBezTo>
                      <a:pt x="149658" y="56992"/>
                      <a:pt x="168214" y="63859"/>
                      <a:pt x="182581" y="77742"/>
                    </a:cubicBezTo>
                    <a:cubicBezTo>
                      <a:pt x="183550" y="78654"/>
                      <a:pt x="184575" y="79539"/>
                      <a:pt x="185688" y="80334"/>
                    </a:cubicBezTo>
                    <a:lnTo>
                      <a:pt x="214191" y="100857"/>
                    </a:lnTo>
                    <a:cubicBezTo>
                      <a:pt x="224339" y="108183"/>
                      <a:pt x="238105" y="108012"/>
                      <a:pt x="248082" y="100430"/>
                    </a:cubicBezTo>
                    <a:lnTo>
                      <a:pt x="278125" y="77829"/>
                    </a:lnTo>
                    <a:cubicBezTo>
                      <a:pt x="294657" y="66769"/>
                      <a:pt x="314465" y="62894"/>
                      <a:pt x="333963" y="66742"/>
                    </a:cubicBezTo>
                    <a:cubicBezTo>
                      <a:pt x="353401" y="70617"/>
                      <a:pt x="370189" y="81821"/>
                      <a:pt x="381219" y="98295"/>
                    </a:cubicBezTo>
                    <a:cubicBezTo>
                      <a:pt x="402367" y="130617"/>
                      <a:pt x="394841" y="174168"/>
                      <a:pt x="363772" y="197768"/>
                    </a:cubicBezTo>
                    <a:close/>
                  </a:path>
                </a:pathLst>
              </a:custGeom>
              <a:solidFill>
                <a:schemeClr val="bg1"/>
              </a:solidFill>
              <a:ln w="3330"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9A303BE9-740D-4DD7-AB63-607C1BFDF2B6}"/>
                  </a:ext>
                </a:extLst>
              </p:cNvPr>
              <p:cNvSpPr/>
              <p:nvPr/>
            </p:nvSpPr>
            <p:spPr>
              <a:xfrm>
                <a:off x="7936183" y="2415449"/>
                <a:ext cx="33444" cy="33444"/>
              </a:xfrm>
              <a:custGeom>
                <a:avLst/>
                <a:gdLst>
                  <a:gd name="connsiteX0" fmla="*/ 0 w 56786"/>
                  <a:gd name="connsiteY0" fmla="*/ 0 h 56786"/>
                  <a:gd name="connsiteX1" fmla="*/ 57007 w 56786"/>
                  <a:gd name="connsiteY1" fmla="*/ 0 h 56786"/>
                  <a:gd name="connsiteX2" fmla="*/ 57007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7" y="0"/>
                    </a:lnTo>
                    <a:lnTo>
                      <a:pt x="5700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F8F4ADAA-8FA2-43AC-8A86-85813CE14311}"/>
                  </a:ext>
                </a:extLst>
              </p:cNvPr>
              <p:cNvSpPr/>
              <p:nvPr/>
            </p:nvSpPr>
            <p:spPr>
              <a:xfrm>
                <a:off x="8036903" y="2952621"/>
                <a:ext cx="33444" cy="33444"/>
              </a:xfrm>
              <a:custGeom>
                <a:avLst/>
                <a:gdLst>
                  <a:gd name="connsiteX0" fmla="*/ 0 w 56786"/>
                  <a:gd name="connsiteY0" fmla="*/ 0 h 56786"/>
                  <a:gd name="connsiteX1" fmla="*/ 57003 w 56786"/>
                  <a:gd name="connsiteY1" fmla="*/ 0 h 56786"/>
                  <a:gd name="connsiteX2" fmla="*/ 57003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501AD3BE-0082-40A9-B02C-488163C5CDD4}"/>
                  </a:ext>
                </a:extLst>
              </p:cNvPr>
              <p:cNvSpPr/>
              <p:nvPr/>
            </p:nvSpPr>
            <p:spPr>
              <a:xfrm>
                <a:off x="8473387" y="2499467"/>
                <a:ext cx="66888" cy="133777"/>
              </a:xfrm>
              <a:custGeom>
                <a:avLst/>
                <a:gdLst>
                  <a:gd name="connsiteX0" fmla="*/ 0 w 113572"/>
                  <a:gd name="connsiteY0" fmla="*/ 0 h 227144"/>
                  <a:gd name="connsiteX1" fmla="*/ 0 w 113572"/>
                  <a:gd name="connsiteY1" fmla="*/ 57007 h 227144"/>
                  <a:gd name="connsiteX2" fmla="*/ 57007 w 113572"/>
                  <a:gd name="connsiteY2" fmla="*/ 114010 h 227144"/>
                  <a:gd name="connsiteX3" fmla="*/ 0 w 113572"/>
                  <a:gd name="connsiteY3" fmla="*/ 171017 h 227144"/>
                  <a:gd name="connsiteX4" fmla="*/ 0 w 113572"/>
                  <a:gd name="connsiteY4" fmla="*/ 228020 h 227144"/>
                  <a:gd name="connsiteX5" fmla="*/ 114010 w 113572"/>
                  <a:gd name="connsiteY5" fmla="*/ 114010 h 227144"/>
                  <a:gd name="connsiteX6" fmla="*/ 0 w 113572"/>
                  <a:gd name="connsiteY6" fmla="*/ 0 h 2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72" h="227144">
                    <a:moveTo>
                      <a:pt x="0" y="0"/>
                    </a:moveTo>
                    <a:lnTo>
                      <a:pt x="0" y="57007"/>
                    </a:lnTo>
                    <a:cubicBezTo>
                      <a:pt x="31440" y="57007"/>
                      <a:pt x="57007" y="82574"/>
                      <a:pt x="57007" y="114010"/>
                    </a:cubicBezTo>
                    <a:cubicBezTo>
                      <a:pt x="57007" y="145446"/>
                      <a:pt x="31440" y="171017"/>
                      <a:pt x="0" y="171017"/>
                    </a:cubicBezTo>
                    <a:lnTo>
                      <a:pt x="0" y="228020"/>
                    </a:lnTo>
                    <a:cubicBezTo>
                      <a:pt x="62876" y="228020"/>
                      <a:pt x="114010" y="176886"/>
                      <a:pt x="114010" y="114010"/>
                    </a:cubicBezTo>
                    <a:cubicBezTo>
                      <a:pt x="114010" y="51134"/>
                      <a:pt x="62876" y="0"/>
                      <a:pt x="0" y="0"/>
                    </a:cubicBezTo>
                    <a:close/>
                  </a:path>
                </a:pathLst>
              </a:custGeom>
              <a:solidFill>
                <a:schemeClr val="bg1"/>
              </a:solidFill>
              <a:ln w="3330" cap="flat">
                <a:noFill/>
                <a:prstDash val="solid"/>
                <a:miter/>
              </a:ln>
            </p:spPr>
            <p:txBody>
              <a:bodyPr rtlCol="0" anchor="ctr"/>
              <a:lstStyle/>
              <a:p>
                <a:endParaRPr lang="zh-TW" altLang="en-US"/>
              </a:p>
            </p:txBody>
          </p:sp>
          <p:sp>
            <p:nvSpPr>
              <p:cNvPr id="26" name="手繪多邊形: 圖案 25">
                <a:extLst>
                  <a:ext uri="{FF2B5EF4-FFF2-40B4-BE49-F238E27FC236}">
                    <a16:creationId xmlns:a16="http://schemas.microsoft.com/office/drawing/2014/main" id="{9539B6B9-3243-4F07-985A-0FBC4FC4F88E}"/>
                  </a:ext>
                </a:extLst>
              </p:cNvPr>
              <p:cNvSpPr/>
              <p:nvPr/>
            </p:nvSpPr>
            <p:spPr>
              <a:xfrm>
                <a:off x="7600453" y="2650629"/>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6BB7CDFD-1338-4898-B81B-177DB6000FB1}"/>
                  </a:ext>
                </a:extLst>
              </p:cNvPr>
              <p:cNvSpPr/>
              <p:nvPr/>
            </p:nvSpPr>
            <p:spPr>
              <a:xfrm>
                <a:off x="7566912" y="2583483"/>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E1352ECC-09EB-4151-B406-84DD7C6A76CC}"/>
                  </a:ext>
                </a:extLst>
              </p:cNvPr>
              <p:cNvSpPr/>
              <p:nvPr/>
            </p:nvSpPr>
            <p:spPr>
              <a:xfrm>
                <a:off x="8154442" y="2935900"/>
                <a:ext cx="133777" cy="66888"/>
              </a:xfrm>
              <a:custGeom>
                <a:avLst/>
                <a:gdLst>
                  <a:gd name="connsiteX0" fmla="*/ 114010 w 227144"/>
                  <a:gd name="connsiteY0" fmla="*/ 0 h 113572"/>
                  <a:gd name="connsiteX1" fmla="*/ 0 w 227144"/>
                  <a:gd name="connsiteY1" fmla="*/ 114010 h 113572"/>
                  <a:gd name="connsiteX2" fmla="*/ 57007 w 227144"/>
                  <a:gd name="connsiteY2" fmla="*/ 114010 h 113572"/>
                  <a:gd name="connsiteX3" fmla="*/ 114010 w 227144"/>
                  <a:gd name="connsiteY3" fmla="*/ 57003 h 113572"/>
                  <a:gd name="connsiteX4" fmla="*/ 171017 w 227144"/>
                  <a:gd name="connsiteY4" fmla="*/ 114010 h 113572"/>
                  <a:gd name="connsiteX5" fmla="*/ 228020 w 227144"/>
                  <a:gd name="connsiteY5" fmla="*/ 114010 h 113572"/>
                  <a:gd name="connsiteX6" fmla="*/ 114010 w 227144"/>
                  <a:gd name="connsiteY6" fmla="*/ 0 h 1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44" h="113572">
                    <a:moveTo>
                      <a:pt x="114010" y="0"/>
                    </a:moveTo>
                    <a:cubicBezTo>
                      <a:pt x="51134" y="0"/>
                      <a:pt x="0" y="51134"/>
                      <a:pt x="0" y="114010"/>
                    </a:cubicBezTo>
                    <a:lnTo>
                      <a:pt x="57007" y="114010"/>
                    </a:lnTo>
                    <a:cubicBezTo>
                      <a:pt x="57007" y="82570"/>
                      <a:pt x="82574" y="57003"/>
                      <a:pt x="114010" y="57003"/>
                    </a:cubicBezTo>
                    <a:cubicBezTo>
                      <a:pt x="145449" y="57003"/>
                      <a:pt x="171017" y="82570"/>
                      <a:pt x="171017" y="114010"/>
                    </a:cubicBezTo>
                    <a:lnTo>
                      <a:pt x="228020" y="114010"/>
                    </a:lnTo>
                    <a:cubicBezTo>
                      <a:pt x="228020" y="51134"/>
                      <a:pt x="176886" y="0"/>
                      <a:pt x="114010" y="0"/>
                    </a:cubicBezTo>
                    <a:close/>
                  </a:path>
                </a:pathLst>
              </a:custGeom>
              <a:solidFill>
                <a:schemeClr val="bg1"/>
              </a:solidFill>
              <a:ln w="3330" cap="flat">
                <a:noFill/>
                <a:prstDash val="solid"/>
                <a:miter/>
              </a:ln>
            </p:spPr>
            <p:txBody>
              <a:bodyPr rtlCol="0" anchor="ctr"/>
              <a:lstStyle/>
              <a:p>
                <a:endParaRPr lang="zh-TW" altLang="en-US"/>
              </a:p>
            </p:txBody>
          </p:sp>
          <p:sp>
            <p:nvSpPr>
              <p:cNvPr id="29" name="手繪多邊形: 圖案 28">
                <a:extLst>
                  <a:ext uri="{FF2B5EF4-FFF2-40B4-BE49-F238E27FC236}">
                    <a16:creationId xmlns:a16="http://schemas.microsoft.com/office/drawing/2014/main" id="{6E792B46-C86A-44C7-8A75-64D7B75C36C6}"/>
                  </a:ext>
                </a:extLst>
              </p:cNvPr>
              <p:cNvSpPr/>
              <p:nvPr/>
            </p:nvSpPr>
            <p:spPr>
              <a:xfrm>
                <a:off x="7566914" y="2734462"/>
                <a:ext cx="267553" cy="182960"/>
              </a:xfrm>
              <a:custGeom>
                <a:avLst/>
                <a:gdLst>
                  <a:gd name="connsiteX0" fmla="*/ 342030 w 454289"/>
                  <a:gd name="connsiteY0" fmla="*/ 85507 h 310653"/>
                  <a:gd name="connsiteX1" fmla="*/ 338439 w 454289"/>
                  <a:gd name="connsiteY1" fmla="*/ 85507 h 310653"/>
                  <a:gd name="connsiteX2" fmla="*/ 228020 w 454289"/>
                  <a:gd name="connsiteY2" fmla="*/ 0 h 310653"/>
                  <a:gd name="connsiteX3" fmla="*/ 117601 w 454289"/>
                  <a:gd name="connsiteY3" fmla="*/ 85507 h 310653"/>
                  <a:gd name="connsiteX4" fmla="*/ 114010 w 454289"/>
                  <a:gd name="connsiteY4" fmla="*/ 85507 h 310653"/>
                  <a:gd name="connsiteX5" fmla="*/ 0 w 454289"/>
                  <a:gd name="connsiteY5" fmla="*/ 199517 h 310653"/>
                  <a:gd name="connsiteX6" fmla="*/ 114010 w 454289"/>
                  <a:gd name="connsiteY6" fmla="*/ 313526 h 310653"/>
                  <a:gd name="connsiteX7" fmla="*/ 342030 w 454289"/>
                  <a:gd name="connsiteY7" fmla="*/ 313526 h 310653"/>
                  <a:gd name="connsiteX8" fmla="*/ 456040 w 454289"/>
                  <a:gd name="connsiteY8" fmla="*/ 199517 h 310653"/>
                  <a:gd name="connsiteX9" fmla="*/ 342030 w 454289"/>
                  <a:gd name="connsiteY9" fmla="*/ 85507 h 310653"/>
                  <a:gd name="connsiteX10" fmla="*/ 342030 w 454289"/>
                  <a:gd name="connsiteY10" fmla="*/ 256550 h 310653"/>
                  <a:gd name="connsiteX11" fmla="*/ 114007 w 454289"/>
                  <a:gd name="connsiteY11" fmla="*/ 256550 h 310653"/>
                  <a:gd name="connsiteX12" fmla="*/ 57000 w 454289"/>
                  <a:gd name="connsiteY12" fmla="*/ 199547 h 310653"/>
                  <a:gd name="connsiteX13" fmla="*/ 114007 w 454289"/>
                  <a:gd name="connsiteY13" fmla="*/ 142540 h 310653"/>
                  <a:gd name="connsiteX14" fmla="*/ 142510 w 454289"/>
                  <a:gd name="connsiteY14" fmla="*/ 142540 h 310653"/>
                  <a:gd name="connsiteX15" fmla="*/ 171013 w 454289"/>
                  <a:gd name="connsiteY15" fmla="*/ 114037 h 310653"/>
                  <a:gd name="connsiteX16" fmla="*/ 228020 w 454289"/>
                  <a:gd name="connsiteY16" fmla="*/ 57033 h 310653"/>
                  <a:gd name="connsiteX17" fmla="*/ 285027 w 454289"/>
                  <a:gd name="connsiteY17" fmla="*/ 114037 h 310653"/>
                  <a:gd name="connsiteX18" fmla="*/ 313530 w 454289"/>
                  <a:gd name="connsiteY18" fmla="*/ 142540 h 310653"/>
                  <a:gd name="connsiteX19" fmla="*/ 342033 w 454289"/>
                  <a:gd name="connsiteY19" fmla="*/ 142540 h 310653"/>
                  <a:gd name="connsiteX20" fmla="*/ 399040 w 454289"/>
                  <a:gd name="connsiteY20" fmla="*/ 199547 h 310653"/>
                  <a:gd name="connsiteX21" fmla="*/ 342030 w 454289"/>
                  <a:gd name="connsiteY21" fmla="*/ 256550 h 3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4289" h="310653">
                    <a:moveTo>
                      <a:pt x="342030" y="85507"/>
                    </a:moveTo>
                    <a:lnTo>
                      <a:pt x="338439" y="85507"/>
                    </a:lnTo>
                    <a:cubicBezTo>
                      <a:pt x="325726" y="36397"/>
                      <a:pt x="281062" y="0"/>
                      <a:pt x="228020" y="0"/>
                    </a:cubicBezTo>
                    <a:cubicBezTo>
                      <a:pt x="174978" y="0"/>
                      <a:pt x="130284" y="36397"/>
                      <a:pt x="117601" y="85507"/>
                    </a:cubicBezTo>
                    <a:lnTo>
                      <a:pt x="114010" y="85507"/>
                    </a:lnTo>
                    <a:cubicBezTo>
                      <a:pt x="51134" y="85507"/>
                      <a:pt x="0" y="136641"/>
                      <a:pt x="0" y="199517"/>
                    </a:cubicBezTo>
                    <a:cubicBezTo>
                      <a:pt x="0" y="262392"/>
                      <a:pt x="51134" y="313526"/>
                      <a:pt x="114010" y="313526"/>
                    </a:cubicBezTo>
                    <a:lnTo>
                      <a:pt x="342030" y="313526"/>
                    </a:lnTo>
                    <a:cubicBezTo>
                      <a:pt x="404905" y="313526"/>
                      <a:pt x="456040" y="262392"/>
                      <a:pt x="456040" y="199517"/>
                    </a:cubicBezTo>
                    <a:cubicBezTo>
                      <a:pt x="456040" y="136641"/>
                      <a:pt x="404905" y="85507"/>
                      <a:pt x="342030" y="85507"/>
                    </a:cubicBezTo>
                    <a:close/>
                    <a:moveTo>
                      <a:pt x="342030" y="256550"/>
                    </a:moveTo>
                    <a:lnTo>
                      <a:pt x="114007" y="256550"/>
                    </a:lnTo>
                    <a:cubicBezTo>
                      <a:pt x="82567" y="256550"/>
                      <a:pt x="57000" y="230983"/>
                      <a:pt x="57000" y="199547"/>
                    </a:cubicBezTo>
                    <a:cubicBezTo>
                      <a:pt x="57000" y="168107"/>
                      <a:pt x="82567" y="142540"/>
                      <a:pt x="114007" y="142540"/>
                    </a:cubicBezTo>
                    <a:lnTo>
                      <a:pt x="142510" y="142540"/>
                    </a:lnTo>
                    <a:cubicBezTo>
                      <a:pt x="158243" y="142540"/>
                      <a:pt x="171013" y="129770"/>
                      <a:pt x="171013" y="114037"/>
                    </a:cubicBezTo>
                    <a:cubicBezTo>
                      <a:pt x="171013" y="82597"/>
                      <a:pt x="196580" y="57033"/>
                      <a:pt x="228020" y="57033"/>
                    </a:cubicBezTo>
                    <a:cubicBezTo>
                      <a:pt x="259459" y="57033"/>
                      <a:pt x="285027" y="82600"/>
                      <a:pt x="285027" y="114037"/>
                    </a:cubicBezTo>
                    <a:cubicBezTo>
                      <a:pt x="285027" y="129770"/>
                      <a:pt x="297797" y="142540"/>
                      <a:pt x="313530" y="142540"/>
                    </a:cubicBezTo>
                    <a:lnTo>
                      <a:pt x="342033" y="142540"/>
                    </a:lnTo>
                    <a:cubicBezTo>
                      <a:pt x="373473" y="142540"/>
                      <a:pt x="399040" y="168107"/>
                      <a:pt x="399040" y="199547"/>
                    </a:cubicBezTo>
                    <a:cubicBezTo>
                      <a:pt x="399033" y="230986"/>
                      <a:pt x="373466" y="256550"/>
                      <a:pt x="342030" y="256550"/>
                    </a:cubicBezTo>
                    <a:close/>
                  </a:path>
                </a:pathLst>
              </a:custGeom>
              <a:solidFill>
                <a:schemeClr val="bg1"/>
              </a:solidFill>
              <a:ln w="3330" cap="flat">
                <a:noFill/>
                <a:prstDash val="solid"/>
                <a:miter/>
              </a:ln>
            </p:spPr>
            <p:txBody>
              <a:bodyPr rtlCol="0" anchor="ctr"/>
              <a:lstStyle/>
              <a:p>
                <a:endParaRPr lang="zh-TW" altLang="en-US"/>
              </a:p>
            </p:txBody>
          </p:sp>
          <p:sp>
            <p:nvSpPr>
              <p:cNvPr id="30" name="手繪多邊形: 圖案 29">
                <a:extLst>
                  <a:ext uri="{FF2B5EF4-FFF2-40B4-BE49-F238E27FC236}">
                    <a16:creationId xmlns:a16="http://schemas.microsoft.com/office/drawing/2014/main" id="{FE2C805A-7B54-48C2-A2EE-C586CAC893F5}"/>
                  </a:ext>
                </a:extLst>
              </p:cNvPr>
              <p:cNvSpPr/>
              <p:nvPr/>
            </p:nvSpPr>
            <p:spPr>
              <a:xfrm>
                <a:off x="7650845" y="2885542"/>
                <a:ext cx="100333" cy="100333"/>
              </a:xfrm>
              <a:custGeom>
                <a:avLst/>
                <a:gdLst>
                  <a:gd name="connsiteX0" fmla="*/ 142513 w 170358"/>
                  <a:gd name="connsiteY0" fmla="*/ 0 h 170358"/>
                  <a:gd name="connsiteX1" fmla="*/ 28503 w 170358"/>
                  <a:gd name="connsiteY1" fmla="*/ 0 h 170358"/>
                  <a:gd name="connsiteX2" fmla="*/ 0 w 170358"/>
                  <a:gd name="connsiteY2" fmla="*/ 28503 h 170358"/>
                  <a:gd name="connsiteX3" fmla="*/ 0 w 170358"/>
                  <a:gd name="connsiteY3" fmla="*/ 142513 h 170358"/>
                  <a:gd name="connsiteX4" fmla="*/ 28503 w 170358"/>
                  <a:gd name="connsiteY4" fmla="*/ 171017 h 170358"/>
                  <a:gd name="connsiteX5" fmla="*/ 142513 w 170358"/>
                  <a:gd name="connsiteY5" fmla="*/ 171017 h 170358"/>
                  <a:gd name="connsiteX6" fmla="*/ 171017 w 170358"/>
                  <a:gd name="connsiteY6" fmla="*/ 142513 h 170358"/>
                  <a:gd name="connsiteX7" fmla="*/ 171017 w 170358"/>
                  <a:gd name="connsiteY7" fmla="*/ 28503 h 170358"/>
                  <a:gd name="connsiteX8" fmla="*/ 142513 w 170358"/>
                  <a:gd name="connsiteY8" fmla="*/ 0 h 170358"/>
                  <a:gd name="connsiteX9" fmla="*/ 114010 w 170358"/>
                  <a:gd name="connsiteY9" fmla="*/ 114010 h 170358"/>
                  <a:gd name="connsiteX10" fmla="*/ 57007 w 170358"/>
                  <a:gd name="connsiteY10" fmla="*/ 114010 h 170358"/>
                  <a:gd name="connsiteX11" fmla="*/ 57007 w 170358"/>
                  <a:gd name="connsiteY11" fmla="*/ 57007 h 170358"/>
                  <a:gd name="connsiteX12" fmla="*/ 114013 w 170358"/>
                  <a:gd name="connsiteY12" fmla="*/ 57007 h 170358"/>
                  <a:gd name="connsiteX13" fmla="*/ 114013 w 170358"/>
                  <a:gd name="connsiteY13" fmla="*/ 114010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58" h="170358">
                    <a:moveTo>
                      <a:pt x="142513" y="0"/>
                    </a:moveTo>
                    <a:lnTo>
                      <a:pt x="28503" y="0"/>
                    </a:lnTo>
                    <a:cubicBezTo>
                      <a:pt x="12770" y="0"/>
                      <a:pt x="0" y="12770"/>
                      <a:pt x="0" y="28503"/>
                    </a:cubicBezTo>
                    <a:lnTo>
                      <a:pt x="0" y="142513"/>
                    </a:lnTo>
                    <a:cubicBezTo>
                      <a:pt x="0" y="158276"/>
                      <a:pt x="12770" y="171017"/>
                      <a:pt x="28503" y="171017"/>
                    </a:cubicBezTo>
                    <a:lnTo>
                      <a:pt x="142513" y="171017"/>
                    </a:lnTo>
                    <a:cubicBezTo>
                      <a:pt x="158246" y="171017"/>
                      <a:pt x="171017" y="158276"/>
                      <a:pt x="171017" y="142513"/>
                    </a:cubicBezTo>
                    <a:lnTo>
                      <a:pt x="171017" y="28503"/>
                    </a:lnTo>
                    <a:cubicBezTo>
                      <a:pt x="171017" y="12770"/>
                      <a:pt x="158246" y="0"/>
                      <a:pt x="142513" y="0"/>
                    </a:cubicBezTo>
                    <a:close/>
                    <a:moveTo>
                      <a:pt x="114010" y="114010"/>
                    </a:moveTo>
                    <a:lnTo>
                      <a:pt x="57007" y="114010"/>
                    </a:lnTo>
                    <a:lnTo>
                      <a:pt x="57007" y="57007"/>
                    </a:lnTo>
                    <a:lnTo>
                      <a:pt x="114013" y="57007"/>
                    </a:lnTo>
                    <a:lnTo>
                      <a:pt x="114013" y="114010"/>
                    </a:lnTo>
                    <a:close/>
                  </a:path>
                </a:pathLst>
              </a:custGeom>
              <a:solidFill>
                <a:schemeClr val="bg1"/>
              </a:solidFill>
              <a:ln w="3330" cap="flat">
                <a:noFill/>
                <a:prstDash val="solid"/>
                <a:miter/>
              </a:ln>
            </p:spPr>
            <p:txBody>
              <a:bodyPr rtlCol="0" anchor="ctr"/>
              <a:lstStyle/>
              <a:p>
                <a:endParaRPr lang="zh-TW" altLang="en-US"/>
              </a:p>
            </p:txBody>
          </p:sp>
          <p:sp>
            <p:nvSpPr>
              <p:cNvPr id="31" name="手繪多邊形: 圖案 30">
                <a:extLst>
                  <a:ext uri="{FF2B5EF4-FFF2-40B4-BE49-F238E27FC236}">
                    <a16:creationId xmlns:a16="http://schemas.microsoft.com/office/drawing/2014/main" id="{A896F90E-E136-4661-8077-71EE00A3E6E8}"/>
                  </a:ext>
                </a:extLst>
              </p:cNvPr>
              <p:cNvSpPr/>
              <p:nvPr/>
            </p:nvSpPr>
            <p:spPr>
              <a:xfrm>
                <a:off x="8406241" y="2835182"/>
                <a:ext cx="100333" cy="100333"/>
              </a:xfrm>
              <a:custGeom>
                <a:avLst/>
                <a:gdLst>
                  <a:gd name="connsiteX0" fmla="*/ 85507 w 170358"/>
                  <a:gd name="connsiteY0" fmla="*/ 0 h 170358"/>
                  <a:gd name="connsiteX1" fmla="*/ 0 w 170358"/>
                  <a:gd name="connsiteY1" fmla="*/ 85507 h 170358"/>
                  <a:gd name="connsiteX2" fmla="*/ 85507 w 170358"/>
                  <a:gd name="connsiteY2" fmla="*/ 171013 h 170358"/>
                  <a:gd name="connsiteX3" fmla="*/ 171013 w 170358"/>
                  <a:gd name="connsiteY3" fmla="*/ 85507 h 170358"/>
                  <a:gd name="connsiteX4" fmla="*/ 85507 w 170358"/>
                  <a:gd name="connsiteY4" fmla="*/ 0 h 170358"/>
                  <a:gd name="connsiteX5" fmla="*/ 85507 w 170358"/>
                  <a:gd name="connsiteY5" fmla="*/ 114037 h 170358"/>
                  <a:gd name="connsiteX6" fmla="*/ 57003 w 170358"/>
                  <a:gd name="connsiteY6" fmla="*/ 85533 h 170358"/>
                  <a:gd name="connsiteX7" fmla="*/ 85507 w 170358"/>
                  <a:gd name="connsiteY7" fmla="*/ 57030 h 170358"/>
                  <a:gd name="connsiteX8" fmla="*/ 114010 w 170358"/>
                  <a:gd name="connsiteY8" fmla="*/ 85533 h 170358"/>
                  <a:gd name="connsiteX9" fmla="*/ 85507 w 170358"/>
                  <a:gd name="connsiteY9" fmla="*/ 114037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58" h="170358">
                    <a:moveTo>
                      <a:pt x="85507" y="0"/>
                    </a:moveTo>
                    <a:cubicBezTo>
                      <a:pt x="38364" y="0"/>
                      <a:pt x="0" y="38364"/>
                      <a:pt x="0" y="85507"/>
                    </a:cubicBezTo>
                    <a:cubicBezTo>
                      <a:pt x="0" y="132649"/>
                      <a:pt x="38364" y="171013"/>
                      <a:pt x="85507" y="171013"/>
                    </a:cubicBezTo>
                    <a:cubicBezTo>
                      <a:pt x="132649" y="171013"/>
                      <a:pt x="171013" y="132649"/>
                      <a:pt x="171013" y="85507"/>
                    </a:cubicBezTo>
                    <a:cubicBezTo>
                      <a:pt x="171013" y="38364"/>
                      <a:pt x="132649" y="0"/>
                      <a:pt x="85507" y="0"/>
                    </a:cubicBezTo>
                    <a:close/>
                    <a:moveTo>
                      <a:pt x="85507" y="114037"/>
                    </a:moveTo>
                    <a:cubicBezTo>
                      <a:pt x="69774" y="114037"/>
                      <a:pt x="57003" y="101240"/>
                      <a:pt x="57003" y="85533"/>
                    </a:cubicBezTo>
                    <a:cubicBezTo>
                      <a:pt x="57003" y="69827"/>
                      <a:pt x="69774" y="57030"/>
                      <a:pt x="85507" y="57030"/>
                    </a:cubicBezTo>
                    <a:cubicBezTo>
                      <a:pt x="101240" y="57030"/>
                      <a:pt x="114010" y="69800"/>
                      <a:pt x="114010" y="85533"/>
                    </a:cubicBezTo>
                    <a:cubicBezTo>
                      <a:pt x="114010" y="101270"/>
                      <a:pt x="101240" y="114037"/>
                      <a:pt x="85507" y="114037"/>
                    </a:cubicBezTo>
                    <a:close/>
                  </a:path>
                </a:pathLst>
              </a:custGeom>
              <a:solidFill>
                <a:schemeClr val="bg1"/>
              </a:solidFill>
              <a:ln w="3330" cap="flat">
                <a:noFill/>
                <a:prstDash val="solid"/>
                <a:miter/>
              </a:ln>
            </p:spPr>
            <p:txBody>
              <a:bodyPr rtlCol="0" anchor="ctr"/>
              <a:lstStyle/>
              <a:p>
                <a:endParaRPr lang="zh-TW" altLang="en-US"/>
              </a:p>
            </p:txBody>
          </p:sp>
          <p:sp>
            <p:nvSpPr>
              <p:cNvPr id="32" name="手繪多邊形: 圖案 31">
                <a:extLst>
                  <a:ext uri="{FF2B5EF4-FFF2-40B4-BE49-F238E27FC236}">
                    <a16:creationId xmlns:a16="http://schemas.microsoft.com/office/drawing/2014/main" id="{EDF89B8A-B885-4773-8A8B-DB1945E466F6}"/>
                  </a:ext>
                </a:extLst>
              </p:cNvPr>
              <p:cNvSpPr/>
              <p:nvPr/>
            </p:nvSpPr>
            <p:spPr>
              <a:xfrm>
                <a:off x="8339095" y="2768036"/>
                <a:ext cx="234109" cy="234109"/>
              </a:xfrm>
              <a:custGeom>
                <a:avLst/>
                <a:gdLst>
                  <a:gd name="connsiteX0" fmla="*/ 199517 w 397503"/>
                  <a:gd name="connsiteY0" fmla="*/ 0 h 397503"/>
                  <a:gd name="connsiteX1" fmla="*/ 0 w 397503"/>
                  <a:gd name="connsiteY1" fmla="*/ 199517 h 397503"/>
                  <a:gd name="connsiteX2" fmla="*/ 199517 w 397503"/>
                  <a:gd name="connsiteY2" fmla="*/ 399033 h 397503"/>
                  <a:gd name="connsiteX3" fmla="*/ 399033 w 397503"/>
                  <a:gd name="connsiteY3" fmla="*/ 199517 h 397503"/>
                  <a:gd name="connsiteX4" fmla="*/ 199517 w 397503"/>
                  <a:gd name="connsiteY4" fmla="*/ 0 h 397503"/>
                  <a:gd name="connsiteX5" fmla="*/ 199517 w 397503"/>
                  <a:gd name="connsiteY5" fmla="*/ 342057 h 397503"/>
                  <a:gd name="connsiteX6" fmla="*/ 57003 w 397503"/>
                  <a:gd name="connsiteY6" fmla="*/ 199543 h 397503"/>
                  <a:gd name="connsiteX7" fmla="*/ 199517 w 397503"/>
                  <a:gd name="connsiteY7" fmla="*/ 57030 h 397503"/>
                  <a:gd name="connsiteX8" fmla="*/ 342030 w 397503"/>
                  <a:gd name="connsiteY8" fmla="*/ 199543 h 397503"/>
                  <a:gd name="connsiteX9" fmla="*/ 199517 w 397503"/>
                  <a:gd name="connsiteY9" fmla="*/ 342057 h 39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03" h="397503">
                    <a:moveTo>
                      <a:pt x="199517" y="0"/>
                    </a:moveTo>
                    <a:cubicBezTo>
                      <a:pt x="89525" y="0"/>
                      <a:pt x="0" y="89498"/>
                      <a:pt x="0" y="199517"/>
                    </a:cubicBezTo>
                    <a:cubicBezTo>
                      <a:pt x="0" y="309535"/>
                      <a:pt x="89525" y="399033"/>
                      <a:pt x="199517" y="399033"/>
                    </a:cubicBezTo>
                    <a:cubicBezTo>
                      <a:pt x="309508" y="399033"/>
                      <a:pt x="399033" y="309535"/>
                      <a:pt x="399033" y="199517"/>
                    </a:cubicBezTo>
                    <a:cubicBezTo>
                      <a:pt x="399033" y="89498"/>
                      <a:pt x="309508" y="0"/>
                      <a:pt x="199517" y="0"/>
                    </a:cubicBezTo>
                    <a:close/>
                    <a:moveTo>
                      <a:pt x="199517" y="342057"/>
                    </a:moveTo>
                    <a:cubicBezTo>
                      <a:pt x="120935" y="342057"/>
                      <a:pt x="57003" y="278099"/>
                      <a:pt x="57003" y="199543"/>
                    </a:cubicBezTo>
                    <a:cubicBezTo>
                      <a:pt x="57003" y="120961"/>
                      <a:pt x="120935" y="57030"/>
                      <a:pt x="199517" y="57030"/>
                    </a:cubicBezTo>
                    <a:cubicBezTo>
                      <a:pt x="278099" y="57030"/>
                      <a:pt x="342030" y="120961"/>
                      <a:pt x="342030" y="199543"/>
                    </a:cubicBezTo>
                    <a:cubicBezTo>
                      <a:pt x="342030" y="278125"/>
                      <a:pt x="278099" y="342057"/>
                      <a:pt x="199517" y="342057"/>
                    </a:cubicBezTo>
                    <a:close/>
                  </a:path>
                </a:pathLst>
              </a:custGeom>
              <a:solidFill>
                <a:schemeClr val="bg1"/>
              </a:solidFill>
              <a:ln w="3330" cap="flat">
                <a:noFill/>
                <a:prstDash val="solid"/>
                <a:miter/>
              </a:ln>
            </p:spPr>
            <p:txBody>
              <a:bodyPr rtlCol="0" anchor="ctr"/>
              <a:lstStyle/>
              <a:p>
                <a:endParaRPr lang="zh-TW" altLang="en-US"/>
              </a:p>
            </p:txBody>
          </p:sp>
        </p:grpSp>
      </p:grpSp>
      <p:sp>
        <p:nvSpPr>
          <p:cNvPr id="33" name="矩形 32">
            <a:extLst>
              <a:ext uri="{FF2B5EF4-FFF2-40B4-BE49-F238E27FC236}">
                <a16:creationId xmlns:a16="http://schemas.microsoft.com/office/drawing/2014/main" id="{7C4B9425-7E25-44E0-93BE-B234788BBF60}"/>
              </a:ext>
            </a:extLst>
          </p:cNvPr>
          <p:cNvSpPr/>
          <p:nvPr/>
        </p:nvSpPr>
        <p:spPr>
          <a:xfrm>
            <a:off x="908438" y="1573348"/>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BE59CBF1-5F1E-4FCB-AB88-2149C8DFF484}"/>
              </a:ext>
            </a:extLst>
          </p:cNvPr>
          <p:cNvSpPr txBox="1"/>
          <p:nvPr/>
        </p:nvSpPr>
        <p:spPr>
          <a:xfrm>
            <a:off x="1982930" y="1618299"/>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5" name="矩形 34">
            <a:extLst>
              <a:ext uri="{FF2B5EF4-FFF2-40B4-BE49-F238E27FC236}">
                <a16:creationId xmlns:a16="http://schemas.microsoft.com/office/drawing/2014/main" id="{067B0961-0D7E-4AB2-8466-F7B67F6E8AEE}"/>
              </a:ext>
            </a:extLst>
          </p:cNvPr>
          <p:cNvSpPr/>
          <p:nvPr/>
        </p:nvSpPr>
        <p:spPr>
          <a:xfrm>
            <a:off x="908438" y="3109674"/>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id="{5168B936-2D12-47D0-93BA-609DD8C6D53A}"/>
              </a:ext>
            </a:extLst>
          </p:cNvPr>
          <p:cNvSpPr txBox="1"/>
          <p:nvPr/>
        </p:nvSpPr>
        <p:spPr>
          <a:xfrm>
            <a:off x="1982930" y="3154625"/>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7" name="矩形 36">
            <a:extLst>
              <a:ext uri="{FF2B5EF4-FFF2-40B4-BE49-F238E27FC236}">
                <a16:creationId xmlns:a16="http://schemas.microsoft.com/office/drawing/2014/main" id="{B6B0A8E8-0447-4465-AE71-6727C825E205}"/>
              </a:ext>
            </a:extLst>
          </p:cNvPr>
          <p:cNvSpPr/>
          <p:nvPr/>
        </p:nvSpPr>
        <p:spPr>
          <a:xfrm>
            <a:off x="908438" y="4646000"/>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a:extLst>
              <a:ext uri="{FF2B5EF4-FFF2-40B4-BE49-F238E27FC236}">
                <a16:creationId xmlns:a16="http://schemas.microsoft.com/office/drawing/2014/main" id="{9D06C245-DD47-4EB8-8132-EA58C0ACC6ED}"/>
              </a:ext>
            </a:extLst>
          </p:cNvPr>
          <p:cNvSpPr txBox="1"/>
          <p:nvPr/>
        </p:nvSpPr>
        <p:spPr>
          <a:xfrm>
            <a:off x="1982930" y="4690951"/>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9" name="手繪多邊形: 圖案 38">
            <a:extLst>
              <a:ext uri="{FF2B5EF4-FFF2-40B4-BE49-F238E27FC236}">
                <a16:creationId xmlns:a16="http://schemas.microsoft.com/office/drawing/2014/main" id="{DB40256A-8682-4910-AD0B-A3B84C379417}"/>
              </a:ext>
            </a:extLst>
          </p:cNvPr>
          <p:cNvSpPr/>
          <p:nvPr/>
        </p:nvSpPr>
        <p:spPr>
          <a:xfrm>
            <a:off x="1032790" y="4769511"/>
            <a:ext cx="549408" cy="55904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40" name="群組 39">
            <a:extLst>
              <a:ext uri="{FF2B5EF4-FFF2-40B4-BE49-F238E27FC236}">
                <a16:creationId xmlns:a16="http://schemas.microsoft.com/office/drawing/2014/main" id="{07C11903-C8F5-49FB-BA1B-780D756479B9}"/>
              </a:ext>
            </a:extLst>
          </p:cNvPr>
          <p:cNvGrpSpPr/>
          <p:nvPr/>
        </p:nvGrpSpPr>
        <p:grpSpPr>
          <a:xfrm>
            <a:off x="1001359" y="3192813"/>
            <a:ext cx="611744" cy="611744"/>
            <a:chOff x="6096436" y="1162271"/>
            <a:chExt cx="1242976" cy="1242976"/>
          </a:xfrm>
        </p:grpSpPr>
        <p:sp>
          <p:nvSpPr>
            <p:cNvPr id="41" name="手繪多邊形: 圖案 40">
              <a:extLst>
                <a:ext uri="{FF2B5EF4-FFF2-40B4-BE49-F238E27FC236}">
                  <a16:creationId xmlns:a16="http://schemas.microsoft.com/office/drawing/2014/main" id="{8180642E-A430-45A3-887F-290D6074DD83}"/>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2" name="手繪多邊形: 圖案 41">
              <a:extLst>
                <a:ext uri="{FF2B5EF4-FFF2-40B4-BE49-F238E27FC236}">
                  <a16:creationId xmlns:a16="http://schemas.microsoft.com/office/drawing/2014/main" id="{AE36D8B7-F136-4DA7-8843-C683CF08612D}"/>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43" name="群組 42">
            <a:extLst>
              <a:ext uri="{FF2B5EF4-FFF2-40B4-BE49-F238E27FC236}">
                <a16:creationId xmlns:a16="http://schemas.microsoft.com/office/drawing/2014/main" id="{603FD9A4-0DD1-4DF6-829C-6F81C7F0C7A2}"/>
              </a:ext>
            </a:extLst>
          </p:cNvPr>
          <p:cNvGrpSpPr/>
          <p:nvPr/>
        </p:nvGrpSpPr>
        <p:grpSpPr>
          <a:xfrm>
            <a:off x="1007713" y="1679940"/>
            <a:ext cx="580902" cy="591092"/>
            <a:chOff x="5939597" y="1796438"/>
            <a:chExt cx="542925" cy="552450"/>
          </a:xfrm>
          <a:solidFill>
            <a:schemeClr val="bg1"/>
          </a:solidFill>
        </p:grpSpPr>
        <p:sp>
          <p:nvSpPr>
            <p:cNvPr id="44" name="手繪多邊形: 圖案 43">
              <a:extLst>
                <a:ext uri="{FF2B5EF4-FFF2-40B4-BE49-F238E27FC236}">
                  <a16:creationId xmlns:a16="http://schemas.microsoft.com/office/drawing/2014/main" id="{AA4A24D5-3DC9-486B-82DA-7DFB6C630694}"/>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45" name="手繪多邊形: 圖案 44">
              <a:extLst>
                <a:ext uri="{FF2B5EF4-FFF2-40B4-BE49-F238E27FC236}">
                  <a16:creationId xmlns:a16="http://schemas.microsoft.com/office/drawing/2014/main" id="{199C2409-2894-41EF-BA50-FAA21D607307}"/>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46" name="手繪多邊形: 圖案 45">
              <a:extLst>
                <a:ext uri="{FF2B5EF4-FFF2-40B4-BE49-F238E27FC236}">
                  <a16:creationId xmlns:a16="http://schemas.microsoft.com/office/drawing/2014/main" id="{54EC794E-0751-43AB-A0B1-BFAC40B653C2}"/>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spTree>
    <p:extLst>
      <p:ext uri="{BB962C8B-B14F-4D97-AF65-F5344CB8AC3E}">
        <p14:creationId xmlns:p14="http://schemas.microsoft.com/office/powerpoint/2010/main" val="2548666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53FC0D0E-3547-4D2C-AAE3-9CC240AC3AEF}"/>
              </a:ext>
            </a:extLst>
          </p:cNvPr>
          <p:cNvGrpSpPr/>
          <p:nvPr/>
        </p:nvGrpSpPr>
        <p:grpSpPr>
          <a:xfrm>
            <a:off x="-2113935" y="-8399206"/>
            <a:ext cx="29024824" cy="16326464"/>
            <a:chOff x="0" y="0"/>
            <a:chExt cx="12192000" cy="6858000"/>
          </a:xfrm>
        </p:grpSpPr>
        <p:sp>
          <p:nvSpPr>
            <p:cNvPr id="4" name="矩形 3">
              <a:extLst>
                <a:ext uri="{FF2B5EF4-FFF2-40B4-BE49-F238E27FC236}">
                  <a16:creationId xmlns:a16="http://schemas.microsoft.com/office/drawing/2014/main" id="{DBE41717-24EA-41FA-8192-94417C97DC52}"/>
                </a:ext>
              </a:extLst>
            </p:cNvPr>
            <p:cNvSpPr/>
            <p:nvPr/>
          </p:nvSpPr>
          <p:spPr>
            <a:xfrm>
              <a:off x="0" y="0"/>
              <a:ext cx="6096000" cy="3429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2B20A2A2-9DD5-4925-B28E-6C6FCEC01802}"/>
                </a:ext>
              </a:extLst>
            </p:cNvPr>
            <p:cNvSpPr/>
            <p:nvPr/>
          </p:nvSpPr>
          <p:spPr>
            <a:xfrm>
              <a:off x="6096000" y="3429000"/>
              <a:ext cx="6096000" cy="3429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507F822F-B89B-4CEB-B2FB-B49ECA7C62BD}"/>
                </a:ext>
              </a:extLst>
            </p:cNvPr>
            <p:cNvSpPr/>
            <p:nvPr/>
          </p:nvSpPr>
          <p:spPr>
            <a:xfrm>
              <a:off x="6096000" y="0"/>
              <a:ext cx="6096000" cy="3429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32F33E5-EEF7-4E18-B6AC-55B4E6DB95EB}"/>
                </a:ext>
              </a:extLst>
            </p:cNvPr>
            <p:cNvSpPr/>
            <p:nvPr/>
          </p:nvSpPr>
          <p:spPr>
            <a:xfrm>
              <a:off x="0" y="3429000"/>
              <a:ext cx="6096000" cy="3429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 name="頁尾版面配置區 7">
            <a:extLst>
              <a:ext uri="{FF2B5EF4-FFF2-40B4-BE49-F238E27FC236}">
                <a16:creationId xmlns:a16="http://schemas.microsoft.com/office/drawing/2014/main" id="{85B1BE29-72A9-4596-93E6-FD72A16619F9}"/>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9" name="矩形 8">
            <a:extLst>
              <a:ext uri="{FF2B5EF4-FFF2-40B4-BE49-F238E27FC236}">
                <a16:creationId xmlns:a16="http://schemas.microsoft.com/office/drawing/2014/main" id="{B3CB8AF8-5828-4B0A-B868-0C792B331EE7}"/>
              </a:ext>
            </a:extLst>
          </p:cNvPr>
          <p:cNvSpPr/>
          <p:nvPr/>
        </p:nvSpPr>
        <p:spPr>
          <a:xfrm>
            <a:off x="656942" y="301212"/>
            <a:ext cx="5234517" cy="769441"/>
          </a:xfrm>
          <a:prstGeom prst="rect">
            <a:avLst/>
          </a:prstGeom>
        </p:spPr>
        <p:txBody>
          <a:bodyPr wrap="square">
            <a:spAutoFit/>
          </a:bodyPr>
          <a:lstStyle/>
          <a:p>
            <a:r>
              <a:rPr lang="en-US" altLang="zh-TW" sz="4400" dirty="0">
                <a:solidFill>
                  <a:schemeClr val="bg1"/>
                </a:solidFill>
              </a:rPr>
              <a:t>Morph Template 18</a:t>
            </a:r>
            <a:endParaRPr lang="zh-TW" altLang="en-US" sz="4400" dirty="0"/>
          </a:p>
        </p:txBody>
      </p:sp>
      <p:sp>
        <p:nvSpPr>
          <p:cNvPr id="10" name="矩形 9">
            <a:extLst>
              <a:ext uri="{FF2B5EF4-FFF2-40B4-BE49-F238E27FC236}">
                <a16:creationId xmlns:a16="http://schemas.microsoft.com/office/drawing/2014/main" id="{5EF51786-CF7A-44D9-867E-89E91215211B}"/>
              </a:ext>
            </a:extLst>
          </p:cNvPr>
          <p:cNvSpPr/>
          <p:nvPr/>
        </p:nvSpPr>
        <p:spPr>
          <a:xfrm>
            <a:off x="581631" y="1298207"/>
            <a:ext cx="3081867" cy="1456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0F4F4271-8554-4C69-96CC-6B19DD5B8098}"/>
              </a:ext>
            </a:extLst>
          </p:cNvPr>
          <p:cNvSpPr txBox="1"/>
          <p:nvPr/>
        </p:nvSpPr>
        <p:spPr>
          <a:xfrm>
            <a:off x="1676654" y="1441565"/>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2" name="手繪多邊形: 圖案 11">
            <a:extLst>
              <a:ext uri="{FF2B5EF4-FFF2-40B4-BE49-F238E27FC236}">
                <a16:creationId xmlns:a16="http://schemas.microsoft.com/office/drawing/2014/main" id="{2056ADC3-0888-41CD-90D4-84E1BB45F448}"/>
              </a:ext>
            </a:extLst>
          </p:cNvPr>
          <p:cNvSpPr/>
          <p:nvPr/>
        </p:nvSpPr>
        <p:spPr>
          <a:xfrm>
            <a:off x="800361" y="1749762"/>
            <a:ext cx="669202" cy="553156"/>
          </a:xfrm>
          <a:custGeom>
            <a:avLst/>
            <a:gdLst>
              <a:gd name="connsiteX0" fmla="*/ 1558309 w 1647825"/>
              <a:gd name="connsiteY0" fmla="*/ 1370809 h 1362075"/>
              <a:gd name="connsiteX1" fmla="*/ 1534497 w 1647825"/>
              <a:gd name="connsiteY1" fmla="*/ 1346997 h 1362075"/>
              <a:gd name="connsiteX2" fmla="*/ 1534497 w 1647825"/>
              <a:gd name="connsiteY2" fmla="*/ 1230240 h 1362075"/>
              <a:gd name="connsiteX3" fmla="*/ 116548 w 1647825"/>
              <a:gd name="connsiteY3" fmla="*/ 1230240 h 1362075"/>
              <a:gd name="connsiteX4" fmla="*/ 116548 w 1647825"/>
              <a:gd name="connsiteY4" fmla="*/ 1346997 h 1362075"/>
              <a:gd name="connsiteX5" fmla="*/ 92735 w 1647825"/>
              <a:gd name="connsiteY5" fmla="*/ 1370809 h 1362075"/>
              <a:gd name="connsiteX6" fmla="*/ 68923 w 1647825"/>
              <a:gd name="connsiteY6" fmla="*/ 1346997 h 1362075"/>
              <a:gd name="connsiteX7" fmla="*/ 68923 w 1647825"/>
              <a:gd name="connsiteY7" fmla="*/ 152829 h 1362075"/>
              <a:gd name="connsiteX8" fmla="*/ 23813 w 1647825"/>
              <a:gd name="connsiteY8" fmla="*/ 152829 h 1362075"/>
              <a:gd name="connsiteX9" fmla="*/ 0 w 1647825"/>
              <a:gd name="connsiteY9" fmla="*/ 129016 h 1362075"/>
              <a:gd name="connsiteX10" fmla="*/ 0 w 1647825"/>
              <a:gd name="connsiteY10" fmla="*/ 23812 h 1362075"/>
              <a:gd name="connsiteX11" fmla="*/ 23813 w 1647825"/>
              <a:gd name="connsiteY11" fmla="*/ 0 h 1362075"/>
              <a:gd name="connsiteX12" fmla="*/ 1627232 w 1647825"/>
              <a:gd name="connsiteY12" fmla="*/ 0 h 1362075"/>
              <a:gd name="connsiteX13" fmla="*/ 1651044 w 1647825"/>
              <a:gd name="connsiteY13" fmla="*/ 23812 h 1362075"/>
              <a:gd name="connsiteX14" fmla="*/ 1651044 w 1647825"/>
              <a:gd name="connsiteY14" fmla="*/ 129016 h 1362075"/>
              <a:gd name="connsiteX15" fmla="*/ 1627232 w 1647825"/>
              <a:gd name="connsiteY15" fmla="*/ 152829 h 1362075"/>
              <a:gd name="connsiteX16" fmla="*/ 1582122 w 1647825"/>
              <a:gd name="connsiteY16" fmla="*/ 152829 h 1362075"/>
              <a:gd name="connsiteX17" fmla="*/ 1582122 w 1647825"/>
              <a:gd name="connsiteY17" fmla="*/ 1346997 h 1362075"/>
              <a:gd name="connsiteX18" fmla="*/ 1558309 w 1647825"/>
              <a:gd name="connsiteY18" fmla="*/ 1370809 h 1362075"/>
              <a:gd name="connsiteX19" fmla="*/ 116548 w 1647825"/>
              <a:gd name="connsiteY19" fmla="*/ 1182615 h 1362075"/>
              <a:gd name="connsiteX20" fmla="*/ 1534487 w 1647825"/>
              <a:gd name="connsiteY20" fmla="*/ 1182615 h 1362075"/>
              <a:gd name="connsiteX21" fmla="*/ 1534487 w 1647825"/>
              <a:gd name="connsiteY21" fmla="*/ 152829 h 1362075"/>
              <a:gd name="connsiteX22" fmla="*/ 116548 w 1647825"/>
              <a:gd name="connsiteY22" fmla="*/ 152829 h 1362075"/>
              <a:gd name="connsiteX23" fmla="*/ 116548 w 1647825"/>
              <a:gd name="connsiteY23" fmla="*/ 1182615 h 1362075"/>
              <a:gd name="connsiteX24" fmla="*/ 47625 w 1647825"/>
              <a:gd name="connsiteY24" fmla="*/ 105204 h 1362075"/>
              <a:gd name="connsiteX25" fmla="*/ 1603419 w 1647825"/>
              <a:gd name="connsiteY25" fmla="*/ 105204 h 1362075"/>
              <a:gd name="connsiteX26" fmla="*/ 1603419 w 1647825"/>
              <a:gd name="connsiteY26" fmla="*/ 47625 h 1362075"/>
              <a:gd name="connsiteX27" fmla="*/ 47625 w 1647825"/>
              <a:gd name="connsiteY27" fmla="*/ 47625 h 1362075"/>
              <a:gd name="connsiteX28" fmla="*/ 47625 w 1647825"/>
              <a:gd name="connsiteY28" fmla="*/ 105204 h 1362075"/>
              <a:gd name="connsiteX29" fmla="*/ 1403223 w 1647825"/>
              <a:gd name="connsiteY29" fmla="*/ 1034377 h 1362075"/>
              <a:gd name="connsiteX30" fmla="*/ 246012 w 1647825"/>
              <a:gd name="connsiteY30" fmla="*/ 1034377 h 1362075"/>
              <a:gd name="connsiteX31" fmla="*/ 222199 w 1647825"/>
              <a:gd name="connsiteY31" fmla="*/ 1010564 h 1362075"/>
              <a:gd name="connsiteX32" fmla="*/ 222199 w 1647825"/>
              <a:gd name="connsiteY32" fmla="*/ 731234 h 1362075"/>
              <a:gd name="connsiteX33" fmla="*/ 246012 w 1647825"/>
              <a:gd name="connsiteY33" fmla="*/ 707422 h 1362075"/>
              <a:gd name="connsiteX34" fmla="*/ 1403223 w 1647825"/>
              <a:gd name="connsiteY34" fmla="*/ 707422 h 1362075"/>
              <a:gd name="connsiteX35" fmla="*/ 1427036 w 1647825"/>
              <a:gd name="connsiteY35" fmla="*/ 731234 h 1362075"/>
              <a:gd name="connsiteX36" fmla="*/ 1427036 w 1647825"/>
              <a:gd name="connsiteY36" fmla="*/ 1010564 h 1362075"/>
              <a:gd name="connsiteX37" fmla="*/ 1403223 w 1647825"/>
              <a:gd name="connsiteY37" fmla="*/ 1034377 h 1362075"/>
              <a:gd name="connsiteX38" fmla="*/ 269824 w 1647825"/>
              <a:gd name="connsiteY38" fmla="*/ 986752 h 1362075"/>
              <a:gd name="connsiteX39" fmla="*/ 1379411 w 1647825"/>
              <a:gd name="connsiteY39" fmla="*/ 986752 h 1362075"/>
              <a:gd name="connsiteX40" fmla="*/ 1379411 w 1647825"/>
              <a:gd name="connsiteY40" fmla="*/ 755047 h 1362075"/>
              <a:gd name="connsiteX41" fmla="*/ 269824 w 1647825"/>
              <a:gd name="connsiteY41" fmla="*/ 755047 h 1362075"/>
              <a:gd name="connsiteX42" fmla="*/ 269824 w 1647825"/>
              <a:gd name="connsiteY42" fmla="*/ 986752 h 1362075"/>
              <a:gd name="connsiteX43" fmla="*/ 824617 w 1647825"/>
              <a:gd name="connsiteY43" fmla="*/ 944585 h 1362075"/>
              <a:gd name="connsiteX44" fmla="*/ 750922 w 1647825"/>
              <a:gd name="connsiteY44" fmla="*/ 870899 h 1362075"/>
              <a:gd name="connsiteX45" fmla="*/ 824617 w 1647825"/>
              <a:gd name="connsiteY45" fmla="*/ 797204 h 1362075"/>
              <a:gd name="connsiteX46" fmla="*/ 898312 w 1647825"/>
              <a:gd name="connsiteY46" fmla="*/ 870899 h 1362075"/>
              <a:gd name="connsiteX47" fmla="*/ 824617 w 1647825"/>
              <a:gd name="connsiteY47" fmla="*/ 944585 h 1362075"/>
              <a:gd name="connsiteX48" fmla="*/ 824617 w 1647825"/>
              <a:gd name="connsiteY48" fmla="*/ 844829 h 1362075"/>
              <a:gd name="connsiteX49" fmla="*/ 798547 w 1647825"/>
              <a:gd name="connsiteY49" fmla="*/ 870899 h 1362075"/>
              <a:gd name="connsiteX50" fmla="*/ 824617 w 1647825"/>
              <a:gd name="connsiteY50" fmla="*/ 896960 h 1362075"/>
              <a:gd name="connsiteX51" fmla="*/ 850687 w 1647825"/>
              <a:gd name="connsiteY51" fmla="*/ 870899 h 1362075"/>
              <a:gd name="connsiteX52" fmla="*/ 824617 w 1647825"/>
              <a:gd name="connsiteY52" fmla="*/ 844829 h 1362075"/>
              <a:gd name="connsiteX53" fmla="*/ 1403223 w 1647825"/>
              <a:gd name="connsiteY53" fmla="*/ 609914 h 1362075"/>
              <a:gd name="connsiteX54" fmla="*/ 246012 w 1647825"/>
              <a:gd name="connsiteY54" fmla="*/ 609914 h 1362075"/>
              <a:gd name="connsiteX55" fmla="*/ 222199 w 1647825"/>
              <a:gd name="connsiteY55" fmla="*/ 586102 h 1362075"/>
              <a:gd name="connsiteX56" fmla="*/ 222199 w 1647825"/>
              <a:gd name="connsiteY56" fmla="*/ 306772 h 1362075"/>
              <a:gd name="connsiteX57" fmla="*/ 246012 w 1647825"/>
              <a:gd name="connsiteY57" fmla="*/ 282959 h 1362075"/>
              <a:gd name="connsiteX58" fmla="*/ 1403223 w 1647825"/>
              <a:gd name="connsiteY58" fmla="*/ 282959 h 1362075"/>
              <a:gd name="connsiteX59" fmla="*/ 1427036 w 1647825"/>
              <a:gd name="connsiteY59" fmla="*/ 306772 h 1362075"/>
              <a:gd name="connsiteX60" fmla="*/ 1427036 w 1647825"/>
              <a:gd name="connsiteY60" fmla="*/ 586102 h 1362075"/>
              <a:gd name="connsiteX61" fmla="*/ 1403223 w 1647825"/>
              <a:gd name="connsiteY61" fmla="*/ 609914 h 1362075"/>
              <a:gd name="connsiteX62" fmla="*/ 269824 w 1647825"/>
              <a:gd name="connsiteY62" fmla="*/ 562289 h 1362075"/>
              <a:gd name="connsiteX63" fmla="*/ 1379411 w 1647825"/>
              <a:gd name="connsiteY63" fmla="*/ 562289 h 1362075"/>
              <a:gd name="connsiteX64" fmla="*/ 1379411 w 1647825"/>
              <a:gd name="connsiteY64" fmla="*/ 330584 h 1362075"/>
              <a:gd name="connsiteX65" fmla="*/ 269824 w 1647825"/>
              <a:gd name="connsiteY65" fmla="*/ 330584 h 1362075"/>
              <a:gd name="connsiteX66" fmla="*/ 269824 w 1647825"/>
              <a:gd name="connsiteY66" fmla="*/ 562289 h 1362075"/>
              <a:gd name="connsiteX67" fmla="*/ 824617 w 1647825"/>
              <a:gd name="connsiteY67" fmla="*/ 520132 h 1362075"/>
              <a:gd name="connsiteX68" fmla="*/ 750922 w 1647825"/>
              <a:gd name="connsiteY68" fmla="*/ 446437 h 1362075"/>
              <a:gd name="connsiteX69" fmla="*/ 824617 w 1647825"/>
              <a:gd name="connsiteY69" fmla="*/ 372742 h 1362075"/>
              <a:gd name="connsiteX70" fmla="*/ 898312 w 1647825"/>
              <a:gd name="connsiteY70" fmla="*/ 446437 h 1362075"/>
              <a:gd name="connsiteX71" fmla="*/ 824617 w 1647825"/>
              <a:gd name="connsiteY71" fmla="*/ 520132 h 1362075"/>
              <a:gd name="connsiteX72" fmla="*/ 824617 w 1647825"/>
              <a:gd name="connsiteY72" fmla="*/ 420367 h 1362075"/>
              <a:gd name="connsiteX73" fmla="*/ 798547 w 1647825"/>
              <a:gd name="connsiteY73" fmla="*/ 446437 h 1362075"/>
              <a:gd name="connsiteX74" fmla="*/ 824617 w 1647825"/>
              <a:gd name="connsiteY74" fmla="*/ 472507 h 1362075"/>
              <a:gd name="connsiteX75" fmla="*/ 850687 w 1647825"/>
              <a:gd name="connsiteY75" fmla="*/ 446437 h 1362075"/>
              <a:gd name="connsiteX76" fmla="*/ 824617 w 1647825"/>
              <a:gd name="connsiteY76" fmla="*/ 420367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47825" h="1362075">
                <a:moveTo>
                  <a:pt x="1558309" y="1370809"/>
                </a:moveTo>
                <a:cubicBezTo>
                  <a:pt x="1545155" y="1370809"/>
                  <a:pt x="1534497" y="1360151"/>
                  <a:pt x="1534497" y="1346997"/>
                </a:cubicBezTo>
                <a:lnTo>
                  <a:pt x="1534497" y="1230240"/>
                </a:lnTo>
                <a:lnTo>
                  <a:pt x="116548" y="1230240"/>
                </a:lnTo>
                <a:lnTo>
                  <a:pt x="116548" y="1346997"/>
                </a:lnTo>
                <a:cubicBezTo>
                  <a:pt x="116548" y="1360151"/>
                  <a:pt x="105889" y="1370809"/>
                  <a:pt x="92735" y="1370809"/>
                </a:cubicBezTo>
                <a:cubicBezTo>
                  <a:pt x="79581" y="1370809"/>
                  <a:pt x="68923" y="1360151"/>
                  <a:pt x="68923" y="1346997"/>
                </a:cubicBezTo>
                <a:lnTo>
                  <a:pt x="68923" y="152829"/>
                </a:lnTo>
                <a:lnTo>
                  <a:pt x="23813" y="152829"/>
                </a:lnTo>
                <a:cubicBezTo>
                  <a:pt x="10658" y="152829"/>
                  <a:pt x="0" y="142170"/>
                  <a:pt x="0" y="129016"/>
                </a:cubicBezTo>
                <a:lnTo>
                  <a:pt x="0" y="23812"/>
                </a:lnTo>
                <a:cubicBezTo>
                  <a:pt x="0" y="10658"/>
                  <a:pt x="10658" y="0"/>
                  <a:pt x="23813" y="0"/>
                </a:cubicBezTo>
                <a:lnTo>
                  <a:pt x="1627232" y="0"/>
                </a:lnTo>
                <a:cubicBezTo>
                  <a:pt x="1640386" y="0"/>
                  <a:pt x="1651044" y="10658"/>
                  <a:pt x="1651044" y="23812"/>
                </a:cubicBezTo>
                <a:lnTo>
                  <a:pt x="1651044" y="129016"/>
                </a:lnTo>
                <a:cubicBezTo>
                  <a:pt x="1651044" y="142170"/>
                  <a:pt x="1640386" y="152829"/>
                  <a:pt x="1627232" y="152829"/>
                </a:cubicBezTo>
                <a:lnTo>
                  <a:pt x="1582122" y="152829"/>
                </a:lnTo>
                <a:lnTo>
                  <a:pt x="1582122" y="1346997"/>
                </a:lnTo>
                <a:cubicBezTo>
                  <a:pt x="1582122" y="1360151"/>
                  <a:pt x="1571454" y="1370809"/>
                  <a:pt x="1558309" y="1370809"/>
                </a:cubicBezTo>
                <a:close/>
                <a:moveTo>
                  <a:pt x="116548" y="1182615"/>
                </a:moveTo>
                <a:lnTo>
                  <a:pt x="1534487" y="1182615"/>
                </a:lnTo>
                <a:lnTo>
                  <a:pt x="1534487" y="152829"/>
                </a:lnTo>
                <a:lnTo>
                  <a:pt x="116548" y="152829"/>
                </a:lnTo>
                <a:lnTo>
                  <a:pt x="116548" y="1182615"/>
                </a:lnTo>
                <a:close/>
                <a:moveTo>
                  <a:pt x="47625" y="105204"/>
                </a:moveTo>
                <a:lnTo>
                  <a:pt x="1603419" y="105204"/>
                </a:lnTo>
                <a:lnTo>
                  <a:pt x="1603419" y="47625"/>
                </a:lnTo>
                <a:lnTo>
                  <a:pt x="47625" y="47625"/>
                </a:lnTo>
                <a:lnTo>
                  <a:pt x="47625" y="105204"/>
                </a:lnTo>
                <a:close/>
                <a:moveTo>
                  <a:pt x="1403223" y="1034377"/>
                </a:moveTo>
                <a:lnTo>
                  <a:pt x="246012" y="1034377"/>
                </a:lnTo>
                <a:cubicBezTo>
                  <a:pt x="232858" y="1034377"/>
                  <a:pt x="222199" y="1023718"/>
                  <a:pt x="222199" y="1010564"/>
                </a:cubicBezTo>
                <a:lnTo>
                  <a:pt x="222199" y="731234"/>
                </a:lnTo>
                <a:cubicBezTo>
                  <a:pt x="222199" y="718080"/>
                  <a:pt x="232858" y="707422"/>
                  <a:pt x="246012" y="707422"/>
                </a:cubicBezTo>
                <a:lnTo>
                  <a:pt x="1403223" y="707422"/>
                </a:lnTo>
                <a:cubicBezTo>
                  <a:pt x="1416377" y="707422"/>
                  <a:pt x="1427036" y="718080"/>
                  <a:pt x="1427036" y="731234"/>
                </a:cubicBezTo>
                <a:lnTo>
                  <a:pt x="1427036" y="1010564"/>
                </a:lnTo>
                <a:cubicBezTo>
                  <a:pt x="1427036" y="1023718"/>
                  <a:pt x="1416377" y="1034377"/>
                  <a:pt x="1403223" y="1034377"/>
                </a:cubicBezTo>
                <a:close/>
                <a:moveTo>
                  <a:pt x="269824" y="986752"/>
                </a:moveTo>
                <a:lnTo>
                  <a:pt x="1379411" y="986752"/>
                </a:lnTo>
                <a:lnTo>
                  <a:pt x="1379411" y="755047"/>
                </a:lnTo>
                <a:lnTo>
                  <a:pt x="269824" y="755047"/>
                </a:lnTo>
                <a:lnTo>
                  <a:pt x="269824" y="986752"/>
                </a:lnTo>
                <a:close/>
                <a:moveTo>
                  <a:pt x="824617" y="944585"/>
                </a:moveTo>
                <a:cubicBezTo>
                  <a:pt x="783984" y="944585"/>
                  <a:pt x="750922" y="911523"/>
                  <a:pt x="750922" y="870899"/>
                </a:cubicBezTo>
                <a:cubicBezTo>
                  <a:pt x="750922" y="830266"/>
                  <a:pt x="783984" y="797204"/>
                  <a:pt x="824617" y="797204"/>
                </a:cubicBezTo>
                <a:cubicBezTo>
                  <a:pt x="865251" y="797204"/>
                  <a:pt x="898312" y="830266"/>
                  <a:pt x="898312" y="870899"/>
                </a:cubicBezTo>
                <a:cubicBezTo>
                  <a:pt x="898312" y="911533"/>
                  <a:pt x="865251" y="944585"/>
                  <a:pt x="824617" y="944585"/>
                </a:cubicBezTo>
                <a:close/>
                <a:moveTo>
                  <a:pt x="824617" y="844829"/>
                </a:moveTo>
                <a:cubicBezTo>
                  <a:pt x="810244" y="844829"/>
                  <a:pt x="798547" y="856526"/>
                  <a:pt x="798547" y="870899"/>
                </a:cubicBezTo>
                <a:cubicBezTo>
                  <a:pt x="798547" y="885273"/>
                  <a:pt x="810244" y="896960"/>
                  <a:pt x="824617" y="896960"/>
                </a:cubicBezTo>
                <a:cubicBezTo>
                  <a:pt x="838991" y="896960"/>
                  <a:pt x="850687" y="885263"/>
                  <a:pt x="850687" y="870899"/>
                </a:cubicBezTo>
                <a:cubicBezTo>
                  <a:pt x="850687" y="856526"/>
                  <a:pt x="838991" y="844829"/>
                  <a:pt x="824617" y="844829"/>
                </a:cubicBezTo>
                <a:close/>
                <a:moveTo>
                  <a:pt x="1403223" y="609914"/>
                </a:moveTo>
                <a:lnTo>
                  <a:pt x="246012" y="609914"/>
                </a:lnTo>
                <a:cubicBezTo>
                  <a:pt x="232858" y="609914"/>
                  <a:pt x="222199" y="599256"/>
                  <a:pt x="222199" y="586102"/>
                </a:cubicBezTo>
                <a:lnTo>
                  <a:pt x="222199" y="306772"/>
                </a:lnTo>
                <a:cubicBezTo>
                  <a:pt x="222199" y="293618"/>
                  <a:pt x="232858" y="282959"/>
                  <a:pt x="246012" y="282959"/>
                </a:cubicBezTo>
                <a:lnTo>
                  <a:pt x="1403223" y="282959"/>
                </a:lnTo>
                <a:cubicBezTo>
                  <a:pt x="1416377" y="282959"/>
                  <a:pt x="1427036" y="293618"/>
                  <a:pt x="1427036" y="306772"/>
                </a:cubicBezTo>
                <a:lnTo>
                  <a:pt x="1427036" y="586102"/>
                </a:lnTo>
                <a:cubicBezTo>
                  <a:pt x="1427036" y="599256"/>
                  <a:pt x="1416377" y="609914"/>
                  <a:pt x="1403223" y="609914"/>
                </a:cubicBezTo>
                <a:close/>
                <a:moveTo>
                  <a:pt x="269824" y="562289"/>
                </a:moveTo>
                <a:lnTo>
                  <a:pt x="1379411" y="562289"/>
                </a:lnTo>
                <a:lnTo>
                  <a:pt x="1379411" y="330584"/>
                </a:lnTo>
                <a:lnTo>
                  <a:pt x="269824" y="330584"/>
                </a:lnTo>
                <a:lnTo>
                  <a:pt x="269824" y="562289"/>
                </a:lnTo>
                <a:close/>
                <a:moveTo>
                  <a:pt x="824617" y="520132"/>
                </a:moveTo>
                <a:cubicBezTo>
                  <a:pt x="783984" y="520132"/>
                  <a:pt x="750922" y="487070"/>
                  <a:pt x="750922" y="446437"/>
                </a:cubicBezTo>
                <a:cubicBezTo>
                  <a:pt x="750922" y="405803"/>
                  <a:pt x="783984" y="372742"/>
                  <a:pt x="824617" y="372742"/>
                </a:cubicBezTo>
                <a:cubicBezTo>
                  <a:pt x="865251" y="372742"/>
                  <a:pt x="898312" y="405803"/>
                  <a:pt x="898312" y="446437"/>
                </a:cubicBezTo>
                <a:cubicBezTo>
                  <a:pt x="898312" y="487070"/>
                  <a:pt x="865251" y="520132"/>
                  <a:pt x="824617" y="520132"/>
                </a:cubicBezTo>
                <a:close/>
                <a:moveTo>
                  <a:pt x="824617" y="420367"/>
                </a:moveTo>
                <a:cubicBezTo>
                  <a:pt x="810244" y="420367"/>
                  <a:pt x="798547" y="432064"/>
                  <a:pt x="798547" y="446437"/>
                </a:cubicBezTo>
                <a:cubicBezTo>
                  <a:pt x="798547" y="460810"/>
                  <a:pt x="810244" y="472507"/>
                  <a:pt x="824617" y="472507"/>
                </a:cubicBezTo>
                <a:cubicBezTo>
                  <a:pt x="838991" y="472507"/>
                  <a:pt x="850687" y="460810"/>
                  <a:pt x="850687" y="446437"/>
                </a:cubicBezTo>
                <a:cubicBezTo>
                  <a:pt x="850687" y="432064"/>
                  <a:pt x="838991" y="420367"/>
                  <a:pt x="824617" y="420367"/>
                </a:cubicBezTo>
                <a:close/>
              </a:path>
            </a:pathLst>
          </a:custGeom>
          <a:solidFill>
            <a:schemeClr val="bg1"/>
          </a:solidFill>
          <a:ln w="9525" cap="flat">
            <a:noFill/>
            <a:prstDash val="solid"/>
            <a:miter/>
          </a:ln>
        </p:spPr>
        <p:txBody>
          <a:bodyPr rtlCol="0" anchor="ctr"/>
          <a:lstStyle/>
          <a:p>
            <a:endParaRPr lang="zh-TW" altLang="en-US"/>
          </a:p>
        </p:txBody>
      </p:sp>
      <p:sp>
        <p:nvSpPr>
          <p:cNvPr id="13" name="矩形 12">
            <a:extLst>
              <a:ext uri="{FF2B5EF4-FFF2-40B4-BE49-F238E27FC236}">
                <a16:creationId xmlns:a16="http://schemas.microsoft.com/office/drawing/2014/main" id="{7AABE53B-24B2-4A6F-9C67-E93FF20E901E}"/>
              </a:ext>
            </a:extLst>
          </p:cNvPr>
          <p:cNvSpPr/>
          <p:nvPr/>
        </p:nvSpPr>
        <p:spPr>
          <a:xfrm rot="10800000">
            <a:off x="581631" y="3053630"/>
            <a:ext cx="3081867" cy="145626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文字方塊 13">
            <a:extLst>
              <a:ext uri="{FF2B5EF4-FFF2-40B4-BE49-F238E27FC236}">
                <a16:creationId xmlns:a16="http://schemas.microsoft.com/office/drawing/2014/main" id="{B8D5D634-1CA5-4F34-8DB7-813ED5661D3C}"/>
              </a:ext>
            </a:extLst>
          </p:cNvPr>
          <p:cNvSpPr txBox="1"/>
          <p:nvPr/>
        </p:nvSpPr>
        <p:spPr>
          <a:xfrm>
            <a:off x="1676654" y="3196988"/>
            <a:ext cx="1975555" cy="1169551"/>
          </a:xfrm>
          <a:prstGeom prst="rect">
            <a:avLst/>
          </a:prstGeom>
          <a:noFill/>
        </p:spPr>
        <p:txBody>
          <a:bodyPr wrap="square" rtlCol="0">
            <a:spAutoFit/>
          </a:bodyPr>
          <a:lstStyle/>
          <a:p>
            <a:r>
              <a:rPr lang="en-US" altLang="zh-TW" sz="1400" dirty="0"/>
              <a:t>The quick brown fox jumps over the lazy dog. The quick brown fox jumps over the lazy dog. </a:t>
            </a:r>
          </a:p>
        </p:txBody>
      </p:sp>
      <p:sp>
        <p:nvSpPr>
          <p:cNvPr id="15" name="矩形 14">
            <a:extLst>
              <a:ext uri="{FF2B5EF4-FFF2-40B4-BE49-F238E27FC236}">
                <a16:creationId xmlns:a16="http://schemas.microsoft.com/office/drawing/2014/main" id="{31400665-BCF3-40F2-BF35-4227D283B61E}"/>
              </a:ext>
            </a:extLst>
          </p:cNvPr>
          <p:cNvSpPr/>
          <p:nvPr/>
        </p:nvSpPr>
        <p:spPr>
          <a:xfrm>
            <a:off x="581631" y="4809053"/>
            <a:ext cx="3081867" cy="1456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E17475FE-0D6C-465E-8F3F-BCB2448AEA8D}"/>
              </a:ext>
            </a:extLst>
          </p:cNvPr>
          <p:cNvSpPr txBox="1"/>
          <p:nvPr/>
        </p:nvSpPr>
        <p:spPr>
          <a:xfrm>
            <a:off x="1676654" y="4952411"/>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7" name="矩形 16">
            <a:extLst>
              <a:ext uri="{FF2B5EF4-FFF2-40B4-BE49-F238E27FC236}">
                <a16:creationId xmlns:a16="http://schemas.microsoft.com/office/drawing/2014/main" id="{76F153D6-6D9E-4A9D-9CE8-FAE7EAD6C7B6}"/>
              </a:ext>
            </a:extLst>
          </p:cNvPr>
          <p:cNvSpPr/>
          <p:nvPr/>
        </p:nvSpPr>
        <p:spPr>
          <a:xfrm>
            <a:off x="3946072" y="1298207"/>
            <a:ext cx="3081867" cy="145626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43AD6A1F-F51B-4999-8688-499C8A98DD6B}"/>
              </a:ext>
            </a:extLst>
          </p:cNvPr>
          <p:cNvSpPr txBox="1"/>
          <p:nvPr/>
        </p:nvSpPr>
        <p:spPr>
          <a:xfrm>
            <a:off x="5041095" y="1441565"/>
            <a:ext cx="1975555" cy="1169551"/>
          </a:xfrm>
          <a:prstGeom prst="rect">
            <a:avLst/>
          </a:prstGeom>
          <a:noFill/>
        </p:spPr>
        <p:txBody>
          <a:bodyPr wrap="square" rtlCol="0">
            <a:spAutoFit/>
          </a:bodyPr>
          <a:lstStyle/>
          <a:p>
            <a:r>
              <a:rPr lang="en-US" altLang="zh-TW" sz="1400" dirty="0"/>
              <a:t>The quick brown fox jumps over the lazy dog. The quick brown fox jumps over the lazy dog. </a:t>
            </a:r>
          </a:p>
        </p:txBody>
      </p:sp>
      <p:sp>
        <p:nvSpPr>
          <p:cNvPr id="19" name="矩形 18">
            <a:extLst>
              <a:ext uri="{FF2B5EF4-FFF2-40B4-BE49-F238E27FC236}">
                <a16:creationId xmlns:a16="http://schemas.microsoft.com/office/drawing/2014/main" id="{88CF82EC-92DD-4869-9717-5844C07019D0}"/>
              </a:ext>
            </a:extLst>
          </p:cNvPr>
          <p:cNvSpPr/>
          <p:nvPr/>
        </p:nvSpPr>
        <p:spPr>
          <a:xfrm rot="10800000">
            <a:off x="3946072" y="3053630"/>
            <a:ext cx="3081867" cy="1456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A7B0D10D-ABE7-4242-ACEE-385FBCA4D040}"/>
              </a:ext>
            </a:extLst>
          </p:cNvPr>
          <p:cNvSpPr txBox="1"/>
          <p:nvPr/>
        </p:nvSpPr>
        <p:spPr>
          <a:xfrm>
            <a:off x="5041095" y="3196988"/>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1" name="矩形 20">
            <a:extLst>
              <a:ext uri="{FF2B5EF4-FFF2-40B4-BE49-F238E27FC236}">
                <a16:creationId xmlns:a16="http://schemas.microsoft.com/office/drawing/2014/main" id="{BD4CBAB6-779C-4E53-9054-DB9EB1F1C206}"/>
              </a:ext>
            </a:extLst>
          </p:cNvPr>
          <p:cNvSpPr/>
          <p:nvPr/>
        </p:nvSpPr>
        <p:spPr>
          <a:xfrm>
            <a:off x="3946072" y="4809053"/>
            <a:ext cx="3081867" cy="145626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DE65307F-9A6F-44F6-9CE8-CFD44D74C005}"/>
              </a:ext>
            </a:extLst>
          </p:cNvPr>
          <p:cNvSpPr txBox="1"/>
          <p:nvPr/>
        </p:nvSpPr>
        <p:spPr>
          <a:xfrm>
            <a:off x="5041095" y="4952411"/>
            <a:ext cx="1975555" cy="1169551"/>
          </a:xfrm>
          <a:prstGeom prst="rect">
            <a:avLst/>
          </a:prstGeom>
          <a:noFill/>
        </p:spPr>
        <p:txBody>
          <a:bodyPr wrap="square" rtlCol="0">
            <a:spAutoFit/>
          </a:bodyPr>
          <a:lstStyle/>
          <a:p>
            <a:r>
              <a:rPr lang="en-US" altLang="zh-TW" sz="1400" dirty="0"/>
              <a:t>The quick brown fox jumps over the lazy dog. The quick brown fox jumps over the lazy dog. </a:t>
            </a:r>
          </a:p>
        </p:txBody>
      </p:sp>
      <p:grpSp>
        <p:nvGrpSpPr>
          <p:cNvPr id="23" name="群組 22">
            <a:extLst>
              <a:ext uri="{FF2B5EF4-FFF2-40B4-BE49-F238E27FC236}">
                <a16:creationId xmlns:a16="http://schemas.microsoft.com/office/drawing/2014/main" id="{2F8E5613-6745-4C25-917E-51AEF66ABCA8}"/>
              </a:ext>
            </a:extLst>
          </p:cNvPr>
          <p:cNvGrpSpPr/>
          <p:nvPr/>
        </p:nvGrpSpPr>
        <p:grpSpPr>
          <a:xfrm>
            <a:off x="807157" y="3454386"/>
            <a:ext cx="655610" cy="654756"/>
            <a:chOff x="9986448" y="3705224"/>
            <a:chExt cx="1682270" cy="1680080"/>
          </a:xfrm>
          <a:solidFill>
            <a:schemeClr val="accent1"/>
          </a:solidFill>
        </p:grpSpPr>
        <p:sp>
          <p:nvSpPr>
            <p:cNvPr id="24" name="手繪多邊形: 圖案 23">
              <a:extLst>
                <a:ext uri="{FF2B5EF4-FFF2-40B4-BE49-F238E27FC236}">
                  <a16:creationId xmlns:a16="http://schemas.microsoft.com/office/drawing/2014/main" id="{DF26B87F-3FB8-44C8-852C-473D1C0C867E}"/>
                </a:ext>
              </a:extLst>
            </p:cNvPr>
            <p:cNvSpPr/>
            <p:nvPr/>
          </p:nvSpPr>
          <p:spPr>
            <a:xfrm>
              <a:off x="9986448" y="4281314"/>
              <a:ext cx="1682270" cy="1103990"/>
            </a:xfrm>
            <a:custGeom>
              <a:avLst/>
              <a:gdLst>
                <a:gd name="connsiteX0" fmla="*/ 1649413 w 1682270"/>
                <a:gd name="connsiteY0" fmla="*/ 102405 h 1103989"/>
                <a:gd name="connsiteX1" fmla="*/ 1379987 w 1682270"/>
                <a:gd name="connsiteY1" fmla="*/ 102405 h 1103989"/>
                <a:gd name="connsiteX2" fmla="*/ 1379987 w 1682270"/>
                <a:gd name="connsiteY2" fmla="*/ 32857 h 1103989"/>
                <a:gd name="connsiteX3" fmla="*/ 1347130 w 1682270"/>
                <a:gd name="connsiteY3" fmla="*/ 0 h 1103989"/>
                <a:gd name="connsiteX4" fmla="*/ 637423 w 1682270"/>
                <a:gd name="connsiteY4" fmla="*/ 0 h 1103989"/>
                <a:gd name="connsiteX5" fmla="*/ 604566 w 1682270"/>
                <a:gd name="connsiteY5" fmla="*/ 32857 h 1103989"/>
                <a:gd name="connsiteX6" fmla="*/ 637423 w 1682270"/>
                <a:gd name="connsiteY6" fmla="*/ 65714 h 1103989"/>
                <a:gd name="connsiteX7" fmla="*/ 1314274 w 1682270"/>
                <a:gd name="connsiteY7" fmla="*/ 65714 h 1103989"/>
                <a:gd name="connsiteX8" fmla="*/ 1314274 w 1682270"/>
                <a:gd name="connsiteY8" fmla="*/ 317614 h 1103989"/>
                <a:gd name="connsiteX9" fmla="*/ 1005360 w 1682270"/>
                <a:gd name="connsiteY9" fmla="*/ 856466 h 1103989"/>
                <a:gd name="connsiteX10" fmla="*/ 374627 w 1682270"/>
                <a:gd name="connsiteY10" fmla="*/ 856466 h 1103989"/>
                <a:gd name="connsiteX11" fmla="*/ 65714 w 1682270"/>
                <a:gd name="connsiteY11" fmla="*/ 317617 h 1103989"/>
                <a:gd name="connsiteX12" fmla="*/ 65714 w 1682270"/>
                <a:gd name="connsiteY12" fmla="*/ 65717 h 1103989"/>
                <a:gd name="connsiteX13" fmla="*/ 285854 w 1682270"/>
                <a:gd name="connsiteY13" fmla="*/ 65717 h 1103989"/>
                <a:gd name="connsiteX14" fmla="*/ 318711 w 1682270"/>
                <a:gd name="connsiteY14" fmla="*/ 32860 h 1103989"/>
                <a:gd name="connsiteX15" fmla="*/ 285854 w 1682270"/>
                <a:gd name="connsiteY15" fmla="*/ 3 h 1103989"/>
                <a:gd name="connsiteX16" fmla="*/ 32857 w 1682270"/>
                <a:gd name="connsiteY16" fmla="*/ 3 h 1103989"/>
                <a:gd name="connsiteX17" fmla="*/ 0 w 1682270"/>
                <a:gd name="connsiteY17" fmla="*/ 32860 h 1103989"/>
                <a:gd name="connsiteX18" fmla="*/ 0 w 1682270"/>
                <a:gd name="connsiteY18" fmla="*/ 317617 h 1103989"/>
                <a:gd name="connsiteX19" fmla="*/ 96540 w 1682270"/>
                <a:gd name="connsiteY19" fmla="*/ 669787 h 1103989"/>
                <a:gd name="connsiteX20" fmla="*/ 259116 w 1682270"/>
                <a:gd name="connsiteY20" fmla="*/ 856469 h 1103989"/>
                <a:gd name="connsiteX21" fmla="*/ 32857 w 1682270"/>
                <a:gd name="connsiteY21" fmla="*/ 856469 h 1103989"/>
                <a:gd name="connsiteX22" fmla="*/ 0 w 1682270"/>
                <a:gd name="connsiteY22" fmla="*/ 889326 h 1103989"/>
                <a:gd name="connsiteX23" fmla="*/ 216855 w 1682270"/>
                <a:gd name="connsiteY23" fmla="*/ 1106181 h 1103989"/>
                <a:gd name="connsiteX24" fmla="*/ 1241988 w 1682270"/>
                <a:gd name="connsiteY24" fmla="*/ 1106181 h 1103989"/>
                <a:gd name="connsiteX25" fmla="*/ 1458844 w 1682270"/>
                <a:gd name="connsiteY25" fmla="*/ 889326 h 1103989"/>
                <a:gd name="connsiteX26" fmla="*/ 1425987 w 1682270"/>
                <a:gd name="connsiteY26" fmla="*/ 856469 h 1103989"/>
                <a:gd name="connsiteX27" fmla="*/ 1120872 w 1682270"/>
                <a:gd name="connsiteY27" fmla="*/ 856469 h 1103989"/>
                <a:gd name="connsiteX28" fmla="*/ 1273005 w 1682270"/>
                <a:gd name="connsiteY28" fmla="*/ 686708 h 1103989"/>
                <a:gd name="connsiteX29" fmla="*/ 1365750 w 1682270"/>
                <a:gd name="connsiteY29" fmla="*/ 686708 h 1103989"/>
                <a:gd name="connsiteX30" fmla="*/ 1682270 w 1682270"/>
                <a:gd name="connsiteY30" fmla="*/ 370188 h 1103989"/>
                <a:gd name="connsiteX31" fmla="*/ 1682270 w 1682270"/>
                <a:gd name="connsiteY31" fmla="*/ 135262 h 1103989"/>
                <a:gd name="connsiteX32" fmla="*/ 1649413 w 1682270"/>
                <a:gd name="connsiteY32" fmla="*/ 102405 h 1103989"/>
                <a:gd name="connsiteX33" fmla="*/ 1389532 w 1682270"/>
                <a:gd name="connsiteY33" fmla="*/ 922183 h 1103989"/>
                <a:gd name="connsiteX34" fmla="*/ 1241988 w 1682270"/>
                <a:gd name="connsiteY34" fmla="*/ 1040468 h 1103989"/>
                <a:gd name="connsiteX35" fmla="*/ 216855 w 1682270"/>
                <a:gd name="connsiteY35" fmla="*/ 1040468 h 1103989"/>
                <a:gd name="connsiteX36" fmla="*/ 69311 w 1682270"/>
                <a:gd name="connsiteY36" fmla="*/ 922183 h 1103989"/>
                <a:gd name="connsiteX37" fmla="*/ 365825 w 1682270"/>
                <a:gd name="connsiteY37" fmla="*/ 922183 h 1103989"/>
                <a:gd name="connsiteX38" fmla="*/ 1014162 w 1682270"/>
                <a:gd name="connsiteY38" fmla="*/ 922183 h 1103989"/>
                <a:gd name="connsiteX39" fmla="*/ 1389532 w 1682270"/>
                <a:gd name="connsiteY39" fmla="*/ 922183 h 1103989"/>
                <a:gd name="connsiteX40" fmla="*/ 1379987 w 1682270"/>
                <a:gd name="connsiteY40" fmla="*/ 317617 h 1103989"/>
                <a:gd name="connsiteX41" fmla="*/ 1379987 w 1682270"/>
                <a:gd name="connsiteY41" fmla="*/ 299546 h 1103989"/>
                <a:gd name="connsiteX42" fmla="*/ 1485129 w 1682270"/>
                <a:gd name="connsiteY42" fmla="*/ 299546 h 1103989"/>
                <a:gd name="connsiteX43" fmla="*/ 1485129 w 1682270"/>
                <a:gd name="connsiteY43" fmla="*/ 370188 h 1103989"/>
                <a:gd name="connsiteX44" fmla="*/ 1365750 w 1682270"/>
                <a:gd name="connsiteY44" fmla="*/ 489567 h 1103989"/>
                <a:gd name="connsiteX45" fmla="*/ 1358289 w 1682270"/>
                <a:gd name="connsiteY45" fmla="*/ 489567 h 1103989"/>
                <a:gd name="connsiteX46" fmla="*/ 1379987 w 1682270"/>
                <a:gd name="connsiteY46" fmla="*/ 317617 h 1103989"/>
                <a:gd name="connsiteX47" fmla="*/ 1616556 w 1682270"/>
                <a:gd name="connsiteY47" fmla="*/ 370188 h 1103989"/>
                <a:gd name="connsiteX48" fmla="*/ 1365750 w 1682270"/>
                <a:gd name="connsiteY48" fmla="*/ 620994 h 1103989"/>
                <a:gd name="connsiteX49" fmla="*/ 1309828 w 1682270"/>
                <a:gd name="connsiteY49" fmla="*/ 620994 h 1103989"/>
                <a:gd name="connsiteX50" fmla="*/ 1337878 w 1682270"/>
                <a:gd name="connsiteY50" fmla="*/ 555281 h 1103989"/>
                <a:gd name="connsiteX51" fmla="*/ 1365750 w 1682270"/>
                <a:gd name="connsiteY51" fmla="*/ 555281 h 1103989"/>
                <a:gd name="connsiteX52" fmla="*/ 1550843 w 1682270"/>
                <a:gd name="connsiteY52" fmla="*/ 370188 h 1103989"/>
                <a:gd name="connsiteX53" fmla="*/ 1550843 w 1682270"/>
                <a:gd name="connsiteY53" fmla="*/ 266689 h 1103989"/>
                <a:gd name="connsiteX54" fmla="*/ 1517986 w 1682270"/>
                <a:gd name="connsiteY54" fmla="*/ 233832 h 1103989"/>
                <a:gd name="connsiteX55" fmla="*/ 1379987 w 1682270"/>
                <a:gd name="connsiteY55" fmla="*/ 233832 h 1103989"/>
                <a:gd name="connsiteX56" fmla="*/ 1379987 w 1682270"/>
                <a:gd name="connsiteY56" fmla="*/ 168119 h 1103989"/>
                <a:gd name="connsiteX57" fmla="*/ 1616556 w 1682270"/>
                <a:gd name="connsiteY57" fmla="*/ 168119 h 1103989"/>
                <a:gd name="connsiteX58" fmla="*/ 1616556 w 1682270"/>
                <a:gd name="connsiteY58" fmla="*/ 370188 h 110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82270" h="1103989">
                  <a:moveTo>
                    <a:pt x="1649413" y="102405"/>
                  </a:moveTo>
                  <a:lnTo>
                    <a:pt x="1379987" y="102405"/>
                  </a:lnTo>
                  <a:lnTo>
                    <a:pt x="1379987" y="32857"/>
                  </a:lnTo>
                  <a:cubicBezTo>
                    <a:pt x="1379987" y="14710"/>
                    <a:pt x="1365274" y="0"/>
                    <a:pt x="1347130" y="0"/>
                  </a:cubicBezTo>
                  <a:lnTo>
                    <a:pt x="637423" y="0"/>
                  </a:lnTo>
                  <a:cubicBezTo>
                    <a:pt x="619279" y="0"/>
                    <a:pt x="604566" y="14710"/>
                    <a:pt x="604566" y="32857"/>
                  </a:cubicBezTo>
                  <a:cubicBezTo>
                    <a:pt x="604566" y="51004"/>
                    <a:pt x="619279" y="65714"/>
                    <a:pt x="637423" y="65714"/>
                  </a:cubicBezTo>
                  <a:lnTo>
                    <a:pt x="1314274" y="65714"/>
                  </a:lnTo>
                  <a:lnTo>
                    <a:pt x="1314274" y="317614"/>
                  </a:lnTo>
                  <a:cubicBezTo>
                    <a:pt x="1314274" y="538898"/>
                    <a:pt x="1196130" y="744562"/>
                    <a:pt x="1005360" y="856466"/>
                  </a:cubicBezTo>
                  <a:lnTo>
                    <a:pt x="374627" y="856466"/>
                  </a:lnTo>
                  <a:cubicBezTo>
                    <a:pt x="183857" y="744565"/>
                    <a:pt x="65714" y="538898"/>
                    <a:pt x="65714" y="317617"/>
                  </a:cubicBezTo>
                  <a:lnTo>
                    <a:pt x="65714" y="65717"/>
                  </a:lnTo>
                  <a:lnTo>
                    <a:pt x="285854" y="65717"/>
                  </a:lnTo>
                  <a:cubicBezTo>
                    <a:pt x="303998" y="65717"/>
                    <a:pt x="318711" y="51007"/>
                    <a:pt x="318711" y="32860"/>
                  </a:cubicBezTo>
                  <a:cubicBezTo>
                    <a:pt x="318711" y="14713"/>
                    <a:pt x="303998" y="3"/>
                    <a:pt x="285854" y="3"/>
                  </a:cubicBezTo>
                  <a:lnTo>
                    <a:pt x="32857" y="3"/>
                  </a:lnTo>
                  <a:cubicBezTo>
                    <a:pt x="14713" y="3"/>
                    <a:pt x="0" y="14713"/>
                    <a:pt x="0" y="32860"/>
                  </a:cubicBezTo>
                  <a:lnTo>
                    <a:pt x="0" y="317617"/>
                  </a:lnTo>
                  <a:cubicBezTo>
                    <a:pt x="0" y="441816"/>
                    <a:pt x="33383" y="563597"/>
                    <a:pt x="96540" y="669787"/>
                  </a:cubicBezTo>
                  <a:cubicBezTo>
                    <a:pt x="139132" y="741405"/>
                    <a:pt x="194397" y="804648"/>
                    <a:pt x="259116" y="856469"/>
                  </a:cubicBezTo>
                  <a:lnTo>
                    <a:pt x="32857" y="856469"/>
                  </a:lnTo>
                  <a:cubicBezTo>
                    <a:pt x="14713" y="856469"/>
                    <a:pt x="0" y="871179"/>
                    <a:pt x="0" y="889326"/>
                  </a:cubicBezTo>
                  <a:cubicBezTo>
                    <a:pt x="0" y="1008902"/>
                    <a:pt x="97279" y="1106181"/>
                    <a:pt x="216855" y="1106181"/>
                  </a:cubicBezTo>
                  <a:lnTo>
                    <a:pt x="1241988" y="1106181"/>
                  </a:lnTo>
                  <a:cubicBezTo>
                    <a:pt x="1361564" y="1106181"/>
                    <a:pt x="1458844" y="1008902"/>
                    <a:pt x="1458844" y="889326"/>
                  </a:cubicBezTo>
                  <a:cubicBezTo>
                    <a:pt x="1458844" y="871179"/>
                    <a:pt x="1444130" y="856469"/>
                    <a:pt x="1425987" y="856469"/>
                  </a:cubicBezTo>
                  <a:lnTo>
                    <a:pt x="1120872" y="856469"/>
                  </a:lnTo>
                  <a:cubicBezTo>
                    <a:pt x="1180438" y="808774"/>
                    <a:pt x="1231967" y="751383"/>
                    <a:pt x="1273005" y="686708"/>
                  </a:cubicBezTo>
                  <a:lnTo>
                    <a:pt x="1365750" y="686708"/>
                  </a:lnTo>
                  <a:cubicBezTo>
                    <a:pt x="1540279" y="686708"/>
                    <a:pt x="1682270" y="544717"/>
                    <a:pt x="1682270" y="370188"/>
                  </a:cubicBezTo>
                  <a:lnTo>
                    <a:pt x="1682270" y="135262"/>
                  </a:lnTo>
                  <a:cubicBezTo>
                    <a:pt x="1682270" y="117115"/>
                    <a:pt x="1667560" y="102405"/>
                    <a:pt x="1649413" y="102405"/>
                  </a:cubicBezTo>
                  <a:close/>
                  <a:moveTo>
                    <a:pt x="1389532" y="922183"/>
                  </a:moveTo>
                  <a:cubicBezTo>
                    <a:pt x="1374490" y="989776"/>
                    <a:pt x="1314047" y="1040468"/>
                    <a:pt x="1241988" y="1040468"/>
                  </a:cubicBezTo>
                  <a:lnTo>
                    <a:pt x="216855" y="1040468"/>
                  </a:lnTo>
                  <a:cubicBezTo>
                    <a:pt x="144797" y="1040468"/>
                    <a:pt x="84357" y="989776"/>
                    <a:pt x="69311" y="922183"/>
                  </a:cubicBezTo>
                  <a:lnTo>
                    <a:pt x="365825" y="922183"/>
                  </a:lnTo>
                  <a:lnTo>
                    <a:pt x="1014162" y="922183"/>
                  </a:lnTo>
                  <a:lnTo>
                    <a:pt x="1389532" y="922183"/>
                  </a:lnTo>
                  <a:close/>
                  <a:moveTo>
                    <a:pt x="1379987" y="317617"/>
                  </a:moveTo>
                  <a:lnTo>
                    <a:pt x="1379987" y="299546"/>
                  </a:lnTo>
                  <a:lnTo>
                    <a:pt x="1485129" y="299546"/>
                  </a:lnTo>
                  <a:lnTo>
                    <a:pt x="1485129" y="370188"/>
                  </a:lnTo>
                  <a:cubicBezTo>
                    <a:pt x="1485129" y="436014"/>
                    <a:pt x="1431576" y="489567"/>
                    <a:pt x="1365750" y="489567"/>
                  </a:cubicBezTo>
                  <a:lnTo>
                    <a:pt x="1358289" y="489567"/>
                  </a:lnTo>
                  <a:cubicBezTo>
                    <a:pt x="1372630" y="433691"/>
                    <a:pt x="1379987" y="375922"/>
                    <a:pt x="1379987" y="317617"/>
                  </a:cubicBezTo>
                  <a:close/>
                  <a:moveTo>
                    <a:pt x="1616556" y="370188"/>
                  </a:moveTo>
                  <a:cubicBezTo>
                    <a:pt x="1616556" y="508483"/>
                    <a:pt x="1504045" y="620994"/>
                    <a:pt x="1365750" y="620994"/>
                  </a:cubicBezTo>
                  <a:lnTo>
                    <a:pt x="1309828" y="620994"/>
                  </a:lnTo>
                  <a:cubicBezTo>
                    <a:pt x="1320319" y="599568"/>
                    <a:pt x="1329690" y="577633"/>
                    <a:pt x="1337878" y="555281"/>
                  </a:cubicBezTo>
                  <a:lnTo>
                    <a:pt x="1365750" y="555281"/>
                  </a:lnTo>
                  <a:cubicBezTo>
                    <a:pt x="1467814" y="555281"/>
                    <a:pt x="1550843" y="472248"/>
                    <a:pt x="1550843" y="370188"/>
                  </a:cubicBezTo>
                  <a:lnTo>
                    <a:pt x="1550843" y="266689"/>
                  </a:lnTo>
                  <a:cubicBezTo>
                    <a:pt x="1550843" y="248542"/>
                    <a:pt x="1536129" y="233832"/>
                    <a:pt x="1517986" y="233832"/>
                  </a:cubicBezTo>
                  <a:lnTo>
                    <a:pt x="1379987" y="233832"/>
                  </a:lnTo>
                  <a:lnTo>
                    <a:pt x="1379987" y="168119"/>
                  </a:lnTo>
                  <a:lnTo>
                    <a:pt x="1616556" y="168119"/>
                  </a:lnTo>
                  <a:lnTo>
                    <a:pt x="1616556" y="370188"/>
                  </a:lnTo>
                  <a:close/>
                </a:path>
              </a:pathLst>
            </a:custGeom>
            <a:grpFill/>
            <a:ln w="3274"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2A51F91E-363F-4579-B08C-38895B0FFAB1}"/>
                </a:ext>
              </a:extLst>
            </p:cNvPr>
            <p:cNvSpPr/>
            <p:nvPr/>
          </p:nvSpPr>
          <p:spPr>
            <a:xfrm>
              <a:off x="10606079" y="3705224"/>
              <a:ext cx="137999" cy="436996"/>
            </a:xfrm>
            <a:custGeom>
              <a:avLst/>
              <a:gdLst>
                <a:gd name="connsiteX0" fmla="*/ 101738 w 137998"/>
                <a:gd name="connsiteY0" fmla="*/ 181841 h 436995"/>
                <a:gd name="connsiteX1" fmla="*/ 84642 w 137998"/>
                <a:gd name="connsiteY1" fmla="*/ 160375 h 436995"/>
                <a:gd name="connsiteX2" fmla="*/ 84553 w 137998"/>
                <a:gd name="connsiteY2" fmla="*/ 53285 h 436995"/>
                <a:gd name="connsiteX3" fmla="*/ 79244 w 137998"/>
                <a:gd name="connsiteY3" fmla="*/ 7124 h 436995"/>
                <a:gd name="connsiteX4" fmla="*/ 33080 w 137998"/>
                <a:gd name="connsiteY4" fmla="*/ 12434 h 436995"/>
                <a:gd name="connsiteX5" fmla="*/ 33241 w 137998"/>
                <a:gd name="connsiteY5" fmla="*/ 201318 h 436995"/>
                <a:gd name="connsiteX6" fmla="*/ 50336 w 137998"/>
                <a:gd name="connsiteY6" fmla="*/ 222784 h 436995"/>
                <a:gd name="connsiteX7" fmla="*/ 50455 w 137998"/>
                <a:gd name="connsiteY7" fmla="*/ 362734 h 436995"/>
                <a:gd name="connsiteX8" fmla="*/ 32935 w 137998"/>
                <a:gd name="connsiteY8" fmla="*/ 384807 h 436995"/>
                <a:gd name="connsiteX9" fmla="*/ 38245 w 137998"/>
                <a:gd name="connsiteY9" fmla="*/ 430968 h 436995"/>
                <a:gd name="connsiteX10" fmla="*/ 58649 w 137998"/>
                <a:gd name="connsiteY10" fmla="*/ 438091 h 436995"/>
                <a:gd name="connsiteX11" fmla="*/ 84409 w 137998"/>
                <a:gd name="connsiteY11" fmla="*/ 425658 h 436995"/>
                <a:gd name="connsiteX12" fmla="*/ 101928 w 137998"/>
                <a:gd name="connsiteY12" fmla="*/ 403585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2" y="160375"/>
                  </a:lnTo>
                  <a:cubicBezTo>
                    <a:pt x="59546" y="128872"/>
                    <a:pt x="59510" y="84834"/>
                    <a:pt x="84553" y="53285"/>
                  </a:cubicBezTo>
                  <a:cubicBezTo>
                    <a:pt x="95836" y="39071"/>
                    <a:pt x="93458" y="18404"/>
                    <a:pt x="79244" y="7124"/>
                  </a:cubicBezTo>
                  <a:cubicBezTo>
                    <a:pt x="65027" y="-4162"/>
                    <a:pt x="44363" y="-1780"/>
                    <a:pt x="33080" y="12434"/>
                  </a:cubicBezTo>
                  <a:cubicBezTo>
                    <a:pt x="-11086" y="68080"/>
                    <a:pt x="-11021" y="145751"/>
                    <a:pt x="33241" y="201318"/>
                  </a:cubicBezTo>
                  <a:lnTo>
                    <a:pt x="50336" y="222784"/>
                  </a:lnTo>
                  <a:cubicBezTo>
                    <a:pt x="83131" y="263953"/>
                    <a:pt x="83180" y="321502"/>
                    <a:pt x="50455" y="362734"/>
                  </a:cubicBezTo>
                  <a:lnTo>
                    <a:pt x="32935" y="384807"/>
                  </a:lnTo>
                  <a:cubicBezTo>
                    <a:pt x="21652" y="399021"/>
                    <a:pt x="24031" y="419688"/>
                    <a:pt x="38245" y="430968"/>
                  </a:cubicBezTo>
                  <a:cubicBezTo>
                    <a:pt x="44287" y="435762"/>
                    <a:pt x="51493" y="438091"/>
                    <a:pt x="58649" y="438091"/>
                  </a:cubicBezTo>
                  <a:cubicBezTo>
                    <a:pt x="68329" y="438091"/>
                    <a:pt x="77920" y="433833"/>
                    <a:pt x="84409" y="425658"/>
                  </a:cubicBezTo>
                  <a:lnTo>
                    <a:pt x="101928" y="403585"/>
                  </a:lnTo>
                  <a:cubicBezTo>
                    <a:pt x="153776" y="338259"/>
                    <a:pt x="153701" y="247075"/>
                    <a:pt x="101738" y="181841"/>
                  </a:cubicBezTo>
                  <a:close/>
                </a:path>
              </a:pathLst>
            </a:custGeom>
            <a:grpFill/>
            <a:ln w="3274" cap="flat">
              <a:noFill/>
              <a:prstDash val="solid"/>
              <a:miter/>
            </a:ln>
          </p:spPr>
          <p:txBody>
            <a:bodyPr rtlCol="0" anchor="ctr"/>
            <a:lstStyle/>
            <a:p>
              <a:endParaRPr lang="zh-TW" altLang="en-US"/>
            </a:p>
          </p:txBody>
        </p:sp>
        <p:sp>
          <p:nvSpPr>
            <p:cNvPr id="26" name="手繪多邊形: 圖案 25">
              <a:extLst>
                <a:ext uri="{FF2B5EF4-FFF2-40B4-BE49-F238E27FC236}">
                  <a16:creationId xmlns:a16="http://schemas.microsoft.com/office/drawing/2014/main" id="{41AFEFEB-E684-4E45-815B-947336013BA6}"/>
                </a:ext>
              </a:extLst>
            </p:cNvPr>
            <p:cNvSpPr/>
            <p:nvPr/>
          </p:nvSpPr>
          <p:spPr>
            <a:xfrm>
              <a:off x="10788201" y="3779099"/>
              <a:ext cx="137999" cy="436996"/>
            </a:xfrm>
            <a:custGeom>
              <a:avLst/>
              <a:gdLst>
                <a:gd name="connsiteX0" fmla="*/ 101738 w 137998"/>
                <a:gd name="connsiteY0" fmla="*/ 181841 h 436995"/>
                <a:gd name="connsiteX1" fmla="*/ 84642 w 137998"/>
                <a:gd name="connsiteY1" fmla="*/ 160379 h 436995"/>
                <a:gd name="connsiteX2" fmla="*/ 84553 w 137998"/>
                <a:gd name="connsiteY2" fmla="*/ 53285 h 436995"/>
                <a:gd name="connsiteX3" fmla="*/ 79244 w 137998"/>
                <a:gd name="connsiteY3" fmla="*/ 7124 h 436995"/>
                <a:gd name="connsiteX4" fmla="*/ 33080 w 137998"/>
                <a:gd name="connsiteY4" fmla="*/ 12434 h 436995"/>
                <a:gd name="connsiteX5" fmla="*/ 33241 w 137998"/>
                <a:gd name="connsiteY5" fmla="*/ 201322 h 436995"/>
                <a:gd name="connsiteX6" fmla="*/ 50336 w 137998"/>
                <a:gd name="connsiteY6" fmla="*/ 222787 h 436995"/>
                <a:gd name="connsiteX7" fmla="*/ 50451 w 137998"/>
                <a:gd name="connsiteY7" fmla="*/ 362741 h 436995"/>
                <a:gd name="connsiteX8" fmla="*/ 32935 w 137998"/>
                <a:gd name="connsiteY8" fmla="*/ 384811 h 436995"/>
                <a:gd name="connsiteX9" fmla="*/ 38245 w 137998"/>
                <a:gd name="connsiteY9" fmla="*/ 430971 h 436995"/>
                <a:gd name="connsiteX10" fmla="*/ 58649 w 137998"/>
                <a:gd name="connsiteY10" fmla="*/ 438091 h 436995"/>
                <a:gd name="connsiteX11" fmla="*/ 84409 w 137998"/>
                <a:gd name="connsiteY11" fmla="*/ 425658 h 436995"/>
                <a:gd name="connsiteX12" fmla="*/ 101922 w 137998"/>
                <a:gd name="connsiteY12" fmla="*/ 403588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2" y="160379"/>
                  </a:lnTo>
                  <a:cubicBezTo>
                    <a:pt x="59546" y="128872"/>
                    <a:pt x="59510" y="84834"/>
                    <a:pt x="84553" y="53285"/>
                  </a:cubicBezTo>
                  <a:cubicBezTo>
                    <a:pt x="95836" y="39071"/>
                    <a:pt x="93458" y="18404"/>
                    <a:pt x="79244" y="7124"/>
                  </a:cubicBezTo>
                  <a:cubicBezTo>
                    <a:pt x="65027" y="-4162"/>
                    <a:pt x="44363" y="-1780"/>
                    <a:pt x="33080" y="12434"/>
                  </a:cubicBezTo>
                  <a:cubicBezTo>
                    <a:pt x="-11086" y="68080"/>
                    <a:pt x="-11021" y="145751"/>
                    <a:pt x="33241" y="201322"/>
                  </a:cubicBezTo>
                  <a:lnTo>
                    <a:pt x="50336" y="222787"/>
                  </a:lnTo>
                  <a:cubicBezTo>
                    <a:pt x="83127" y="263960"/>
                    <a:pt x="83177" y="321512"/>
                    <a:pt x="50451" y="362741"/>
                  </a:cubicBezTo>
                  <a:lnTo>
                    <a:pt x="32935" y="384811"/>
                  </a:lnTo>
                  <a:cubicBezTo>
                    <a:pt x="21652" y="399024"/>
                    <a:pt x="24031" y="419691"/>
                    <a:pt x="38245" y="430971"/>
                  </a:cubicBezTo>
                  <a:cubicBezTo>
                    <a:pt x="44287" y="435765"/>
                    <a:pt x="51493" y="438091"/>
                    <a:pt x="58649" y="438091"/>
                  </a:cubicBezTo>
                  <a:cubicBezTo>
                    <a:pt x="68329" y="438091"/>
                    <a:pt x="77923" y="433830"/>
                    <a:pt x="84409" y="425658"/>
                  </a:cubicBezTo>
                  <a:lnTo>
                    <a:pt x="101922" y="403588"/>
                  </a:lnTo>
                  <a:cubicBezTo>
                    <a:pt x="153773" y="338266"/>
                    <a:pt x="153697" y="247081"/>
                    <a:pt x="101738" y="181841"/>
                  </a:cubicBezTo>
                  <a:close/>
                </a:path>
              </a:pathLst>
            </a:custGeom>
            <a:grpFill/>
            <a:ln w="3274"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72610BB9-57D7-4770-B45D-0E694B0D4B07}"/>
                </a:ext>
              </a:extLst>
            </p:cNvPr>
            <p:cNvSpPr/>
            <p:nvPr/>
          </p:nvSpPr>
          <p:spPr>
            <a:xfrm>
              <a:off x="10423956" y="3779103"/>
              <a:ext cx="137999" cy="436996"/>
            </a:xfrm>
            <a:custGeom>
              <a:avLst/>
              <a:gdLst>
                <a:gd name="connsiteX0" fmla="*/ 101738 w 137998"/>
                <a:gd name="connsiteY0" fmla="*/ 181841 h 436995"/>
                <a:gd name="connsiteX1" fmla="*/ 84643 w 137998"/>
                <a:gd name="connsiteY1" fmla="*/ 160378 h 436995"/>
                <a:gd name="connsiteX2" fmla="*/ 84551 w 137998"/>
                <a:gd name="connsiteY2" fmla="*/ 53285 h 436995"/>
                <a:gd name="connsiteX3" fmla="*/ 79241 w 137998"/>
                <a:gd name="connsiteY3" fmla="*/ 7121 h 436995"/>
                <a:gd name="connsiteX4" fmla="*/ 33077 w 137998"/>
                <a:gd name="connsiteY4" fmla="*/ 12431 h 436995"/>
                <a:gd name="connsiteX5" fmla="*/ 33241 w 137998"/>
                <a:gd name="connsiteY5" fmla="*/ 201318 h 436995"/>
                <a:gd name="connsiteX6" fmla="*/ 50337 w 137998"/>
                <a:gd name="connsiteY6" fmla="*/ 222783 h 436995"/>
                <a:gd name="connsiteX7" fmla="*/ 50455 w 137998"/>
                <a:gd name="connsiteY7" fmla="*/ 362734 h 436995"/>
                <a:gd name="connsiteX8" fmla="*/ 32936 w 137998"/>
                <a:gd name="connsiteY8" fmla="*/ 384804 h 436995"/>
                <a:gd name="connsiteX9" fmla="*/ 38242 w 137998"/>
                <a:gd name="connsiteY9" fmla="*/ 430968 h 436995"/>
                <a:gd name="connsiteX10" fmla="*/ 58646 w 137998"/>
                <a:gd name="connsiteY10" fmla="*/ 438091 h 436995"/>
                <a:gd name="connsiteX11" fmla="*/ 84403 w 137998"/>
                <a:gd name="connsiteY11" fmla="*/ 425661 h 436995"/>
                <a:gd name="connsiteX12" fmla="*/ 101925 w 137998"/>
                <a:gd name="connsiteY12" fmla="*/ 403588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3" y="160378"/>
                  </a:lnTo>
                  <a:cubicBezTo>
                    <a:pt x="59547" y="128875"/>
                    <a:pt x="59510" y="84834"/>
                    <a:pt x="84551" y="53285"/>
                  </a:cubicBezTo>
                  <a:cubicBezTo>
                    <a:pt x="95834" y="39071"/>
                    <a:pt x="93455" y="18404"/>
                    <a:pt x="79241" y="7121"/>
                  </a:cubicBezTo>
                  <a:cubicBezTo>
                    <a:pt x="65024" y="-4162"/>
                    <a:pt x="44360" y="-1777"/>
                    <a:pt x="33077" y="12431"/>
                  </a:cubicBezTo>
                  <a:cubicBezTo>
                    <a:pt x="-11086" y="68077"/>
                    <a:pt x="-11020" y="145751"/>
                    <a:pt x="33241" y="201318"/>
                  </a:cubicBezTo>
                  <a:lnTo>
                    <a:pt x="50337" y="222783"/>
                  </a:lnTo>
                  <a:cubicBezTo>
                    <a:pt x="83128" y="263956"/>
                    <a:pt x="83177" y="321508"/>
                    <a:pt x="50455" y="362734"/>
                  </a:cubicBezTo>
                  <a:lnTo>
                    <a:pt x="32936" y="384804"/>
                  </a:lnTo>
                  <a:cubicBezTo>
                    <a:pt x="21653" y="399018"/>
                    <a:pt x="24028" y="419685"/>
                    <a:pt x="38242" y="430968"/>
                  </a:cubicBezTo>
                  <a:cubicBezTo>
                    <a:pt x="44285" y="435761"/>
                    <a:pt x="51487" y="438091"/>
                    <a:pt x="58646" y="438091"/>
                  </a:cubicBezTo>
                  <a:cubicBezTo>
                    <a:pt x="68326" y="438091"/>
                    <a:pt x="77917" y="433833"/>
                    <a:pt x="84403" y="425661"/>
                  </a:cubicBezTo>
                  <a:lnTo>
                    <a:pt x="101925" y="403588"/>
                  </a:lnTo>
                  <a:cubicBezTo>
                    <a:pt x="153773" y="338265"/>
                    <a:pt x="153698" y="247081"/>
                    <a:pt x="101738" y="181841"/>
                  </a:cubicBezTo>
                  <a:close/>
                </a:path>
              </a:pathLst>
            </a:custGeom>
            <a:grpFill/>
            <a:ln w="3274"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3AC0751F-ADE5-4E6D-8891-F52B0F50941B}"/>
                </a:ext>
              </a:extLst>
            </p:cNvPr>
            <p:cNvSpPr/>
            <p:nvPr/>
          </p:nvSpPr>
          <p:spPr>
            <a:xfrm>
              <a:off x="10424134" y="4281304"/>
              <a:ext cx="65714" cy="65714"/>
            </a:xfrm>
            <a:custGeom>
              <a:avLst/>
              <a:gdLst>
                <a:gd name="connsiteX0" fmla="*/ 56087 w 65713"/>
                <a:gd name="connsiteY0" fmla="*/ 9627 h 65713"/>
                <a:gd name="connsiteX1" fmla="*/ 32857 w 65713"/>
                <a:gd name="connsiteY1" fmla="*/ 0 h 65713"/>
                <a:gd name="connsiteX2" fmla="*/ 9627 w 65713"/>
                <a:gd name="connsiteY2" fmla="*/ 9627 h 65713"/>
                <a:gd name="connsiteX3" fmla="*/ 0 w 65713"/>
                <a:gd name="connsiteY3" fmla="*/ 32857 h 65713"/>
                <a:gd name="connsiteX4" fmla="*/ 9627 w 65713"/>
                <a:gd name="connsiteY4" fmla="*/ 56119 h 65713"/>
                <a:gd name="connsiteX5" fmla="*/ 32857 w 65713"/>
                <a:gd name="connsiteY5" fmla="*/ 65714 h 65713"/>
                <a:gd name="connsiteX6" fmla="*/ 56087 w 65713"/>
                <a:gd name="connsiteY6" fmla="*/ 56119 h 65713"/>
                <a:gd name="connsiteX7" fmla="*/ 65714 w 65713"/>
                <a:gd name="connsiteY7" fmla="*/ 32857 h 65713"/>
                <a:gd name="connsiteX8" fmla="*/ 56087 w 65713"/>
                <a:gd name="connsiteY8" fmla="*/ 9627 h 6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13" h="65713">
                  <a:moveTo>
                    <a:pt x="56087" y="9627"/>
                  </a:moveTo>
                  <a:cubicBezTo>
                    <a:pt x="49975" y="3516"/>
                    <a:pt x="41498" y="0"/>
                    <a:pt x="32857" y="0"/>
                  </a:cubicBezTo>
                  <a:cubicBezTo>
                    <a:pt x="24215" y="0"/>
                    <a:pt x="15738" y="3516"/>
                    <a:pt x="9627" y="9627"/>
                  </a:cubicBezTo>
                  <a:cubicBezTo>
                    <a:pt x="3519" y="15771"/>
                    <a:pt x="0" y="24215"/>
                    <a:pt x="0" y="32857"/>
                  </a:cubicBezTo>
                  <a:cubicBezTo>
                    <a:pt x="0" y="41498"/>
                    <a:pt x="3516" y="49975"/>
                    <a:pt x="9627" y="56119"/>
                  </a:cubicBezTo>
                  <a:cubicBezTo>
                    <a:pt x="15738" y="62231"/>
                    <a:pt x="24215" y="65714"/>
                    <a:pt x="32857" y="65714"/>
                  </a:cubicBezTo>
                  <a:cubicBezTo>
                    <a:pt x="41498" y="65714"/>
                    <a:pt x="49975" y="62231"/>
                    <a:pt x="56087" y="56119"/>
                  </a:cubicBezTo>
                  <a:cubicBezTo>
                    <a:pt x="62228" y="49975"/>
                    <a:pt x="65714" y="41531"/>
                    <a:pt x="65714" y="32857"/>
                  </a:cubicBezTo>
                  <a:cubicBezTo>
                    <a:pt x="65714" y="24215"/>
                    <a:pt x="62228" y="15738"/>
                    <a:pt x="56087" y="9627"/>
                  </a:cubicBezTo>
                  <a:close/>
                </a:path>
              </a:pathLst>
            </a:custGeom>
            <a:grpFill/>
            <a:ln w="3274" cap="flat">
              <a:noFill/>
              <a:prstDash val="solid"/>
              <a:miter/>
            </a:ln>
          </p:spPr>
          <p:txBody>
            <a:bodyPr rtlCol="0" anchor="ctr"/>
            <a:lstStyle/>
            <a:p>
              <a:endParaRPr lang="zh-TW" altLang="en-US"/>
            </a:p>
          </p:txBody>
        </p:sp>
        <p:sp>
          <p:nvSpPr>
            <p:cNvPr id="29" name="手繪多邊形: 圖案 28">
              <a:extLst>
                <a:ext uri="{FF2B5EF4-FFF2-40B4-BE49-F238E27FC236}">
                  <a16:creationId xmlns:a16="http://schemas.microsoft.com/office/drawing/2014/main" id="{A96BD115-FBF0-443C-BE93-D6E10DDF5F0F}"/>
                </a:ext>
              </a:extLst>
            </p:cNvPr>
            <p:cNvSpPr/>
            <p:nvPr/>
          </p:nvSpPr>
          <p:spPr>
            <a:xfrm>
              <a:off x="10997764" y="4566074"/>
              <a:ext cx="210284" cy="417282"/>
            </a:xfrm>
            <a:custGeom>
              <a:avLst/>
              <a:gdLst>
                <a:gd name="connsiteX0" fmla="*/ 178102 w 210283"/>
                <a:gd name="connsiteY0" fmla="*/ 0 h 417281"/>
                <a:gd name="connsiteX1" fmla="*/ 145245 w 210283"/>
                <a:gd name="connsiteY1" fmla="*/ 32857 h 417281"/>
                <a:gd name="connsiteX2" fmla="*/ 9520 w 210283"/>
                <a:gd name="connsiteY2" fmla="*/ 361698 h 417281"/>
                <a:gd name="connsiteX3" fmla="*/ 9727 w 210283"/>
                <a:gd name="connsiteY3" fmla="*/ 408164 h 417281"/>
                <a:gd name="connsiteX4" fmla="*/ 32858 w 210283"/>
                <a:gd name="connsiteY4" fmla="*/ 417686 h 417281"/>
                <a:gd name="connsiteX5" fmla="*/ 56196 w 210283"/>
                <a:gd name="connsiteY5" fmla="*/ 407954 h 417281"/>
                <a:gd name="connsiteX6" fmla="*/ 210958 w 210283"/>
                <a:gd name="connsiteY6" fmla="*/ 32857 h 417281"/>
                <a:gd name="connsiteX7" fmla="*/ 178102 w 210283"/>
                <a:gd name="connsiteY7" fmla="*/ 0 h 41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283" h="417281">
                  <a:moveTo>
                    <a:pt x="178102" y="0"/>
                  </a:moveTo>
                  <a:cubicBezTo>
                    <a:pt x="159958" y="0"/>
                    <a:pt x="145245" y="14710"/>
                    <a:pt x="145245" y="32857"/>
                  </a:cubicBezTo>
                  <a:cubicBezTo>
                    <a:pt x="145245" y="154818"/>
                    <a:pt x="95776" y="274677"/>
                    <a:pt x="9520" y="361698"/>
                  </a:cubicBezTo>
                  <a:cubicBezTo>
                    <a:pt x="-3255" y="374584"/>
                    <a:pt x="-3160" y="395389"/>
                    <a:pt x="9727" y="408164"/>
                  </a:cubicBezTo>
                  <a:cubicBezTo>
                    <a:pt x="16134" y="414515"/>
                    <a:pt x="24496" y="417686"/>
                    <a:pt x="32858" y="417686"/>
                  </a:cubicBezTo>
                  <a:cubicBezTo>
                    <a:pt x="41315" y="417683"/>
                    <a:pt x="49773" y="414436"/>
                    <a:pt x="56196" y="407954"/>
                  </a:cubicBezTo>
                  <a:cubicBezTo>
                    <a:pt x="154550" y="308726"/>
                    <a:pt x="210958" y="172009"/>
                    <a:pt x="210958" y="32857"/>
                  </a:cubicBezTo>
                  <a:cubicBezTo>
                    <a:pt x="210958" y="14710"/>
                    <a:pt x="196245" y="0"/>
                    <a:pt x="178102" y="0"/>
                  </a:cubicBezTo>
                  <a:close/>
                </a:path>
              </a:pathLst>
            </a:custGeom>
            <a:grpFill/>
            <a:ln w="3274" cap="flat">
              <a:noFill/>
              <a:prstDash val="solid"/>
              <a:miter/>
            </a:ln>
          </p:spPr>
          <p:txBody>
            <a:bodyPr rtlCol="0" anchor="ctr"/>
            <a:lstStyle/>
            <a:p>
              <a:endParaRPr lang="zh-TW" altLang="en-US"/>
            </a:p>
          </p:txBody>
        </p:sp>
        <p:sp>
          <p:nvSpPr>
            <p:cNvPr id="30" name="手繪多邊形: 圖案 29">
              <a:extLst>
                <a:ext uri="{FF2B5EF4-FFF2-40B4-BE49-F238E27FC236}">
                  <a16:creationId xmlns:a16="http://schemas.microsoft.com/office/drawing/2014/main" id="{15938051-3527-406D-ABBF-5184CF331D9F}"/>
                </a:ext>
              </a:extLst>
            </p:cNvPr>
            <p:cNvSpPr/>
            <p:nvPr/>
          </p:nvSpPr>
          <p:spPr>
            <a:xfrm>
              <a:off x="10889831" y="5000232"/>
              <a:ext cx="65714" cy="65714"/>
            </a:xfrm>
            <a:custGeom>
              <a:avLst/>
              <a:gdLst>
                <a:gd name="connsiteX0" fmla="*/ 62230 w 65713"/>
                <a:gd name="connsiteY0" fmla="*/ 16720 h 65713"/>
                <a:gd name="connsiteX1" fmla="*/ 17469 w 65713"/>
                <a:gd name="connsiteY1" fmla="*/ 4244 h 65713"/>
                <a:gd name="connsiteX2" fmla="*/ 16720 w 65713"/>
                <a:gd name="connsiteY2" fmla="*/ 4668 h 65713"/>
                <a:gd name="connsiteX3" fmla="*/ 4244 w 65713"/>
                <a:gd name="connsiteY3" fmla="*/ 49429 h 65713"/>
                <a:gd name="connsiteX4" fmla="*/ 32892 w 65713"/>
                <a:gd name="connsiteY4" fmla="*/ 66150 h 65713"/>
                <a:gd name="connsiteX5" fmla="*/ 49005 w 65713"/>
                <a:gd name="connsiteY5" fmla="*/ 61905 h 65713"/>
                <a:gd name="connsiteX6" fmla="*/ 49755 w 65713"/>
                <a:gd name="connsiteY6" fmla="*/ 61481 h 65713"/>
                <a:gd name="connsiteX7" fmla="*/ 62230 w 65713"/>
                <a:gd name="connsiteY7" fmla="*/ 16720 h 6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13" h="65713">
                  <a:moveTo>
                    <a:pt x="62230" y="16720"/>
                  </a:moveTo>
                  <a:cubicBezTo>
                    <a:pt x="53313" y="913"/>
                    <a:pt x="33273" y="-4670"/>
                    <a:pt x="17469" y="4244"/>
                  </a:cubicBezTo>
                  <a:lnTo>
                    <a:pt x="16720" y="4668"/>
                  </a:lnTo>
                  <a:cubicBezTo>
                    <a:pt x="913" y="13586"/>
                    <a:pt x="-4670" y="33625"/>
                    <a:pt x="4244" y="49429"/>
                  </a:cubicBezTo>
                  <a:cubicBezTo>
                    <a:pt x="10284" y="60134"/>
                    <a:pt x="21419" y="66150"/>
                    <a:pt x="32892" y="66150"/>
                  </a:cubicBezTo>
                  <a:cubicBezTo>
                    <a:pt x="38360" y="66150"/>
                    <a:pt x="43906" y="64780"/>
                    <a:pt x="49005" y="61905"/>
                  </a:cubicBezTo>
                  <a:lnTo>
                    <a:pt x="49755" y="61481"/>
                  </a:lnTo>
                  <a:cubicBezTo>
                    <a:pt x="65562" y="52564"/>
                    <a:pt x="71144" y="32524"/>
                    <a:pt x="62230" y="16720"/>
                  </a:cubicBezTo>
                  <a:close/>
                </a:path>
              </a:pathLst>
            </a:custGeom>
            <a:grpFill/>
            <a:ln w="3274" cap="flat">
              <a:noFill/>
              <a:prstDash val="solid"/>
              <a:miter/>
            </a:ln>
          </p:spPr>
          <p:txBody>
            <a:bodyPr rtlCol="0" anchor="ctr"/>
            <a:lstStyle/>
            <a:p>
              <a:endParaRPr lang="zh-TW" altLang="en-US"/>
            </a:p>
          </p:txBody>
        </p:sp>
      </p:grpSp>
      <p:sp>
        <p:nvSpPr>
          <p:cNvPr id="31" name="手繪多邊形: 圖案 30">
            <a:extLst>
              <a:ext uri="{FF2B5EF4-FFF2-40B4-BE49-F238E27FC236}">
                <a16:creationId xmlns:a16="http://schemas.microsoft.com/office/drawing/2014/main" id="{08FED2E8-3411-4A27-98A6-6D5409BDABB8}"/>
              </a:ext>
            </a:extLst>
          </p:cNvPr>
          <p:cNvSpPr/>
          <p:nvPr/>
        </p:nvSpPr>
        <p:spPr>
          <a:xfrm>
            <a:off x="801639" y="5207678"/>
            <a:ext cx="647654" cy="65901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32" name="群組 31">
            <a:extLst>
              <a:ext uri="{FF2B5EF4-FFF2-40B4-BE49-F238E27FC236}">
                <a16:creationId xmlns:a16="http://schemas.microsoft.com/office/drawing/2014/main" id="{7D8144B3-4BE7-46C1-932D-6A51FF3F294C}"/>
              </a:ext>
            </a:extLst>
          </p:cNvPr>
          <p:cNvGrpSpPr/>
          <p:nvPr/>
        </p:nvGrpSpPr>
        <p:grpSpPr>
          <a:xfrm>
            <a:off x="4133235" y="5294476"/>
            <a:ext cx="762558" cy="485420"/>
            <a:chOff x="831145" y="807158"/>
            <a:chExt cx="1988002" cy="1265500"/>
          </a:xfrm>
          <a:solidFill>
            <a:schemeClr val="accent1"/>
          </a:solidFill>
        </p:grpSpPr>
        <p:sp>
          <p:nvSpPr>
            <p:cNvPr id="33" name="手繪多邊形: 圖案 32">
              <a:extLst>
                <a:ext uri="{FF2B5EF4-FFF2-40B4-BE49-F238E27FC236}">
                  <a16:creationId xmlns:a16="http://schemas.microsoft.com/office/drawing/2014/main" id="{649C3447-D24C-419C-983F-FC27AA88C5BE}"/>
                </a:ext>
              </a:extLst>
            </p:cNvPr>
            <p:cNvSpPr/>
            <p:nvPr/>
          </p:nvSpPr>
          <p:spPr>
            <a:xfrm>
              <a:off x="831145" y="807158"/>
              <a:ext cx="1988002" cy="1265500"/>
            </a:xfrm>
            <a:custGeom>
              <a:avLst/>
              <a:gdLst>
                <a:gd name="connsiteX0" fmla="*/ 1958820 w 1988002"/>
                <a:gd name="connsiteY0" fmla="*/ 0 h 1265500"/>
                <a:gd name="connsiteX1" fmla="*/ 33657 w 1988002"/>
                <a:gd name="connsiteY1" fmla="*/ 0 h 1265500"/>
                <a:gd name="connsiteX2" fmla="*/ 0 w 1988002"/>
                <a:gd name="connsiteY2" fmla="*/ 33657 h 1265500"/>
                <a:gd name="connsiteX3" fmla="*/ 0 w 1988002"/>
                <a:gd name="connsiteY3" fmla="*/ 195210 h 1265500"/>
                <a:gd name="connsiteX4" fmla="*/ 33657 w 1988002"/>
                <a:gd name="connsiteY4" fmla="*/ 228867 h 1265500"/>
                <a:gd name="connsiteX5" fmla="*/ 81414 w 1988002"/>
                <a:gd name="connsiteY5" fmla="*/ 228867 h 1265500"/>
                <a:gd name="connsiteX6" fmla="*/ 81414 w 1988002"/>
                <a:gd name="connsiteY6" fmla="*/ 1236327 h 1265500"/>
                <a:gd name="connsiteX7" fmla="*/ 115071 w 1988002"/>
                <a:gd name="connsiteY7" fmla="*/ 1269984 h 1265500"/>
                <a:gd name="connsiteX8" fmla="*/ 243959 w 1988002"/>
                <a:gd name="connsiteY8" fmla="*/ 1269984 h 1265500"/>
                <a:gd name="connsiteX9" fmla="*/ 277616 w 1988002"/>
                <a:gd name="connsiteY9" fmla="*/ 1236327 h 1265500"/>
                <a:gd name="connsiteX10" fmla="*/ 277616 w 1988002"/>
                <a:gd name="connsiteY10" fmla="*/ 486657 h 1265500"/>
                <a:gd name="connsiteX11" fmla="*/ 1714897 w 1988002"/>
                <a:gd name="connsiteY11" fmla="*/ 486657 h 1265500"/>
                <a:gd name="connsiteX12" fmla="*/ 1714897 w 1988002"/>
                <a:gd name="connsiteY12" fmla="*/ 1236327 h 1265500"/>
                <a:gd name="connsiteX13" fmla="*/ 1748554 w 1988002"/>
                <a:gd name="connsiteY13" fmla="*/ 1269984 h 1265500"/>
                <a:gd name="connsiteX14" fmla="*/ 1877442 w 1988002"/>
                <a:gd name="connsiteY14" fmla="*/ 1269984 h 1265500"/>
                <a:gd name="connsiteX15" fmla="*/ 1911099 w 1988002"/>
                <a:gd name="connsiteY15" fmla="*/ 1236327 h 1265500"/>
                <a:gd name="connsiteX16" fmla="*/ 1911099 w 1988002"/>
                <a:gd name="connsiteY16" fmla="*/ 228867 h 1265500"/>
                <a:gd name="connsiteX17" fmla="*/ 1958824 w 1988002"/>
                <a:gd name="connsiteY17" fmla="*/ 228867 h 1265500"/>
                <a:gd name="connsiteX18" fmla="*/ 1992481 w 1988002"/>
                <a:gd name="connsiteY18" fmla="*/ 195210 h 1265500"/>
                <a:gd name="connsiteX19" fmla="*/ 1992481 w 1988002"/>
                <a:gd name="connsiteY19" fmla="*/ 33657 h 1265500"/>
                <a:gd name="connsiteX20" fmla="*/ 1958820 w 1988002"/>
                <a:gd name="connsiteY20" fmla="*/ 0 h 1265500"/>
                <a:gd name="connsiteX21" fmla="*/ 148728 w 1988002"/>
                <a:gd name="connsiteY21" fmla="*/ 1202670 h 1265500"/>
                <a:gd name="connsiteX22" fmla="*/ 148728 w 1988002"/>
                <a:gd name="connsiteY22" fmla="*/ 228867 h 1265500"/>
                <a:gd name="connsiteX23" fmla="*/ 210288 w 1988002"/>
                <a:gd name="connsiteY23" fmla="*/ 228867 h 1265500"/>
                <a:gd name="connsiteX24" fmla="*/ 210297 w 1988002"/>
                <a:gd name="connsiteY24" fmla="*/ 1202670 h 1265500"/>
                <a:gd name="connsiteX25" fmla="*/ 148728 w 1988002"/>
                <a:gd name="connsiteY25" fmla="*/ 1202670 h 1265500"/>
                <a:gd name="connsiteX26" fmla="*/ 277611 w 1988002"/>
                <a:gd name="connsiteY26" fmla="*/ 228867 h 1265500"/>
                <a:gd name="connsiteX27" fmla="*/ 540248 w 1988002"/>
                <a:gd name="connsiteY27" fmla="*/ 228867 h 1265500"/>
                <a:gd name="connsiteX28" fmla="*/ 540248 w 1988002"/>
                <a:gd name="connsiteY28" fmla="*/ 419343 h 1265500"/>
                <a:gd name="connsiteX29" fmla="*/ 277611 w 1988002"/>
                <a:gd name="connsiteY29" fmla="*/ 419343 h 1265500"/>
                <a:gd name="connsiteX30" fmla="*/ 277611 w 1988002"/>
                <a:gd name="connsiteY30" fmla="*/ 228867 h 1265500"/>
                <a:gd name="connsiteX31" fmla="*/ 607566 w 1988002"/>
                <a:gd name="connsiteY31" fmla="*/ 419343 h 1265500"/>
                <a:gd name="connsiteX32" fmla="*/ 607566 w 1988002"/>
                <a:gd name="connsiteY32" fmla="*/ 228867 h 1265500"/>
                <a:gd name="connsiteX33" fmla="*/ 1384915 w 1988002"/>
                <a:gd name="connsiteY33" fmla="*/ 228867 h 1265500"/>
                <a:gd name="connsiteX34" fmla="*/ 1384915 w 1988002"/>
                <a:gd name="connsiteY34" fmla="*/ 419343 h 1265500"/>
                <a:gd name="connsiteX35" fmla="*/ 607566 w 1988002"/>
                <a:gd name="connsiteY35" fmla="*/ 419343 h 1265500"/>
                <a:gd name="connsiteX36" fmla="*/ 1714874 w 1988002"/>
                <a:gd name="connsiteY36" fmla="*/ 419343 h 1265500"/>
                <a:gd name="connsiteX37" fmla="*/ 1452229 w 1988002"/>
                <a:gd name="connsiteY37" fmla="*/ 419343 h 1265500"/>
                <a:gd name="connsiteX38" fmla="*/ 1452229 w 1988002"/>
                <a:gd name="connsiteY38" fmla="*/ 228867 h 1265500"/>
                <a:gd name="connsiteX39" fmla="*/ 1714874 w 1988002"/>
                <a:gd name="connsiteY39" fmla="*/ 228867 h 1265500"/>
                <a:gd name="connsiteX40" fmla="*/ 1714874 w 1988002"/>
                <a:gd name="connsiteY40" fmla="*/ 419343 h 1265500"/>
                <a:gd name="connsiteX41" fmla="*/ 1843780 w 1988002"/>
                <a:gd name="connsiteY41" fmla="*/ 1202670 h 1265500"/>
                <a:gd name="connsiteX42" fmla="*/ 1782206 w 1988002"/>
                <a:gd name="connsiteY42" fmla="*/ 1202670 h 1265500"/>
                <a:gd name="connsiteX43" fmla="*/ 1782206 w 1988002"/>
                <a:gd name="connsiteY43" fmla="*/ 228867 h 1265500"/>
                <a:gd name="connsiteX44" fmla="*/ 1843780 w 1988002"/>
                <a:gd name="connsiteY44" fmla="*/ 228867 h 1265500"/>
                <a:gd name="connsiteX45" fmla="*/ 1843780 w 1988002"/>
                <a:gd name="connsiteY45" fmla="*/ 1202670 h 1265500"/>
                <a:gd name="connsiteX46" fmla="*/ 1925163 w 1988002"/>
                <a:gd name="connsiteY46" fmla="*/ 161553 h 1265500"/>
                <a:gd name="connsiteX47" fmla="*/ 67314 w 1988002"/>
                <a:gd name="connsiteY47" fmla="*/ 161553 h 1265500"/>
                <a:gd name="connsiteX48" fmla="*/ 67314 w 1988002"/>
                <a:gd name="connsiteY48" fmla="*/ 67314 h 1265500"/>
                <a:gd name="connsiteX49" fmla="*/ 1925163 w 1988002"/>
                <a:gd name="connsiteY49" fmla="*/ 67314 h 1265500"/>
                <a:gd name="connsiteX50" fmla="*/ 1925163 w 1988002"/>
                <a:gd name="connsiteY50" fmla="*/ 161553 h 12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88002" h="1265500">
                  <a:moveTo>
                    <a:pt x="1958820" y="0"/>
                  </a:moveTo>
                  <a:lnTo>
                    <a:pt x="33657" y="0"/>
                  </a:lnTo>
                  <a:cubicBezTo>
                    <a:pt x="15065" y="0"/>
                    <a:pt x="0" y="15069"/>
                    <a:pt x="0" y="33657"/>
                  </a:cubicBezTo>
                  <a:lnTo>
                    <a:pt x="0" y="195210"/>
                  </a:lnTo>
                  <a:cubicBezTo>
                    <a:pt x="0" y="213798"/>
                    <a:pt x="15065" y="228867"/>
                    <a:pt x="33657" y="228867"/>
                  </a:cubicBezTo>
                  <a:lnTo>
                    <a:pt x="81414" y="228867"/>
                  </a:lnTo>
                  <a:lnTo>
                    <a:pt x="81414" y="1236327"/>
                  </a:lnTo>
                  <a:cubicBezTo>
                    <a:pt x="81414" y="1254914"/>
                    <a:pt x="96479" y="1269984"/>
                    <a:pt x="115071" y="1269984"/>
                  </a:cubicBezTo>
                  <a:lnTo>
                    <a:pt x="243959" y="1269984"/>
                  </a:lnTo>
                  <a:cubicBezTo>
                    <a:pt x="262551" y="1269984"/>
                    <a:pt x="277616" y="1254914"/>
                    <a:pt x="277616" y="1236327"/>
                  </a:cubicBezTo>
                  <a:lnTo>
                    <a:pt x="277616" y="486657"/>
                  </a:lnTo>
                  <a:lnTo>
                    <a:pt x="1714897" y="486657"/>
                  </a:lnTo>
                  <a:lnTo>
                    <a:pt x="1714897" y="1236327"/>
                  </a:lnTo>
                  <a:cubicBezTo>
                    <a:pt x="1714897" y="1254914"/>
                    <a:pt x="1729962" y="1269984"/>
                    <a:pt x="1748554" y="1269984"/>
                  </a:cubicBezTo>
                  <a:lnTo>
                    <a:pt x="1877442" y="1269984"/>
                  </a:lnTo>
                  <a:cubicBezTo>
                    <a:pt x="1896034" y="1269984"/>
                    <a:pt x="1911099" y="1254914"/>
                    <a:pt x="1911099" y="1236327"/>
                  </a:cubicBezTo>
                  <a:lnTo>
                    <a:pt x="1911099" y="228867"/>
                  </a:lnTo>
                  <a:lnTo>
                    <a:pt x="1958824" y="228867"/>
                  </a:lnTo>
                  <a:cubicBezTo>
                    <a:pt x="1977416" y="228867"/>
                    <a:pt x="1992481" y="213798"/>
                    <a:pt x="1992481" y="195210"/>
                  </a:cubicBezTo>
                  <a:lnTo>
                    <a:pt x="1992481" y="33657"/>
                  </a:lnTo>
                  <a:cubicBezTo>
                    <a:pt x="1992477" y="15069"/>
                    <a:pt x="1977412" y="0"/>
                    <a:pt x="1958820" y="0"/>
                  </a:cubicBezTo>
                  <a:close/>
                  <a:moveTo>
                    <a:pt x="148728" y="1202670"/>
                  </a:moveTo>
                  <a:lnTo>
                    <a:pt x="148728" y="228867"/>
                  </a:lnTo>
                  <a:lnTo>
                    <a:pt x="210288" y="228867"/>
                  </a:lnTo>
                  <a:lnTo>
                    <a:pt x="210297" y="1202670"/>
                  </a:lnTo>
                  <a:lnTo>
                    <a:pt x="148728" y="1202670"/>
                  </a:lnTo>
                  <a:close/>
                  <a:moveTo>
                    <a:pt x="277611" y="228867"/>
                  </a:moveTo>
                  <a:lnTo>
                    <a:pt x="540248" y="228867"/>
                  </a:lnTo>
                  <a:lnTo>
                    <a:pt x="540248" y="419343"/>
                  </a:lnTo>
                  <a:lnTo>
                    <a:pt x="277611" y="419343"/>
                  </a:lnTo>
                  <a:lnTo>
                    <a:pt x="277611" y="228867"/>
                  </a:lnTo>
                  <a:close/>
                  <a:moveTo>
                    <a:pt x="607566" y="419343"/>
                  </a:moveTo>
                  <a:lnTo>
                    <a:pt x="607566" y="228867"/>
                  </a:lnTo>
                  <a:lnTo>
                    <a:pt x="1384915" y="228867"/>
                  </a:lnTo>
                  <a:lnTo>
                    <a:pt x="1384915" y="419343"/>
                  </a:lnTo>
                  <a:lnTo>
                    <a:pt x="607566" y="419343"/>
                  </a:lnTo>
                  <a:close/>
                  <a:moveTo>
                    <a:pt x="1714874" y="419343"/>
                  </a:moveTo>
                  <a:lnTo>
                    <a:pt x="1452229" y="419343"/>
                  </a:lnTo>
                  <a:lnTo>
                    <a:pt x="1452229" y="228867"/>
                  </a:lnTo>
                  <a:lnTo>
                    <a:pt x="1714874" y="228867"/>
                  </a:lnTo>
                  <a:lnTo>
                    <a:pt x="1714874" y="419343"/>
                  </a:lnTo>
                  <a:close/>
                  <a:moveTo>
                    <a:pt x="1843780" y="1202670"/>
                  </a:moveTo>
                  <a:lnTo>
                    <a:pt x="1782206" y="1202670"/>
                  </a:lnTo>
                  <a:lnTo>
                    <a:pt x="1782206" y="228867"/>
                  </a:lnTo>
                  <a:lnTo>
                    <a:pt x="1843780" y="228867"/>
                  </a:lnTo>
                  <a:lnTo>
                    <a:pt x="1843780" y="1202670"/>
                  </a:lnTo>
                  <a:close/>
                  <a:moveTo>
                    <a:pt x="1925163" y="161553"/>
                  </a:moveTo>
                  <a:lnTo>
                    <a:pt x="67314" y="161553"/>
                  </a:lnTo>
                  <a:lnTo>
                    <a:pt x="67314" y="67314"/>
                  </a:lnTo>
                  <a:lnTo>
                    <a:pt x="1925163" y="67314"/>
                  </a:lnTo>
                  <a:lnTo>
                    <a:pt x="1925163" y="161553"/>
                  </a:lnTo>
                  <a:close/>
                </a:path>
              </a:pathLst>
            </a:custGeom>
            <a:grpFill/>
            <a:ln w="4484" cap="flat">
              <a:noFill/>
              <a:prstDash val="solid"/>
              <a:miter/>
            </a:ln>
          </p:spPr>
          <p:txBody>
            <a:bodyPr rtlCol="0" anchor="ctr"/>
            <a:lstStyle/>
            <a:p>
              <a:endParaRPr lang="zh-TW" altLang="en-US"/>
            </a:p>
          </p:txBody>
        </p:sp>
        <p:sp>
          <p:nvSpPr>
            <p:cNvPr id="34" name="手繪多邊形: 圖案 33">
              <a:extLst>
                <a:ext uri="{FF2B5EF4-FFF2-40B4-BE49-F238E27FC236}">
                  <a16:creationId xmlns:a16="http://schemas.microsoft.com/office/drawing/2014/main" id="{626C1A02-490C-46FA-89EA-5002A2F4401D}"/>
                </a:ext>
              </a:extLst>
            </p:cNvPr>
            <p:cNvSpPr/>
            <p:nvPr/>
          </p:nvSpPr>
          <p:spPr>
            <a:xfrm>
              <a:off x="1793742" y="1097635"/>
              <a:ext cx="67314" cy="62826"/>
            </a:xfrm>
            <a:custGeom>
              <a:avLst/>
              <a:gdLst>
                <a:gd name="connsiteX0" fmla="*/ 33657 w 67313"/>
                <a:gd name="connsiteY0" fmla="*/ 0 h 62826"/>
                <a:gd name="connsiteX1" fmla="*/ 9823 w 67313"/>
                <a:gd name="connsiteY1" fmla="*/ 9828 h 62826"/>
                <a:gd name="connsiteX2" fmla="*/ 0 w 67313"/>
                <a:gd name="connsiteY2" fmla="*/ 33612 h 62826"/>
                <a:gd name="connsiteX3" fmla="*/ 9823 w 67313"/>
                <a:gd name="connsiteY3" fmla="*/ 57441 h 62826"/>
                <a:gd name="connsiteX4" fmla="*/ 33657 w 67313"/>
                <a:gd name="connsiteY4" fmla="*/ 67269 h 62826"/>
                <a:gd name="connsiteX5" fmla="*/ 57441 w 67313"/>
                <a:gd name="connsiteY5" fmla="*/ 57441 h 62826"/>
                <a:gd name="connsiteX6" fmla="*/ 67314 w 67313"/>
                <a:gd name="connsiteY6" fmla="*/ 33612 h 62826"/>
                <a:gd name="connsiteX7" fmla="*/ 57441 w 67313"/>
                <a:gd name="connsiteY7" fmla="*/ 9828 h 62826"/>
                <a:gd name="connsiteX8" fmla="*/ 33657 w 67313"/>
                <a:gd name="connsiteY8" fmla="*/ 0 h 6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13" h="62826">
                  <a:moveTo>
                    <a:pt x="33657" y="0"/>
                  </a:moveTo>
                  <a:cubicBezTo>
                    <a:pt x="24772" y="0"/>
                    <a:pt x="16110" y="3590"/>
                    <a:pt x="9823" y="9828"/>
                  </a:cubicBezTo>
                  <a:cubicBezTo>
                    <a:pt x="3586" y="16110"/>
                    <a:pt x="0" y="24772"/>
                    <a:pt x="0" y="33612"/>
                  </a:cubicBezTo>
                  <a:cubicBezTo>
                    <a:pt x="0" y="42497"/>
                    <a:pt x="3590" y="51159"/>
                    <a:pt x="9823" y="57441"/>
                  </a:cubicBezTo>
                  <a:cubicBezTo>
                    <a:pt x="16106" y="63679"/>
                    <a:pt x="24767" y="67269"/>
                    <a:pt x="33657" y="67269"/>
                  </a:cubicBezTo>
                  <a:cubicBezTo>
                    <a:pt x="42497" y="67269"/>
                    <a:pt x="51154" y="63679"/>
                    <a:pt x="57441" y="57441"/>
                  </a:cubicBezTo>
                  <a:cubicBezTo>
                    <a:pt x="63724" y="51159"/>
                    <a:pt x="67314" y="42497"/>
                    <a:pt x="67314" y="33612"/>
                  </a:cubicBezTo>
                  <a:cubicBezTo>
                    <a:pt x="67314" y="24772"/>
                    <a:pt x="63724" y="16110"/>
                    <a:pt x="57441" y="9828"/>
                  </a:cubicBezTo>
                  <a:cubicBezTo>
                    <a:pt x="51154" y="3590"/>
                    <a:pt x="42497" y="0"/>
                    <a:pt x="33657" y="0"/>
                  </a:cubicBezTo>
                  <a:close/>
                </a:path>
              </a:pathLst>
            </a:custGeom>
            <a:grpFill/>
            <a:ln w="4484" cap="flat">
              <a:noFill/>
              <a:prstDash val="solid"/>
              <a:miter/>
            </a:ln>
          </p:spPr>
          <p:txBody>
            <a:bodyPr rtlCol="0" anchor="ctr"/>
            <a:lstStyle/>
            <a:p>
              <a:endParaRPr lang="zh-TW" altLang="en-US"/>
            </a:p>
          </p:txBody>
        </p:sp>
      </p:grpSp>
      <p:grpSp>
        <p:nvGrpSpPr>
          <p:cNvPr id="35" name="群組 34">
            <a:extLst>
              <a:ext uri="{FF2B5EF4-FFF2-40B4-BE49-F238E27FC236}">
                <a16:creationId xmlns:a16="http://schemas.microsoft.com/office/drawing/2014/main" id="{924DCB7F-886C-487F-AD8F-2AEC061B0F81}"/>
              </a:ext>
            </a:extLst>
          </p:cNvPr>
          <p:cNvGrpSpPr/>
          <p:nvPr/>
        </p:nvGrpSpPr>
        <p:grpSpPr>
          <a:xfrm>
            <a:off x="4198204" y="3454384"/>
            <a:ext cx="654758" cy="654758"/>
            <a:chOff x="6096436" y="1162271"/>
            <a:chExt cx="1242976" cy="1242976"/>
          </a:xfrm>
        </p:grpSpPr>
        <p:sp>
          <p:nvSpPr>
            <p:cNvPr id="36" name="手繪多邊形: 圖案 35">
              <a:extLst>
                <a:ext uri="{FF2B5EF4-FFF2-40B4-BE49-F238E27FC236}">
                  <a16:creationId xmlns:a16="http://schemas.microsoft.com/office/drawing/2014/main" id="{DF8651C7-A867-435E-91E9-E8A534DA270F}"/>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7" name="手繪多邊形: 圖案 36">
              <a:extLst>
                <a:ext uri="{FF2B5EF4-FFF2-40B4-BE49-F238E27FC236}">
                  <a16:creationId xmlns:a16="http://schemas.microsoft.com/office/drawing/2014/main" id="{057D3967-F3EA-4E59-BC09-FC989D2DB79C}"/>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38" name="群組 37">
            <a:extLst>
              <a:ext uri="{FF2B5EF4-FFF2-40B4-BE49-F238E27FC236}">
                <a16:creationId xmlns:a16="http://schemas.microsoft.com/office/drawing/2014/main" id="{06C717FA-EFFC-4F44-8F72-EDFE59424BCF}"/>
              </a:ext>
            </a:extLst>
          </p:cNvPr>
          <p:cNvGrpSpPr/>
          <p:nvPr/>
        </p:nvGrpSpPr>
        <p:grpSpPr>
          <a:xfrm>
            <a:off x="4211770" y="1716248"/>
            <a:ext cx="609492" cy="620184"/>
            <a:chOff x="5939597" y="1796438"/>
            <a:chExt cx="542925" cy="552450"/>
          </a:xfrm>
          <a:solidFill>
            <a:schemeClr val="accent1"/>
          </a:solidFill>
        </p:grpSpPr>
        <p:sp>
          <p:nvSpPr>
            <p:cNvPr id="39" name="手繪多邊形: 圖案 38">
              <a:extLst>
                <a:ext uri="{FF2B5EF4-FFF2-40B4-BE49-F238E27FC236}">
                  <a16:creationId xmlns:a16="http://schemas.microsoft.com/office/drawing/2014/main" id="{EC49ABB0-9F3F-4760-AA44-BEAA95EDDD39}"/>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40" name="手繪多邊形: 圖案 39">
              <a:extLst>
                <a:ext uri="{FF2B5EF4-FFF2-40B4-BE49-F238E27FC236}">
                  <a16:creationId xmlns:a16="http://schemas.microsoft.com/office/drawing/2014/main" id="{E2D99F1D-C8D6-459A-A6AE-641AAACA3C3B}"/>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41" name="手繪多邊形: 圖案 40">
              <a:extLst>
                <a:ext uri="{FF2B5EF4-FFF2-40B4-BE49-F238E27FC236}">
                  <a16:creationId xmlns:a16="http://schemas.microsoft.com/office/drawing/2014/main" id="{B8D8379E-8EB9-48FC-9DD4-3597CE246DC7}"/>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pic>
        <p:nvPicPr>
          <p:cNvPr id="43" name="圖片 42" descr="一張含有 杯子, 咖啡, 桌, 飲料 的圖片&#10;&#10;自動產生的描述">
            <a:extLst>
              <a:ext uri="{FF2B5EF4-FFF2-40B4-BE49-F238E27FC236}">
                <a16:creationId xmlns:a16="http://schemas.microsoft.com/office/drawing/2014/main" id="{FB2B4427-9CD1-44A0-BAE6-32BD9E4F97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47772" y="1298206"/>
            <a:ext cx="4390484" cy="4967113"/>
          </a:xfrm>
          <a:prstGeom prst="rect">
            <a:avLst/>
          </a:prstGeom>
        </p:spPr>
      </p:pic>
      <p:pic>
        <p:nvPicPr>
          <p:cNvPr id="44" name="圖片 43" descr="一張含有 杯子, 咖啡, 桌, 室內 的圖片&#10;&#10;自動產生的描述">
            <a:extLst>
              <a:ext uri="{FF2B5EF4-FFF2-40B4-BE49-F238E27FC236}">
                <a16:creationId xmlns:a16="http://schemas.microsoft.com/office/drawing/2014/main" id="{3DDF00F1-1D15-49E8-8BB8-BF8B2B271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3822" y="7020445"/>
            <a:ext cx="3969811" cy="2646541"/>
          </a:xfrm>
          <a:prstGeom prst="rect">
            <a:avLst/>
          </a:prstGeom>
        </p:spPr>
      </p:pic>
    </p:spTree>
    <p:extLst>
      <p:ext uri="{BB962C8B-B14F-4D97-AF65-F5344CB8AC3E}">
        <p14:creationId xmlns:p14="http://schemas.microsoft.com/office/powerpoint/2010/main" val="484127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B15F421-0F30-44D1-A49F-2FE91D19200A}"/>
              </a:ext>
            </a:extLst>
          </p:cNvPr>
          <p:cNvSpPr/>
          <p:nvPr/>
        </p:nvSpPr>
        <p:spPr>
          <a:xfrm>
            <a:off x="590550" y="1181100"/>
            <a:ext cx="2476500" cy="198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679E058E-7BB4-47D4-91BC-1F3B22F3AD34}"/>
              </a:ext>
            </a:extLst>
          </p:cNvPr>
          <p:cNvSpPr/>
          <p:nvPr/>
        </p:nvSpPr>
        <p:spPr>
          <a:xfrm>
            <a:off x="590550" y="1181100"/>
            <a:ext cx="2476500" cy="198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AD727DA0-BCD1-452F-8323-5633CF247F21}"/>
              </a:ext>
            </a:extLst>
          </p:cNvPr>
          <p:cNvSpPr/>
          <p:nvPr/>
        </p:nvSpPr>
        <p:spPr>
          <a:xfrm>
            <a:off x="590550" y="1181100"/>
            <a:ext cx="2476500" cy="198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noFill/>
              </a:rPr>
              <a:t>1</a:t>
            </a:r>
            <a:endParaRPr lang="zh-TW" altLang="en-US" dirty="0">
              <a:noFill/>
            </a:endParaRPr>
          </a:p>
        </p:txBody>
      </p:sp>
      <p:sp>
        <p:nvSpPr>
          <p:cNvPr id="3" name="頁尾版面配置區 2">
            <a:extLst>
              <a:ext uri="{FF2B5EF4-FFF2-40B4-BE49-F238E27FC236}">
                <a16:creationId xmlns:a16="http://schemas.microsoft.com/office/drawing/2014/main" id="{408752A2-11DF-461F-80F0-0FFBD732F349}"/>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矩形 6">
            <a:extLst>
              <a:ext uri="{FF2B5EF4-FFF2-40B4-BE49-F238E27FC236}">
                <a16:creationId xmlns:a16="http://schemas.microsoft.com/office/drawing/2014/main" id="{9EC71E2A-33DC-438B-93DC-296565A8D017}"/>
              </a:ext>
            </a:extLst>
          </p:cNvPr>
          <p:cNvSpPr/>
          <p:nvPr/>
        </p:nvSpPr>
        <p:spPr>
          <a:xfrm>
            <a:off x="522815" y="399532"/>
            <a:ext cx="5234517" cy="769441"/>
          </a:xfrm>
          <a:prstGeom prst="rect">
            <a:avLst/>
          </a:prstGeom>
        </p:spPr>
        <p:txBody>
          <a:bodyPr wrap="square">
            <a:spAutoFit/>
          </a:bodyPr>
          <a:lstStyle/>
          <a:p>
            <a:r>
              <a:rPr lang="en-US" altLang="zh-TW" sz="4400" dirty="0">
                <a:solidFill>
                  <a:schemeClr val="bg1"/>
                </a:solidFill>
              </a:rPr>
              <a:t>Morph Template 01</a:t>
            </a:r>
            <a:endParaRPr lang="zh-TW" altLang="en-US" sz="4400" dirty="0"/>
          </a:p>
        </p:txBody>
      </p:sp>
      <p:grpSp>
        <p:nvGrpSpPr>
          <p:cNvPr id="8" name="群組 7">
            <a:extLst>
              <a:ext uri="{FF2B5EF4-FFF2-40B4-BE49-F238E27FC236}">
                <a16:creationId xmlns:a16="http://schemas.microsoft.com/office/drawing/2014/main" id="{D45F30D3-1B58-4A0C-8587-AF8979CEBCFE}"/>
              </a:ext>
            </a:extLst>
          </p:cNvPr>
          <p:cNvGrpSpPr/>
          <p:nvPr/>
        </p:nvGrpSpPr>
        <p:grpSpPr>
          <a:xfrm>
            <a:off x="6667761" y="1472166"/>
            <a:ext cx="576340" cy="751748"/>
            <a:chOff x="3048000" y="381000"/>
            <a:chExt cx="4673600" cy="6096000"/>
          </a:xfrm>
        </p:grpSpPr>
        <p:sp>
          <p:nvSpPr>
            <p:cNvPr id="9" name="手繪多邊形: 圖案 8">
              <a:extLst>
                <a:ext uri="{FF2B5EF4-FFF2-40B4-BE49-F238E27FC236}">
                  <a16:creationId xmlns:a16="http://schemas.microsoft.com/office/drawing/2014/main" id="{49B7B928-974B-4E5C-9792-822B0578170C}"/>
                </a:ext>
              </a:extLst>
            </p:cNvPr>
            <p:cNvSpPr/>
            <p:nvPr/>
          </p:nvSpPr>
          <p:spPr>
            <a:xfrm>
              <a:off x="3048000" y="381000"/>
              <a:ext cx="4673600" cy="6096000"/>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 name="手繪多邊形: 圖案 9">
              <a:extLst>
                <a:ext uri="{FF2B5EF4-FFF2-40B4-BE49-F238E27FC236}">
                  <a16:creationId xmlns:a16="http://schemas.microsoft.com/office/drawing/2014/main" id="{CAD5AB11-8150-4D6D-BCAC-95A04935A70B}"/>
                </a:ext>
              </a:extLst>
            </p:cNvPr>
            <p:cNvSpPr/>
            <p:nvPr/>
          </p:nvSpPr>
          <p:spPr>
            <a:xfrm>
              <a:off x="4064000" y="2311400"/>
              <a:ext cx="2641600" cy="2032000"/>
            </a:xfrm>
            <a:custGeom>
              <a:avLst/>
              <a:gdLst>
                <a:gd name="connsiteX0" fmla="*/ 0 w 2641600"/>
                <a:gd name="connsiteY0" fmla="*/ 101600 h 2032000"/>
                <a:gd name="connsiteX1" fmla="*/ 0 w 2641600"/>
                <a:gd name="connsiteY1" fmla="*/ 1930400 h 2032000"/>
                <a:gd name="connsiteX2" fmla="*/ 101600 w 2641600"/>
                <a:gd name="connsiteY2" fmla="*/ 2032000 h 2032000"/>
                <a:gd name="connsiteX3" fmla="*/ 2540000 w 2641600"/>
                <a:gd name="connsiteY3" fmla="*/ 2032000 h 2032000"/>
                <a:gd name="connsiteX4" fmla="*/ 2641600 w 2641600"/>
                <a:gd name="connsiteY4" fmla="*/ 1930400 h 2032000"/>
                <a:gd name="connsiteX5" fmla="*/ 2641600 w 2641600"/>
                <a:gd name="connsiteY5" fmla="*/ 101600 h 2032000"/>
                <a:gd name="connsiteX6" fmla="*/ 2540000 w 2641600"/>
                <a:gd name="connsiteY6" fmla="*/ 0 h 2032000"/>
                <a:gd name="connsiteX7" fmla="*/ 101600 w 2641600"/>
                <a:gd name="connsiteY7" fmla="*/ 0 h 2032000"/>
                <a:gd name="connsiteX8" fmla="*/ 0 w 2641600"/>
                <a:gd name="connsiteY8" fmla="*/ 101600 h 2032000"/>
                <a:gd name="connsiteX9" fmla="*/ 1219200 w 2641600"/>
                <a:gd name="connsiteY9" fmla="*/ 1828800 h 2032000"/>
                <a:gd name="connsiteX10" fmla="*/ 812800 w 2641600"/>
                <a:gd name="connsiteY10" fmla="*/ 1828800 h 2032000"/>
                <a:gd name="connsiteX11" fmla="*/ 812800 w 2641600"/>
                <a:gd name="connsiteY11" fmla="*/ 1625600 h 2032000"/>
                <a:gd name="connsiteX12" fmla="*/ 1219200 w 2641600"/>
                <a:gd name="connsiteY12" fmla="*/ 1625600 h 2032000"/>
                <a:gd name="connsiteX13" fmla="*/ 1219200 w 2641600"/>
                <a:gd name="connsiteY13" fmla="*/ 1422400 h 2032000"/>
                <a:gd name="connsiteX14" fmla="*/ 812800 w 2641600"/>
                <a:gd name="connsiteY14" fmla="*/ 1422400 h 2032000"/>
                <a:gd name="connsiteX15" fmla="*/ 812800 w 2641600"/>
                <a:gd name="connsiteY15" fmla="*/ 1219200 h 2032000"/>
                <a:gd name="connsiteX16" fmla="*/ 1219200 w 2641600"/>
                <a:gd name="connsiteY16" fmla="*/ 1219200 h 2032000"/>
                <a:gd name="connsiteX17" fmla="*/ 1219200 w 2641600"/>
                <a:gd name="connsiteY17" fmla="*/ 1016000 h 2032000"/>
                <a:gd name="connsiteX18" fmla="*/ 812800 w 2641600"/>
                <a:gd name="connsiteY18" fmla="*/ 1016000 h 2032000"/>
                <a:gd name="connsiteX19" fmla="*/ 812800 w 2641600"/>
                <a:gd name="connsiteY19" fmla="*/ 812800 h 2032000"/>
                <a:gd name="connsiteX20" fmla="*/ 1219200 w 2641600"/>
                <a:gd name="connsiteY20" fmla="*/ 812800 h 2032000"/>
                <a:gd name="connsiteX21" fmla="*/ 1828800 w 2641600"/>
                <a:gd name="connsiteY21" fmla="*/ 1828800 h 2032000"/>
                <a:gd name="connsiteX22" fmla="*/ 1422400 w 2641600"/>
                <a:gd name="connsiteY22" fmla="*/ 1828800 h 2032000"/>
                <a:gd name="connsiteX23" fmla="*/ 1422400 w 2641600"/>
                <a:gd name="connsiteY23" fmla="*/ 1625600 h 2032000"/>
                <a:gd name="connsiteX24" fmla="*/ 1828800 w 2641600"/>
                <a:gd name="connsiteY24" fmla="*/ 1625600 h 2032000"/>
                <a:gd name="connsiteX25" fmla="*/ 1828800 w 2641600"/>
                <a:gd name="connsiteY25" fmla="*/ 1422400 h 2032000"/>
                <a:gd name="connsiteX26" fmla="*/ 1422400 w 2641600"/>
                <a:gd name="connsiteY26" fmla="*/ 1422400 h 2032000"/>
                <a:gd name="connsiteX27" fmla="*/ 1422400 w 2641600"/>
                <a:gd name="connsiteY27" fmla="*/ 1219200 h 2032000"/>
                <a:gd name="connsiteX28" fmla="*/ 1828800 w 2641600"/>
                <a:gd name="connsiteY28" fmla="*/ 1219200 h 2032000"/>
                <a:gd name="connsiteX29" fmla="*/ 1828800 w 2641600"/>
                <a:gd name="connsiteY29" fmla="*/ 1016000 h 2032000"/>
                <a:gd name="connsiteX30" fmla="*/ 1422400 w 2641600"/>
                <a:gd name="connsiteY30" fmla="*/ 1016000 h 2032000"/>
                <a:gd name="connsiteX31" fmla="*/ 1422400 w 2641600"/>
                <a:gd name="connsiteY31" fmla="*/ 812800 h 2032000"/>
                <a:gd name="connsiteX32" fmla="*/ 1828800 w 2641600"/>
                <a:gd name="connsiteY32" fmla="*/ 812800 h 2032000"/>
                <a:gd name="connsiteX33" fmla="*/ 2438400 w 2641600"/>
                <a:gd name="connsiteY33" fmla="*/ 1828800 h 2032000"/>
                <a:gd name="connsiteX34" fmla="*/ 2032000 w 2641600"/>
                <a:gd name="connsiteY34" fmla="*/ 1828800 h 2032000"/>
                <a:gd name="connsiteX35" fmla="*/ 2032000 w 2641600"/>
                <a:gd name="connsiteY35" fmla="*/ 1625600 h 2032000"/>
                <a:gd name="connsiteX36" fmla="*/ 2438400 w 2641600"/>
                <a:gd name="connsiteY36" fmla="*/ 1625600 h 2032000"/>
                <a:gd name="connsiteX37" fmla="*/ 2438400 w 2641600"/>
                <a:gd name="connsiteY37" fmla="*/ 1422400 h 2032000"/>
                <a:gd name="connsiteX38" fmla="*/ 2032000 w 2641600"/>
                <a:gd name="connsiteY38" fmla="*/ 1422400 h 2032000"/>
                <a:gd name="connsiteX39" fmla="*/ 2032000 w 2641600"/>
                <a:gd name="connsiteY39" fmla="*/ 1219200 h 2032000"/>
                <a:gd name="connsiteX40" fmla="*/ 2438400 w 2641600"/>
                <a:gd name="connsiteY40" fmla="*/ 1219200 h 2032000"/>
                <a:gd name="connsiteX41" fmla="*/ 2438400 w 2641600"/>
                <a:gd name="connsiteY41" fmla="*/ 1016000 h 2032000"/>
                <a:gd name="connsiteX42" fmla="*/ 2032000 w 2641600"/>
                <a:gd name="connsiteY42" fmla="*/ 1016000 h 2032000"/>
                <a:gd name="connsiteX43" fmla="*/ 2032000 w 2641600"/>
                <a:gd name="connsiteY43" fmla="*/ 812800 h 2032000"/>
                <a:gd name="connsiteX44" fmla="*/ 2438400 w 2641600"/>
                <a:gd name="connsiteY44" fmla="*/ 812800 h 2032000"/>
                <a:gd name="connsiteX45" fmla="*/ 203200 w 2641600"/>
                <a:gd name="connsiteY45" fmla="*/ 203200 h 2032000"/>
                <a:gd name="connsiteX46" fmla="*/ 2438400 w 2641600"/>
                <a:gd name="connsiteY46" fmla="*/ 203200 h 2032000"/>
                <a:gd name="connsiteX47" fmla="*/ 2438400 w 2641600"/>
                <a:gd name="connsiteY47" fmla="*/ 609600 h 2032000"/>
                <a:gd name="connsiteX48" fmla="*/ 203200 w 2641600"/>
                <a:gd name="connsiteY48" fmla="*/ 609600 h 2032000"/>
                <a:gd name="connsiteX49" fmla="*/ 203200 w 2641600"/>
                <a:gd name="connsiteY49" fmla="*/ 812800 h 2032000"/>
                <a:gd name="connsiteX50" fmla="*/ 609600 w 2641600"/>
                <a:gd name="connsiteY50" fmla="*/ 812800 h 2032000"/>
                <a:gd name="connsiteX51" fmla="*/ 609600 w 2641600"/>
                <a:gd name="connsiteY51" fmla="*/ 1016000 h 2032000"/>
                <a:gd name="connsiteX52" fmla="*/ 203200 w 2641600"/>
                <a:gd name="connsiteY52" fmla="*/ 1016000 h 2032000"/>
                <a:gd name="connsiteX53" fmla="*/ 203200 w 2641600"/>
                <a:gd name="connsiteY53" fmla="*/ 1219200 h 2032000"/>
                <a:gd name="connsiteX54" fmla="*/ 609600 w 2641600"/>
                <a:gd name="connsiteY54" fmla="*/ 1219200 h 2032000"/>
                <a:gd name="connsiteX55" fmla="*/ 609600 w 2641600"/>
                <a:gd name="connsiteY55" fmla="*/ 1422400 h 2032000"/>
                <a:gd name="connsiteX56" fmla="*/ 203200 w 2641600"/>
                <a:gd name="connsiteY56" fmla="*/ 1422400 h 2032000"/>
                <a:gd name="connsiteX57" fmla="*/ 203200 w 2641600"/>
                <a:gd name="connsiteY57" fmla="*/ 1625600 h 2032000"/>
                <a:gd name="connsiteX58" fmla="*/ 609600 w 2641600"/>
                <a:gd name="connsiteY58" fmla="*/ 1625600 h 2032000"/>
                <a:gd name="connsiteX59" fmla="*/ 609600 w 2641600"/>
                <a:gd name="connsiteY59" fmla="*/ 1828800 h 2032000"/>
                <a:gd name="connsiteX60" fmla="*/ 203200 w 2641600"/>
                <a:gd name="connsiteY60" fmla="*/ 18288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41600" h="2032000">
                  <a:moveTo>
                    <a:pt x="0" y="101600"/>
                  </a:moveTo>
                  <a:lnTo>
                    <a:pt x="0" y="1930400"/>
                  </a:lnTo>
                  <a:cubicBezTo>
                    <a:pt x="0" y="1986508"/>
                    <a:pt x="45492" y="2032000"/>
                    <a:pt x="101600" y="2032000"/>
                  </a:cubicBezTo>
                  <a:lnTo>
                    <a:pt x="2540000" y="2032000"/>
                  </a:lnTo>
                  <a:cubicBezTo>
                    <a:pt x="2596108" y="2032000"/>
                    <a:pt x="2641600" y="1986508"/>
                    <a:pt x="2641600" y="1930400"/>
                  </a:cubicBezTo>
                  <a:lnTo>
                    <a:pt x="2641600" y="101600"/>
                  </a:lnTo>
                  <a:cubicBezTo>
                    <a:pt x="2641600" y="45492"/>
                    <a:pt x="2596108" y="0"/>
                    <a:pt x="2540000" y="0"/>
                  </a:cubicBezTo>
                  <a:lnTo>
                    <a:pt x="101600" y="0"/>
                  </a:lnTo>
                  <a:cubicBezTo>
                    <a:pt x="45492" y="0"/>
                    <a:pt x="0" y="45492"/>
                    <a:pt x="0" y="101600"/>
                  </a:cubicBezTo>
                  <a:close/>
                  <a:moveTo>
                    <a:pt x="1219200" y="1828800"/>
                  </a:moveTo>
                  <a:lnTo>
                    <a:pt x="812800" y="1828800"/>
                  </a:lnTo>
                  <a:lnTo>
                    <a:pt x="812800" y="1625600"/>
                  </a:lnTo>
                  <a:lnTo>
                    <a:pt x="1219200" y="1625600"/>
                  </a:lnTo>
                  <a:close/>
                  <a:moveTo>
                    <a:pt x="1219200" y="1422400"/>
                  </a:moveTo>
                  <a:lnTo>
                    <a:pt x="812800" y="1422400"/>
                  </a:lnTo>
                  <a:lnTo>
                    <a:pt x="812800" y="1219200"/>
                  </a:lnTo>
                  <a:lnTo>
                    <a:pt x="1219200" y="1219200"/>
                  </a:lnTo>
                  <a:close/>
                  <a:moveTo>
                    <a:pt x="1219200" y="1016000"/>
                  </a:moveTo>
                  <a:lnTo>
                    <a:pt x="812800" y="1016000"/>
                  </a:lnTo>
                  <a:lnTo>
                    <a:pt x="812800" y="812800"/>
                  </a:lnTo>
                  <a:lnTo>
                    <a:pt x="1219200" y="812800"/>
                  </a:lnTo>
                  <a:close/>
                  <a:moveTo>
                    <a:pt x="1828800" y="1828800"/>
                  </a:moveTo>
                  <a:lnTo>
                    <a:pt x="1422400" y="1828800"/>
                  </a:lnTo>
                  <a:lnTo>
                    <a:pt x="1422400" y="1625600"/>
                  </a:lnTo>
                  <a:lnTo>
                    <a:pt x="1828800" y="1625600"/>
                  </a:lnTo>
                  <a:close/>
                  <a:moveTo>
                    <a:pt x="1828800" y="1422400"/>
                  </a:moveTo>
                  <a:lnTo>
                    <a:pt x="1422400" y="1422400"/>
                  </a:lnTo>
                  <a:lnTo>
                    <a:pt x="1422400" y="1219200"/>
                  </a:lnTo>
                  <a:lnTo>
                    <a:pt x="1828800" y="1219200"/>
                  </a:lnTo>
                  <a:close/>
                  <a:moveTo>
                    <a:pt x="1828800" y="1016000"/>
                  </a:moveTo>
                  <a:lnTo>
                    <a:pt x="1422400" y="1016000"/>
                  </a:lnTo>
                  <a:lnTo>
                    <a:pt x="1422400" y="812800"/>
                  </a:lnTo>
                  <a:lnTo>
                    <a:pt x="1828800" y="812800"/>
                  </a:lnTo>
                  <a:close/>
                  <a:moveTo>
                    <a:pt x="2438400" y="1828800"/>
                  </a:moveTo>
                  <a:lnTo>
                    <a:pt x="2032000" y="1828800"/>
                  </a:lnTo>
                  <a:lnTo>
                    <a:pt x="2032000" y="1625600"/>
                  </a:lnTo>
                  <a:lnTo>
                    <a:pt x="2438400" y="1625600"/>
                  </a:lnTo>
                  <a:close/>
                  <a:moveTo>
                    <a:pt x="2438400" y="1422400"/>
                  </a:moveTo>
                  <a:lnTo>
                    <a:pt x="2032000" y="1422400"/>
                  </a:lnTo>
                  <a:lnTo>
                    <a:pt x="2032000" y="1219200"/>
                  </a:lnTo>
                  <a:lnTo>
                    <a:pt x="2438400" y="1219200"/>
                  </a:lnTo>
                  <a:close/>
                  <a:moveTo>
                    <a:pt x="2438400" y="1016000"/>
                  </a:moveTo>
                  <a:lnTo>
                    <a:pt x="2032000" y="1016000"/>
                  </a:lnTo>
                  <a:lnTo>
                    <a:pt x="2032000" y="812800"/>
                  </a:lnTo>
                  <a:lnTo>
                    <a:pt x="2438400" y="812800"/>
                  </a:lnTo>
                  <a:close/>
                  <a:moveTo>
                    <a:pt x="203200" y="203200"/>
                  </a:moveTo>
                  <a:lnTo>
                    <a:pt x="2438400" y="203200"/>
                  </a:lnTo>
                  <a:lnTo>
                    <a:pt x="2438400" y="609600"/>
                  </a:lnTo>
                  <a:lnTo>
                    <a:pt x="203200" y="609600"/>
                  </a:lnTo>
                  <a:close/>
                  <a:moveTo>
                    <a:pt x="203200" y="812800"/>
                  </a:moveTo>
                  <a:lnTo>
                    <a:pt x="609600" y="812800"/>
                  </a:lnTo>
                  <a:lnTo>
                    <a:pt x="609600" y="1016000"/>
                  </a:lnTo>
                  <a:lnTo>
                    <a:pt x="203200" y="1016000"/>
                  </a:lnTo>
                  <a:close/>
                  <a:moveTo>
                    <a:pt x="203200" y="1219200"/>
                  </a:moveTo>
                  <a:lnTo>
                    <a:pt x="609600" y="1219200"/>
                  </a:lnTo>
                  <a:lnTo>
                    <a:pt x="609600" y="1422400"/>
                  </a:lnTo>
                  <a:lnTo>
                    <a:pt x="203200" y="1422400"/>
                  </a:lnTo>
                  <a:close/>
                  <a:moveTo>
                    <a:pt x="203200" y="1625600"/>
                  </a:moveTo>
                  <a:lnTo>
                    <a:pt x="609600" y="1625600"/>
                  </a:lnTo>
                  <a:lnTo>
                    <a:pt x="609600" y="1828800"/>
                  </a:lnTo>
                  <a:lnTo>
                    <a:pt x="203200" y="1828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手繪多邊形: 圖案 10">
              <a:extLst>
                <a:ext uri="{FF2B5EF4-FFF2-40B4-BE49-F238E27FC236}">
                  <a16:creationId xmlns:a16="http://schemas.microsoft.com/office/drawing/2014/main" id="{E51D8A57-7784-4332-966C-B42DDD900CD5}"/>
                </a:ext>
              </a:extLst>
            </p:cNvPr>
            <p:cNvSpPr/>
            <p:nvPr/>
          </p:nvSpPr>
          <p:spPr>
            <a:xfrm>
              <a:off x="52832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18997C2D-F29D-461D-8985-B01AD11FD1FE}"/>
                </a:ext>
              </a:extLst>
            </p:cNvPr>
            <p:cNvSpPr/>
            <p:nvPr/>
          </p:nvSpPr>
          <p:spPr>
            <a:xfrm>
              <a:off x="48768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C3CBA62B-6F7A-4F14-A1C9-36AB582C8EDA}"/>
                </a:ext>
              </a:extLst>
            </p:cNvPr>
            <p:cNvSpPr/>
            <p:nvPr/>
          </p:nvSpPr>
          <p:spPr>
            <a:xfrm>
              <a:off x="56896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51D6FA79-C65A-4A3E-B234-FC7317CE44C9}"/>
                </a:ext>
              </a:extLst>
            </p:cNvPr>
            <p:cNvSpPr/>
            <p:nvPr/>
          </p:nvSpPr>
          <p:spPr>
            <a:xfrm>
              <a:off x="60960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手繪多邊形: 圖案 14">
              <a:extLst>
                <a:ext uri="{FF2B5EF4-FFF2-40B4-BE49-F238E27FC236}">
                  <a16:creationId xmlns:a16="http://schemas.microsoft.com/office/drawing/2014/main" id="{83BBF5D2-D8BF-422D-AE81-D2D8DDA671B8}"/>
                </a:ext>
              </a:extLst>
            </p:cNvPr>
            <p:cNvSpPr/>
            <p:nvPr/>
          </p:nvSpPr>
          <p:spPr>
            <a:xfrm>
              <a:off x="44704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手繪多邊形: 圖案 15">
              <a:extLst>
                <a:ext uri="{FF2B5EF4-FFF2-40B4-BE49-F238E27FC236}">
                  <a16:creationId xmlns:a16="http://schemas.microsoft.com/office/drawing/2014/main" id="{E6222D5B-D624-45F1-85BA-2B4A0E987F1B}"/>
                </a:ext>
              </a:extLst>
            </p:cNvPr>
            <p:cNvSpPr/>
            <p:nvPr/>
          </p:nvSpPr>
          <p:spPr>
            <a:xfrm>
              <a:off x="4470400" y="5054600"/>
              <a:ext cx="1828800" cy="203200"/>
            </a:xfrm>
            <a:custGeom>
              <a:avLst/>
              <a:gdLst>
                <a:gd name="connsiteX0" fmla="*/ 0 w 1828800"/>
                <a:gd name="connsiteY0" fmla="*/ 0 h 203200"/>
                <a:gd name="connsiteX1" fmla="*/ 1828800 w 1828800"/>
                <a:gd name="connsiteY1" fmla="*/ 0 h 203200"/>
                <a:gd name="connsiteX2" fmla="*/ 1828800 w 1828800"/>
                <a:gd name="connsiteY2" fmla="*/ 203200 h 203200"/>
                <a:gd name="connsiteX3" fmla="*/ 0 w 1828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828800" h="203200">
                  <a:moveTo>
                    <a:pt x="0" y="0"/>
                  </a:moveTo>
                  <a:lnTo>
                    <a:pt x="1828800" y="0"/>
                  </a:lnTo>
                  <a:lnTo>
                    <a:pt x="18288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7" name="圖形 3">
            <a:extLst>
              <a:ext uri="{FF2B5EF4-FFF2-40B4-BE49-F238E27FC236}">
                <a16:creationId xmlns:a16="http://schemas.microsoft.com/office/drawing/2014/main" id="{C9A8C269-1BC3-46DF-97E8-92D7ADE3B962}"/>
              </a:ext>
            </a:extLst>
          </p:cNvPr>
          <p:cNvSpPr/>
          <p:nvPr/>
        </p:nvSpPr>
        <p:spPr>
          <a:xfrm>
            <a:off x="6560875" y="3203808"/>
            <a:ext cx="790112" cy="790112"/>
          </a:xfrm>
          <a:custGeom>
            <a:avLst/>
            <a:gdLst>
              <a:gd name="connsiteX0" fmla="*/ 5994400 w 6096000"/>
              <a:gd name="connsiteY0" fmla="*/ 2641600 h 6096000"/>
              <a:gd name="connsiteX1" fmla="*/ 5874494 w 6096000"/>
              <a:gd name="connsiteY1" fmla="*/ 2641600 h 6096000"/>
              <a:gd name="connsiteX2" fmla="*/ 5687566 w 6096000"/>
              <a:gd name="connsiteY2" fmla="*/ 1706860 h 6096000"/>
              <a:gd name="connsiteX3" fmla="*/ 5588000 w 6096000"/>
              <a:gd name="connsiteY3" fmla="*/ 1625600 h 6096000"/>
              <a:gd name="connsiteX4" fmla="*/ 4368800 w 6096000"/>
              <a:gd name="connsiteY4" fmla="*/ 1625600 h 6096000"/>
              <a:gd name="connsiteX5" fmla="*/ 4359126 w 6096000"/>
              <a:gd name="connsiteY5" fmla="*/ 1627733 h 6096000"/>
              <a:gd name="connsiteX6" fmla="*/ 4331593 w 6096000"/>
              <a:gd name="connsiteY6" fmla="*/ 1633934 h 6096000"/>
              <a:gd name="connsiteX7" fmla="*/ 4319538 w 6096000"/>
              <a:gd name="connsiteY7" fmla="*/ 1639838 h 6096000"/>
              <a:gd name="connsiteX8" fmla="*/ 4296867 w 6096000"/>
              <a:gd name="connsiteY8" fmla="*/ 1657598 h 6096000"/>
              <a:gd name="connsiteX9" fmla="*/ 4290269 w 6096000"/>
              <a:gd name="connsiteY9" fmla="*/ 1662807 h 6096000"/>
              <a:gd name="connsiteX10" fmla="*/ 4288135 w 6096000"/>
              <a:gd name="connsiteY10" fmla="*/ 1667074 h 6096000"/>
              <a:gd name="connsiteX11" fmla="*/ 4274394 w 6096000"/>
              <a:gd name="connsiteY11" fmla="*/ 1694259 h 6096000"/>
              <a:gd name="connsiteX12" fmla="*/ 4270127 w 6096000"/>
              <a:gd name="connsiteY12" fmla="*/ 1704429 h 6096000"/>
              <a:gd name="connsiteX13" fmla="*/ 4269234 w 6096000"/>
              <a:gd name="connsiteY13" fmla="*/ 1706860 h 6096000"/>
              <a:gd name="connsiteX14" fmla="*/ 4082306 w 6096000"/>
              <a:gd name="connsiteY14" fmla="*/ 2641600 h 6096000"/>
              <a:gd name="connsiteX15" fmla="*/ 2641600 w 6096000"/>
              <a:gd name="connsiteY15" fmla="*/ 2641600 h 6096000"/>
              <a:gd name="connsiteX16" fmla="*/ 2641600 w 6096000"/>
              <a:gd name="connsiteY16" fmla="*/ 2540000 h 6096000"/>
              <a:gd name="connsiteX17" fmla="*/ 2336800 w 6096000"/>
              <a:gd name="connsiteY17" fmla="*/ 2235200 h 6096000"/>
              <a:gd name="connsiteX18" fmla="*/ 2336800 w 6096000"/>
              <a:gd name="connsiteY18" fmla="*/ 2032000 h 6096000"/>
              <a:gd name="connsiteX19" fmla="*/ 3149600 w 6096000"/>
              <a:gd name="connsiteY19" fmla="*/ 2032000 h 6096000"/>
              <a:gd name="connsiteX20" fmla="*/ 3454400 w 6096000"/>
              <a:gd name="connsiteY20" fmla="*/ 1727200 h 6096000"/>
              <a:gd name="connsiteX21" fmla="*/ 3454400 w 6096000"/>
              <a:gd name="connsiteY21" fmla="*/ 304800 h 6096000"/>
              <a:gd name="connsiteX22" fmla="*/ 3149600 w 6096000"/>
              <a:gd name="connsiteY22" fmla="*/ 0 h 6096000"/>
              <a:gd name="connsiteX23" fmla="*/ 711200 w 6096000"/>
              <a:gd name="connsiteY23" fmla="*/ 0 h 6096000"/>
              <a:gd name="connsiteX24" fmla="*/ 406400 w 6096000"/>
              <a:gd name="connsiteY24" fmla="*/ 304800 h 6096000"/>
              <a:gd name="connsiteX25" fmla="*/ 406400 w 6096000"/>
              <a:gd name="connsiteY25" fmla="*/ 1727200 h 6096000"/>
              <a:gd name="connsiteX26" fmla="*/ 711200 w 6096000"/>
              <a:gd name="connsiteY26" fmla="*/ 2032000 h 6096000"/>
              <a:gd name="connsiteX27" fmla="*/ 1524000 w 6096000"/>
              <a:gd name="connsiteY27" fmla="*/ 2032000 h 6096000"/>
              <a:gd name="connsiteX28" fmla="*/ 1524000 w 6096000"/>
              <a:gd name="connsiteY28" fmla="*/ 2235200 h 6096000"/>
              <a:gd name="connsiteX29" fmla="*/ 1219200 w 6096000"/>
              <a:gd name="connsiteY29" fmla="*/ 2540000 h 6096000"/>
              <a:gd name="connsiteX30" fmla="*/ 1219200 w 6096000"/>
              <a:gd name="connsiteY30" fmla="*/ 2641600 h 6096000"/>
              <a:gd name="connsiteX31" fmla="*/ 101600 w 6096000"/>
              <a:gd name="connsiteY31" fmla="*/ 2641600 h 6096000"/>
              <a:gd name="connsiteX32" fmla="*/ 0 w 6096000"/>
              <a:gd name="connsiteY32" fmla="*/ 2743200 h 6096000"/>
              <a:gd name="connsiteX33" fmla="*/ 0 w 6096000"/>
              <a:gd name="connsiteY33" fmla="*/ 5994400 h 6096000"/>
              <a:gd name="connsiteX34" fmla="*/ 101600 w 6096000"/>
              <a:gd name="connsiteY34" fmla="*/ 6096000 h 6096000"/>
              <a:gd name="connsiteX35" fmla="*/ 508000 w 6096000"/>
              <a:gd name="connsiteY35" fmla="*/ 6096000 h 6096000"/>
              <a:gd name="connsiteX36" fmla="*/ 609600 w 6096000"/>
              <a:gd name="connsiteY36" fmla="*/ 5994400 h 6096000"/>
              <a:gd name="connsiteX37" fmla="*/ 609600 w 6096000"/>
              <a:gd name="connsiteY37" fmla="*/ 5283200 h 6096000"/>
              <a:gd name="connsiteX38" fmla="*/ 5486400 w 6096000"/>
              <a:gd name="connsiteY38" fmla="*/ 5283200 h 6096000"/>
              <a:gd name="connsiteX39" fmla="*/ 5486400 w 6096000"/>
              <a:gd name="connsiteY39" fmla="*/ 5994400 h 6096000"/>
              <a:gd name="connsiteX40" fmla="*/ 5588000 w 6096000"/>
              <a:gd name="connsiteY40" fmla="*/ 6096000 h 6096000"/>
              <a:gd name="connsiteX41" fmla="*/ 5994400 w 6096000"/>
              <a:gd name="connsiteY41" fmla="*/ 6096000 h 6096000"/>
              <a:gd name="connsiteX42" fmla="*/ 6096000 w 6096000"/>
              <a:gd name="connsiteY42" fmla="*/ 5994400 h 6096000"/>
              <a:gd name="connsiteX43" fmla="*/ 6096000 w 6096000"/>
              <a:gd name="connsiteY43" fmla="*/ 2743200 h 6096000"/>
              <a:gd name="connsiteX44" fmla="*/ 5994400 w 6096000"/>
              <a:gd name="connsiteY44" fmla="*/ 2641600 h 6096000"/>
              <a:gd name="connsiteX45" fmla="*/ 5504706 w 6096000"/>
              <a:gd name="connsiteY45" fmla="*/ 1828800 h 6096000"/>
              <a:gd name="connsiteX46" fmla="*/ 5667226 w 6096000"/>
              <a:gd name="connsiteY46" fmla="*/ 2641600 h 6096000"/>
              <a:gd name="connsiteX47" fmla="*/ 4655294 w 6096000"/>
              <a:gd name="connsiteY47" fmla="*/ 2641600 h 6096000"/>
              <a:gd name="connsiteX48" fmla="*/ 4492774 w 6096000"/>
              <a:gd name="connsiteY48" fmla="*/ 1828800 h 6096000"/>
              <a:gd name="connsiteX49" fmla="*/ 4357241 w 6096000"/>
              <a:gd name="connsiteY49" fmla="*/ 2303066 h 6096000"/>
              <a:gd name="connsiteX50" fmla="*/ 4441875 w 6096000"/>
              <a:gd name="connsiteY50" fmla="*/ 2641600 h 6096000"/>
              <a:gd name="connsiteX51" fmla="*/ 4289475 w 6096000"/>
              <a:gd name="connsiteY51" fmla="*/ 2641600 h 6096000"/>
              <a:gd name="connsiteX52" fmla="*/ 609600 w 6096000"/>
              <a:gd name="connsiteY52" fmla="*/ 304800 h 6096000"/>
              <a:gd name="connsiteX53" fmla="*/ 711200 w 6096000"/>
              <a:gd name="connsiteY53" fmla="*/ 203200 h 6096000"/>
              <a:gd name="connsiteX54" fmla="*/ 3149600 w 6096000"/>
              <a:gd name="connsiteY54" fmla="*/ 203200 h 6096000"/>
              <a:gd name="connsiteX55" fmla="*/ 3251200 w 6096000"/>
              <a:gd name="connsiteY55" fmla="*/ 304800 h 6096000"/>
              <a:gd name="connsiteX56" fmla="*/ 3251200 w 6096000"/>
              <a:gd name="connsiteY56" fmla="*/ 1422400 h 6096000"/>
              <a:gd name="connsiteX57" fmla="*/ 609600 w 6096000"/>
              <a:gd name="connsiteY57" fmla="*/ 1422400 h 6096000"/>
              <a:gd name="connsiteX58" fmla="*/ 609600 w 6096000"/>
              <a:gd name="connsiteY58" fmla="*/ 1727200 h 6096000"/>
              <a:gd name="connsiteX59" fmla="*/ 609600 w 6096000"/>
              <a:gd name="connsiteY59" fmla="*/ 1625600 h 6096000"/>
              <a:gd name="connsiteX60" fmla="*/ 3251200 w 6096000"/>
              <a:gd name="connsiteY60" fmla="*/ 1625600 h 6096000"/>
              <a:gd name="connsiteX61" fmla="*/ 3251200 w 6096000"/>
              <a:gd name="connsiteY61" fmla="*/ 1727200 h 6096000"/>
              <a:gd name="connsiteX62" fmla="*/ 3149600 w 6096000"/>
              <a:gd name="connsiteY62" fmla="*/ 1828800 h 6096000"/>
              <a:gd name="connsiteX63" fmla="*/ 711200 w 6096000"/>
              <a:gd name="connsiteY63" fmla="*/ 1828800 h 6096000"/>
              <a:gd name="connsiteX64" fmla="*/ 609600 w 6096000"/>
              <a:gd name="connsiteY64" fmla="*/ 1727200 h 6096000"/>
              <a:gd name="connsiteX65" fmla="*/ 1727200 w 6096000"/>
              <a:gd name="connsiteY65" fmla="*/ 2032000 h 6096000"/>
              <a:gd name="connsiteX66" fmla="*/ 2133600 w 6096000"/>
              <a:gd name="connsiteY66" fmla="*/ 2032000 h 6096000"/>
              <a:gd name="connsiteX67" fmla="*/ 2133600 w 6096000"/>
              <a:gd name="connsiteY67" fmla="*/ 2235200 h 6096000"/>
              <a:gd name="connsiteX68" fmla="*/ 1727200 w 6096000"/>
              <a:gd name="connsiteY68" fmla="*/ 2235200 h 6096000"/>
              <a:gd name="connsiteX69" fmla="*/ 1422400 w 6096000"/>
              <a:gd name="connsiteY69" fmla="*/ 2540000 h 6096000"/>
              <a:gd name="connsiteX70" fmla="*/ 1524000 w 6096000"/>
              <a:gd name="connsiteY70" fmla="*/ 2438400 h 6096000"/>
              <a:gd name="connsiteX71" fmla="*/ 2336800 w 6096000"/>
              <a:gd name="connsiteY71" fmla="*/ 2438400 h 6096000"/>
              <a:gd name="connsiteX72" fmla="*/ 2438400 w 6096000"/>
              <a:gd name="connsiteY72" fmla="*/ 2540000 h 6096000"/>
              <a:gd name="connsiteX73" fmla="*/ 2438400 w 6096000"/>
              <a:gd name="connsiteY73" fmla="*/ 2641600 h 6096000"/>
              <a:gd name="connsiteX74" fmla="*/ 1422400 w 6096000"/>
              <a:gd name="connsiteY74" fmla="*/ 2641600 h 6096000"/>
              <a:gd name="connsiteX75" fmla="*/ 609600 w 6096000"/>
              <a:gd name="connsiteY75" fmla="*/ 5080000 h 6096000"/>
              <a:gd name="connsiteX76" fmla="*/ 609600 w 6096000"/>
              <a:gd name="connsiteY76" fmla="*/ 3251200 h 6096000"/>
              <a:gd name="connsiteX77" fmla="*/ 5486400 w 6096000"/>
              <a:gd name="connsiteY77" fmla="*/ 3251200 h 6096000"/>
              <a:gd name="connsiteX78" fmla="*/ 5486400 w 6096000"/>
              <a:gd name="connsiteY78" fmla="*/ 5080000 h 6096000"/>
              <a:gd name="connsiteX79" fmla="*/ 5892800 w 6096000"/>
              <a:gd name="connsiteY79" fmla="*/ 5892800 h 6096000"/>
              <a:gd name="connsiteX80" fmla="*/ 5689600 w 6096000"/>
              <a:gd name="connsiteY80" fmla="*/ 5892800 h 6096000"/>
              <a:gd name="connsiteX81" fmla="*/ 5689600 w 6096000"/>
              <a:gd name="connsiteY81" fmla="*/ 3149600 h 6096000"/>
              <a:gd name="connsiteX82" fmla="*/ 5588000 w 6096000"/>
              <a:gd name="connsiteY82" fmla="*/ 3048000 h 6096000"/>
              <a:gd name="connsiteX83" fmla="*/ 508000 w 6096000"/>
              <a:gd name="connsiteY83" fmla="*/ 3048000 h 6096000"/>
              <a:gd name="connsiteX84" fmla="*/ 406400 w 6096000"/>
              <a:gd name="connsiteY84" fmla="*/ 3149600 h 6096000"/>
              <a:gd name="connsiteX85" fmla="*/ 406400 w 6096000"/>
              <a:gd name="connsiteY85" fmla="*/ 5892800 h 6096000"/>
              <a:gd name="connsiteX86" fmla="*/ 203200 w 6096000"/>
              <a:gd name="connsiteY86" fmla="*/ 5892800 h 6096000"/>
              <a:gd name="connsiteX87" fmla="*/ 203200 w 6096000"/>
              <a:gd name="connsiteY87" fmla="*/ 2844800 h 6096000"/>
              <a:gd name="connsiteX88" fmla="*/ 5892800 w 6096000"/>
              <a:gd name="connsiteY88" fmla="*/ 28448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6000" h="6096000">
                <a:moveTo>
                  <a:pt x="5994400" y="2641600"/>
                </a:moveTo>
                <a:lnTo>
                  <a:pt x="5874494" y="2641600"/>
                </a:lnTo>
                <a:lnTo>
                  <a:pt x="5687566" y="1706860"/>
                </a:lnTo>
                <a:cubicBezTo>
                  <a:pt x="5677892" y="1659582"/>
                  <a:pt x="5636270" y="1625600"/>
                  <a:pt x="5588000" y="1625600"/>
                </a:cubicBezTo>
                <a:lnTo>
                  <a:pt x="4368800" y="1625600"/>
                </a:lnTo>
                <a:cubicBezTo>
                  <a:pt x="4365427" y="1625600"/>
                  <a:pt x="4362500" y="1627436"/>
                  <a:pt x="4359126" y="1627733"/>
                </a:cubicBezTo>
                <a:cubicBezTo>
                  <a:pt x="4349701" y="1628477"/>
                  <a:pt x="4340473" y="1630561"/>
                  <a:pt x="4331593" y="1633934"/>
                </a:cubicBezTo>
                <a:cubicBezTo>
                  <a:pt x="4327476" y="1635671"/>
                  <a:pt x="4323408" y="1637606"/>
                  <a:pt x="4319538" y="1639838"/>
                </a:cubicBezTo>
                <a:cubicBezTo>
                  <a:pt x="4311204" y="1644650"/>
                  <a:pt x="4303564" y="1650653"/>
                  <a:pt x="4296867" y="1657598"/>
                </a:cubicBezTo>
                <a:cubicBezTo>
                  <a:pt x="4294932" y="1659632"/>
                  <a:pt x="4292104" y="1660575"/>
                  <a:pt x="4290269" y="1662807"/>
                </a:cubicBezTo>
                <a:cubicBezTo>
                  <a:pt x="4288433" y="1665040"/>
                  <a:pt x="4289028" y="1665734"/>
                  <a:pt x="4288135" y="1667074"/>
                </a:cubicBezTo>
                <a:cubicBezTo>
                  <a:pt x="4282182" y="1675358"/>
                  <a:pt x="4277519" y="1684536"/>
                  <a:pt x="4274394" y="1694259"/>
                </a:cubicBezTo>
                <a:cubicBezTo>
                  <a:pt x="4272806" y="1697583"/>
                  <a:pt x="4271367" y="1700957"/>
                  <a:pt x="4270127" y="1704429"/>
                </a:cubicBezTo>
                <a:cubicBezTo>
                  <a:pt x="4269780" y="1705223"/>
                  <a:pt x="4269482" y="1706066"/>
                  <a:pt x="4269234" y="1706860"/>
                </a:cubicBezTo>
                <a:lnTo>
                  <a:pt x="4082306" y="2641600"/>
                </a:lnTo>
                <a:lnTo>
                  <a:pt x="2641600" y="2641600"/>
                </a:lnTo>
                <a:lnTo>
                  <a:pt x="2641600" y="2540000"/>
                </a:lnTo>
                <a:cubicBezTo>
                  <a:pt x="2641600" y="2371676"/>
                  <a:pt x="2505125" y="2235200"/>
                  <a:pt x="2336800" y="2235200"/>
                </a:cubicBezTo>
                <a:lnTo>
                  <a:pt x="2336800" y="2032000"/>
                </a:lnTo>
                <a:lnTo>
                  <a:pt x="3149600" y="2032000"/>
                </a:lnTo>
                <a:cubicBezTo>
                  <a:pt x="3317925" y="2032000"/>
                  <a:pt x="3454400" y="1895525"/>
                  <a:pt x="3454400" y="1727200"/>
                </a:cubicBezTo>
                <a:lnTo>
                  <a:pt x="3454400" y="304800"/>
                </a:lnTo>
                <a:cubicBezTo>
                  <a:pt x="3454400" y="136475"/>
                  <a:pt x="3317925" y="0"/>
                  <a:pt x="3149600" y="0"/>
                </a:cubicBezTo>
                <a:lnTo>
                  <a:pt x="711200" y="0"/>
                </a:lnTo>
                <a:cubicBezTo>
                  <a:pt x="542875" y="0"/>
                  <a:pt x="406400" y="136475"/>
                  <a:pt x="406400" y="304800"/>
                </a:cubicBezTo>
                <a:lnTo>
                  <a:pt x="406400" y="1727200"/>
                </a:lnTo>
                <a:cubicBezTo>
                  <a:pt x="406400" y="1895525"/>
                  <a:pt x="542875" y="2032000"/>
                  <a:pt x="711200" y="2032000"/>
                </a:cubicBezTo>
                <a:lnTo>
                  <a:pt x="1524000" y="2032000"/>
                </a:lnTo>
                <a:lnTo>
                  <a:pt x="1524000" y="2235200"/>
                </a:lnTo>
                <a:cubicBezTo>
                  <a:pt x="1355675" y="2235200"/>
                  <a:pt x="1219200" y="2371676"/>
                  <a:pt x="1219200" y="2540000"/>
                </a:cubicBezTo>
                <a:lnTo>
                  <a:pt x="1219200" y="2641600"/>
                </a:lnTo>
                <a:lnTo>
                  <a:pt x="101600" y="2641600"/>
                </a:lnTo>
                <a:cubicBezTo>
                  <a:pt x="45492" y="2641600"/>
                  <a:pt x="0" y="2687092"/>
                  <a:pt x="0" y="2743200"/>
                </a:cubicBezTo>
                <a:lnTo>
                  <a:pt x="0" y="5994400"/>
                </a:lnTo>
                <a:cubicBezTo>
                  <a:pt x="0" y="6050508"/>
                  <a:pt x="45492" y="6096000"/>
                  <a:pt x="101600" y="6096000"/>
                </a:cubicBezTo>
                <a:lnTo>
                  <a:pt x="508000" y="6096000"/>
                </a:lnTo>
                <a:cubicBezTo>
                  <a:pt x="564108" y="6096000"/>
                  <a:pt x="609600" y="6050508"/>
                  <a:pt x="609600" y="5994400"/>
                </a:cubicBezTo>
                <a:lnTo>
                  <a:pt x="609600" y="5283200"/>
                </a:lnTo>
                <a:lnTo>
                  <a:pt x="5486400" y="5283200"/>
                </a:lnTo>
                <a:lnTo>
                  <a:pt x="5486400" y="5994400"/>
                </a:lnTo>
                <a:cubicBezTo>
                  <a:pt x="5486400" y="6050508"/>
                  <a:pt x="5531892" y="6096000"/>
                  <a:pt x="5588000" y="6096000"/>
                </a:cubicBezTo>
                <a:lnTo>
                  <a:pt x="5994400" y="6096000"/>
                </a:lnTo>
                <a:cubicBezTo>
                  <a:pt x="6050508" y="6096000"/>
                  <a:pt x="6096000" y="6050508"/>
                  <a:pt x="6096000" y="5994400"/>
                </a:cubicBezTo>
                <a:lnTo>
                  <a:pt x="6096000" y="2743200"/>
                </a:lnTo>
                <a:cubicBezTo>
                  <a:pt x="6096000" y="2687092"/>
                  <a:pt x="6050508" y="2641600"/>
                  <a:pt x="5994400" y="2641600"/>
                </a:cubicBezTo>
                <a:close/>
                <a:moveTo>
                  <a:pt x="5504706" y="1828800"/>
                </a:moveTo>
                <a:lnTo>
                  <a:pt x="5667226" y="2641600"/>
                </a:lnTo>
                <a:lnTo>
                  <a:pt x="4655294" y="2641600"/>
                </a:lnTo>
                <a:lnTo>
                  <a:pt x="4492774" y="1828800"/>
                </a:lnTo>
                <a:close/>
                <a:moveTo>
                  <a:pt x="4357241" y="2303066"/>
                </a:moveTo>
                <a:lnTo>
                  <a:pt x="4441875" y="2641600"/>
                </a:lnTo>
                <a:lnTo>
                  <a:pt x="4289475" y="2641600"/>
                </a:lnTo>
                <a:close/>
                <a:moveTo>
                  <a:pt x="609600" y="304800"/>
                </a:moveTo>
                <a:cubicBezTo>
                  <a:pt x="609600" y="248692"/>
                  <a:pt x="655092" y="203200"/>
                  <a:pt x="711200" y="203200"/>
                </a:cubicBezTo>
                <a:lnTo>
                  <a:pt x="3149600" y="203200"/>
                </a:lnTo>
                <a:cubicBezTo>
                  <a:pt x="3205708" y="203200"/>
                  <a:pt x="3251200" y="248692"/>
                  <a:pt x="3251200" y="304800"/>
                </a:cubicBezTo>
                <a:lnTo>
                  <a:pt x="3251200" y="1422400"/>
                </a:lnTo>
                <a:lnTo>
                  <a:pt x="609600" y="1422400"/>
                </a:lnTo>
                <a:close/>
                <a:moveTo>
                  <a:pt x="609600" y="1727200"/>
                </a:moveTo>
                <a:lnTo>
                  <a:pt x="609600" y="1625600"/>
                </a:lnTo>
                <a:lnTo>
                  <a:pt x="3251200" y="1625600"/>
                </a:lnTo>
                <a:lnTo>
                  <a:pt x="3251200" y="1727200"/>
                </a:lnTo>
                <a:cubicBezTo>
                  <a:pt x="3251200" y="1783308"/>
                  <a:pt x="3205708" y="1828800"/>
                  <a:pt x="3149600" y="1828800"/>
                </a:cubicBezTo>
                <a:lnTo>
                  <a:pt x="711200" y="1828800"/>
                </a:lnTo>
                <a:cubicBezTo>
                  <a:pt x="655092" y="1828800"/>
                  <a:pt x="609600" y="1783308"/>
                  <a:pt x="609600" y="1727200"/>
                </a:cubicBezTo>
                <a:close/>
                <a:moveTo>
                  <a:pt x="1727200" y="2032000"/>
                </a:moveTo>
                <a:lnTo>
                  <a:pt x="2133600" y="2032000"/>
                </a:lnTo>
                <a:lnTo>
                  <a:pt x="2133600" y="2235200"/>
                </a:lnTo>
                <a:lnTo>
                  <a:pt x="1727200" y="2235200"/>
                </a:lnTo>
                <a:close/>
                <a:moveTo>
                  <a:pt x="1422400" y="2540000"/>
                </a:moveTo>
                <a:cubicBezTo>
                  <a:pt x="1422400" y="2483892"/>
                  <a:pt x="1467892" y="2438400"/>
                  <a:pt x="1524000" y="2438400"/>
                </a:cubicBezTo>
                <a:lnTo>
                  <a:pt x="2336800" y="2438400"/>
                </a:lnTo>
                <a:cubicBezTo>
                  <a:pt x="2392908" y="2438400"/>
                  <a:pt x="2438400" y="2483892"/>
                  <a:pt x="2438400" y="2540000"/>
                </a:cubicBezTo>
                <a:lnTo>
                  <a:pt x="2438400" y="2641600"/>
                </a:lnTo>
                <a:lnTo>
                  <a:pt x="1422400" y="2641600"/>
                </a:lnTo>
                <a:close/>
                <a:moveTo>
                  <a:pt x="609600" y="5080000"/>
                </a:moveTo>
                <a:lnTo>
                  <a:pt x="609600" y="3251200"/>
                </a:lnTo>
                <a:lnTo>
                  <a:pt x="5486400" y="3251200"/>
                </a:lnTo>
                <a:lnTo>
                  <a:pt x="5486400" y="5080000"/>
                </a:lnTo>
                <a:close/>
                <a:moveTo>
                  <a:pt x="5892800" y="5892800"/>
                </a:moveTo>
                <a:lnTo>
                  <a:pt x="5689600" y="5892800"/>
                </a:lnTo>
                <a:lnTo>
                  <a:pt x="5689600" y="3149600"/>
                </a:lnTo>
                <a:cubicBezTo>
                  <a:pt x="5689600" y="3093492"/>
                  <a:pt x="5644108" y="3048000"/>
                  <a:pt x="5588000" y="3048000"/>
                </a:cubicBezTo>
                <a:lnTo>
                  <a:pt x="508000" y="3048000"/>
                </a:lnTo>
                <a:cubicBezTo>
                  <a:pt x="451892" y="3048000"/>
                  <a:pt x="406400" y="3093492"/>
                  <a:pt x="406400" y="3149600"/>
                </a:cubicBezTo>
                <a:lnTo>
                  <a:pt x="406400" y="5892800"/>
                </a:lnTo>
                <a:lnTo>
                  <a:pt x="203200" y="5892800"/>
                </a:lnTo>
                <a:lnTo>
                  <a:pt x="203200" y="2844800"/>
                </a:lnTo>
                <a:lnTo>
                  <a:pt x="5892800" y="2844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18" name="群組 17">
            <a:extLst>
              <a:ext uri="{FF2B5EF4-FFF2-40B4-BE49-F238E27FC236}">
                <a16:creationId xmlns:a16="http://schemas.microsoft.com/office/drawing/2014/main" id="{74E74CE3-6253-4670-A235-911B22EA07FC}"/>
              </a:ext>
            </a:extLst>
          </p:cNvPr>
          <p:cNvGrpSpPr/>
          <p:nvPr/>
        </p:nvGrpSpPr>
        <p:grpSpPr>
          <a:xfrm>
            <a:off x="6615082" y="5131797"/>
            <a:ext cx="681698" cy="777292"/>
            <a:chOff x="5847493" y="4802946"/>
            <a:chExt cx="1392285" cy="1587525"/>
          </a:xfrm>
        </p:grpSpPr>
        <p:sp>
          <p:nvSpPr>
            <p:cNvPr id="19" name="手繪多邊形: 圖案 18">
              <a:extLst>
                <a:ext uri="{FF2B5EF4-FFF2-40B4-BE49-F238E27FC236}">
                  <a16:creationId xmlns:a16="http://schemas.microsoft.com/office/drawing/2014/main" id="{2C3AFA91-823C-4347-B6A0-6C9C0822A0E2}"/>
                </a:ext>
              </a:extLst>
            </p:cNvPr>
            <p:cNvSpPr/>
            <p:nvPr/>
          </p:nvSpPr>
          <p:spPr>
            <a:xfrm>
              <a:off x="6302059" y="4966214"/>
              <a:ext cx="492901" cy="470496"/>
            </a:xfrm>
            <a:custGeom>
              <a:avLst/>
              <a:gdLst>
                <a:gd name="connsiteX0" fmla="*/ 369619 w 492901"/>
                <a:gd name="connsiteY0" fmla="*/ 470536 h 470496"/>
                <a:gd name="connsiteX1" fmla="*/ 396127 w 492901"/>
                <a:gd name="connsiteY1" fmla="*/ 468126 h 470496"/>
                <a:gd name="connsiteX2" fmla="*/ 405768 w 492901"/>
                <a:gd name="connsiteY2" fmla="*/ 444028 h 470496"/>
                <a:gd name="connsiteX3" fmla="*/ 381670 w 492901"/>
                <a:gd name="connsiteY3" fmla="*/ 301842 h 470496"/>
                <a:gd name="connsiteX4" fmla="*/ 485294 w 492901"/>
                <a:gd name="connsiteY4" fmla="*/ 203034 h 470496"/>
                <a:gd name="connsiteX5" fmla="*/ 492525 w 492901"/>
                <a:gd name="connsiteY5" fmla="*/ 178937 h 470496"/>
                <a:gd name="connsiteX6" fmla="*/ 473247 w 492901"/>
                <a:gd name="connsiteY6" fmla="*/ 162066 h 470496"/>
                <a:gd name="connsiteX7" fmla="*/ 331061 w 492901"/>
                <a:gd name="connsiteY7" fmla="*/ 140378 h 470496"/>
                <a:gd name="connsiteX8" fmla="*/ 268405 w 492901"/>
                <a:gd name="connsiteY8" fmla="*/ 12653 h 470496"/>
                <a:gd name="connsiteX9" fmla="*/ 225027 w 492901"/>
                <a:gd name="connsiteY9" fmla="*/ 12653 h 470496"/>
                <a:gd name="connsiteX10" fmla="*/ 162370 w 492901"/>
                <a:gd name="connsiteY10" fmla="*/ 140378 h 470496"/>
                <a:gd name="connsiteX11" fmla="*/ 20185 w 492901"/>
                <a:gd name="connsiteY11" fmla="*/ 162066 h 470496"/>
                <a:gd name="connsiteX12" fmla="*/ 904 w 492901"/>
                <a:gd name="connsiteY12" fmla="*/ 178937 h 470496"/>
                <a:gd name="connsiteX13" fmla="*/ 8134 w 492901"/>
                <a:gd name="connsiteY13" fmla="*/ 203034 h 470496"/>
                <a:gd name="connsiteX14" fmla="*/ 111759 w 492901"/>
                <a:gd name="connsiteY14" fmla="*/ 301842 h 470496"/>
                <a:gd name="connsiteX15" fmla="*/ 87661 w 492901"/>
                <a:gd name="connsiteY15" fmla="*/ 444028 h 470496"/>
                <a:gd name="connsiteX16" fmla="*/ 97301 w 492901"/>
                <a:gd name="connsiteY16" fmla="*/ 468126 h 470496"/>
                <a:gd name="connsiteX17" fmla="*/ 123809 w 492901"/>
                <a:gd name="connsiteY17" fmla="*/ 470536 h 470496"/>
                <a:gd name="connsiteX18" fmla="*/ 251534 w 492901"/>
                <a:gd name="connsiteY18" fmla="*/ 403059 h 470496"/>
                <a:gd name="connsiteX19" fmla="*/ 369619 w 492901"/>
                <a:gd name="connsiteY19" fmla="*/ 470536 h 470496"/>
                <a:gd name="connsiteX20" fmla="*/ 234667 w 492901"/>
                <a:gd name="connsiteY20" fmla="*/ 354861 h 470496"/>
                <a:gd name="connsiteX21" fmla="*/ 135859 w 492901"/>
                <a:gd name="connsiteY21" fmla="*/ 405470 h 470496"/>
                <a:gd name="connsiteX22" fmla="*/ 155137 w 492901"/>
                <a:gd name="connsiteY22" fmla="*/ 299435 h 470496"/>
                <a:gd name="connsiteX23" fmla="*/ 147907 w 492901"/>
                <a:gd name="connsiteY23" fmla="*/ 277747 h 470496"/>
                <a:gd name="connsiteX24" fmla="*/ 70790 w 492901"/>
                <a:gd name="connsiteY24" fmla="*/ 203041 h 470496"/>
                <a:gd name="connsiteX25" fmla="*/ 176825 w 492901"/>
                <a:gd name="connsiteY25" fmla="*/ 188580 h 470496"/>
                <a:gd name="connsiteX26" fmla="*/ 196102 w 492901"/>
                <a:gd name="connsiteY26" fmla="*/ 176530 h 470496"/>
                <a:gd name="connsiteX27" fmla="*/ 244301 w 492901"/>
                <a:gd name="connsiteY27" fmla="*/ 80132 h 470496"/>
                <a:gd name="connsiteX28" fmla="*/ 292500 w 492901"/>
                <a:gd name="connsiteY28" fmla="*/ 176530 h 470496"/>
                <a:gd name="connsiteX29" fmla="*/ 311777 w 492901"/>
                <a:gd name="connsiteY29" fmla="*/ 188580 h 470496"/>
                <a:gd name="connsiteX30" fmla="*/ 417812 w 492901"/>
                <a:gd name="connsiteY30" fmla="*/ 203041 h 470496"/>
                <a:gd name="connsiteX31" fmla="*/ 340695 w 492901"/>
                <a:gd name="connsiteY31" fmla="*/ 277747 h 470496"/>
                <a:gd name="connsiteX32" fmla="*/ 333465 w 492901"/>
                <a:gd name="connsiteY32" fmla="*/ 299435 h 470496"/>
                <a:gd name="connsiteX33" fmla="*/ 352742 w 492901"/>
                <a:gd name="connsiteY33" fmla="*/ 405470 h 470496"/>
                <a:gd name="connsiteX34" fmla="*/ 258755 w 492901"/>
                <a:gd name="connsiteY34" fmla="*/ 354861 h 470496"/>
                <a:gd name="connsiteX35" fmla="*/ 246705 w 492901"/>
                <a:gd name="connsiteY35" fmla="*/ 352451 h 470496"/>
                <a:gd name="connsiteX36" fmla="*/ 234667 w 492901"/>
                <a:gd name="connsiteY36" fmla="*/ 354861 h 4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901" h="470496">
                  <a:moveTo>
                    <a:pt x="369619" y="470536"/>
                  </a:moveTo>
                  <a:cubicBezTo>
                    <a:pt x="376850" y="475356"/>
                    <a:pt x="386490" y="472946"/>
                    <a:pt x="396127" y="468126"/>
                  </a:cubicBezTo>
                  <a:cubicBezTo>
                    <a:pt x="403357" y="463305"/>
                    <a:pt x="408178" y="453665"/>
                    <a:pt x="405768" y="444028"/>
                  </a:cubicBezTo>
                  <a:lnTo>
                    <a:pt x="381670" y="301842"/>
                  </a:lnTo>
                  <a:lnTo>
                    <a:pt x="485294" y="203034"/>
                  </a:lnTo>
                  <a:cubicBezTo>
                    <a:pt x="492525" y="195804"/>
                    <a:pt x="494935" y="186164"/>
                    <a:pt x="492525" y="178937"/>
                  </a:cubicBezTo>
                  <a:cubicBezTo>
                    <a:pt x="490114" y="169296"/>
                    <a:pt x="482884" y="164476"/>
                    <a:pt x="473247" y="162066"/>
                  </a:cubicBezTo>
                  <a:lnTo>
                    <a:pt x="331061" y="140378"/>
                  </a:lnTo>
                  <a:lnTo>
                    <a:pt x="268405" y="12653"/>
                  </a:lnTo>
                  <a:cubicBezTo>
                    <a:pt x="261175" y="-4218"/>
                    <a:pt x="232257" y="-4218"/>
                    <a:pt x="225027" y="12653"/>
                  </a:cubicBezTo>
                  <a:lnTo>
                    <a:pt x="162370" y="140378"/>
                  </a:lnTo>
                  <a:lnTo>
                    <a:pt x="20185" y="162066"/>
                  </a:lnTo>
                  <a:cubicBezTo>
                    <a:pt x="10544" y="164476"/>
                    <a:pt x="3314" y="169296"/>
                    <a:pt x="904" y="178937"/>
                  </a:cubicBezTo>
                  <a:cubicBezTo>
                    <a:pt x="-1506" y="188577"/>
                    <a:pt x="904" y="198217"/>
                    <a:pt x="8134" y="203034"/>
                  </a:cubicBezTo>
                  <a:lnTo>
                    <a:pt x="111759" y="301842"/>
                  </a:lnTo>
                  <a:lnTo>
                    <a:pt x="87661" y="444028"/>
                  </a:lnTo>
                  <a:cubicBezTo>
                    <a:pt x="85251" y="453668"/>
                    <a:pt x="90071" y="463309"/>
                    <a:pt x="97301" y="468126"/>
                  </a:cubicBezTo>
                  <a:cubicBezTo>
                    <a:pt x="104531" y="472946"/>
                    <a:pt x="114172" y="475356"/>
                    <a:pt x="123809" y="470536"/>
                  </a:cubicBezTo>
                  <a:lnTo>
                    <a:pt x="251534" y="403059"/>
                  </a:lnTo>
                  <a:lnTo>
                    <a:pt x="369619" y="470536"/>
                  </a:lnTo>
                  <a:close/>
                  <a:moveTo>
                    <a:pt x="234667" y="354861"/>
                  </a:moveTo>
                  <a:lnTo>
                    <a:pt x="135859" y="405470"/>
                  </a:lnTo>
                  <a:lnTo>
                    <a:pt x="155137" y="299435"/>
                  </a:lnTo>
                  <a:cubicBezTo>
                    <a:pt x="157547" y="292205"/>
                    <a:pt x="152727" y="282564"/>
                    <a:pt x="147907" y="277747"/>
                  </a:cubicBezTo>
                  <a:lnTo>
                    <a:pt x="70790" y="203041"/>
                  </a:lnTo>
                  <a:lnTo>
                    <a:pt x="176825" y="188580"/>
                  </a:lnTo>
                  <a:cubicBezTo>
                    <a:pt x="184055" y="188580"/>
                    <a:pt x="191285" y="181350"/>
                    <a:pt x="196102" y="176530"/>
                  </a:cubicBezTo>
                  <a:lnTo>
                    <a:pt x="244301" y="80132"/>
                  </a:lnTo>
                  <a:lnTo>
                    <a:pt x="292500" y="176530"/>
                  </a:lnTo>
                  <a:cubicBezTo>
                    <a:pt x="294910" y="183760"/>
                    <a:pt x="302140" y="188580"/>
                    <a:pt x="311777" y="188580"/>
                  </a:cubicBezTo>
                  <a:lnTo>
                    <a:pt x="417812" y="203041"/>
                  </a:lnTo>
                  <a:lnTo>
                    <a:pt x="340695" y="277747"/>
                  </a:lnTo>
                  <a:cubicBezTo>
                    <a:pt x="335875" y="282568"/>
                    <a:pt x="333465" y="292208"/>
                    <a:pt x="333465" y="299435"/>
                  </a:cubicBezTo>
                  <a:lnTo>
                    <a:pt x="352742" y="405470"/>
                  </a:lnTo>
                  <a:lnTo>
                    <a:pt x="258755" y="354861"/>
                  </a:lnTo>
                  <a:cubicBezTo>
                    <a:pt x="256345" y="352451"/>
                    <a:pt x="251525" y="352451"/>
                    <a:pt x="246705" y="352451"/>
                  </a:cubicBezTo>
                  <a:cubicBezTo>
                    <a:pt x="241884" y="352451"/>
                    <a:pt x="239487" y="352451"/>
                    <a:pt x="234667" y="3548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手繪多邊形: 圖案 19">
              <a:extLst>
                <a:ext uri="{FF2B5EF4-FFF2-40B4-BE49-F238E27FC236}">
                  <a16:creationId xmlns:a16="http://schemas.microsoft.com/office/drawing/2014/main" id="{E07F8970-3FE0-4098-90FF-2D9DB16BF0CB}"/>
                </a:ext>
              </a:extLst>
            </p:cNvPr>
            <p:cNvSpPr/>
            <p:nvPr/>
          </p:nvSpPr>
          <p:spPr>
            <a:xfrm>
              <a:off x="5847493" y="4802946"/>
              <a:ext cx="1392285" cy="1587525"/>
            </a:xfrm>
            <a:custGeom>
              <a:avLst/>
              <a:gdLst>
                <a:gd name="connsiteX0" fmla="*/ 1368825 w 1392285"/>
                <a:gd name="connsiteY0" fmla="*/ 1542339 h 1587525"/>
                <a:gd name="connsiteX1" fmla="*/ 1079636 w 1392285"/>
                <a:gd name="connsiteY1" fmla="*/ 1542339 h 1587525"/>
                <a:gd name="connsiteX2" fmla="*/ 1079636 w 1392285"/>
                <a:gd name="connsiteY2" fmla="*/ 1320626 h 1587525"/>
                <a:gd name="connsiteX3" fmla="*/ 1055538 w 1392285"/>
                <a:gd name="connsiteY3" fmla="*/ 1296528 h 1587525"/>
                <a:gd name="connsiteX4" fmla="*/ 944683 w 1392285"/>
                <a:gd name="connsiteY4" fmla="*/ 1296528 h 1587525"/>
                <a:gd name="connsiteX5" fmla="*/ 944683 w 1392285"/>
                <a:gd name="connsiteY5" fmla="*/ 1173623 h 1587525"/>
                <a:gd name="connsiteX6" fmla="*/ 920585 w 1392285"/>
                <a:gd name="connsiteY6" fmla="*/ 1149525 h 1587525"/>
                <a:gd name="connsiteX7" fmla="*/ 785630 w 1392285"/>
                <a:gd name="connsiteY7" fmla="*/ 1149525 h 1587525"/>
                <a:gd name="connsiteX8" fmla="*/ 785630 w 1392285"/>
                <a:gd name="connsiteY8" fmla="*/ 877207 h 1587525"/>
                <a:gd name="connsiteX9" fmla="*/ 792860 w 1392285"/>
                <a:gd name="connsiteY9" fmla="*/ 869977 h 1587525"/>
                <a:gd name="connsiteX10" fmla="*/ 1079639 w 1392285"/>
                <a:gd name="connsiteY10" fmla="*/ 607296 h 1587525"/>
                <a:gd name="connsiteX11" fmla="*/ 1327859 w 1392285"/>
                <a:gd name="connsiteY11" fmla="*/ 190381 h 1587525"/>
                <a:gd name="connsiteX12" fmla="*/ 1327859 w 1392285"/>
                <a:gd name="connsiteY12" fmla="*/ 159053 h 1587525"/>
                <a:gd name="connsiteX13" fmla="*/ 1303762 w 1392285"/>
                <a:gd name="connsiteY13" fmla="*/ 134956 h 1587525"/>
                <a:gd name="connsiteX14" fmla="*/ 1173626 w 1392285"/>
                <a:gd name="connsiteY14" fmla="*/ 134956 h 1587525"/>
                <a:gd name="connsiteX15" fmla="*/ 1168806 w 1392285"/>
                <a:gd name="connsiteY15" fmla="*/ 21691 h 1587525"/>
                <a:gd name="connsiteX16" fmla="*/ 1144705 w 1392285"/>
                <a:gd name="connsiteY16" fmla="*/ 0 h 1587525"/>
                <a:gd name="connsiteX17" fmla="*/ 245810 w 1392285"/>
                <a:gd name="connsiteY17" fmla="*/ 0 h 1587525"/>
                <a:gd name="connsiteX18" fmla="*/ 221713 w 1392285"/>
                <a:gd name="connsiteY18" fmla="*/ 21688 h 1587525"/>
                <a:gd name="connsiteX19" fmla="*/ 216892 w 1392285"/>
                <a:gd name="connsiteY19" fmla="*/ 134952 h 1587525"/>
                <a:gd name="connsiteX20" fmla="*/ 84347 w 1392285"/>
                <a:gd name="connsiteY20" fmla="*/ 134952 h 1587525"/>
                <a:gd name="connsiteX21" fmla="*/ 60249 w 1392285"/>
                <a:gd name="connsiteY21" fmla="*/ 159050 h 1587525"/>
                <a:gd name="connsiteX22" fmla="*/ 60249 w 1392285"/>
                <a:gd name="connsiteY22" fmla="*/ 192788 h 1587525"/>
                <a:gd name="connsiteX23" fmla="*/ 308470 w 1392285"/>
                <a:gd name="connsiteY23" fmla="*/ 609703 h 1587525"/>
                <a:gd name="connsiteX24" fmla="*/ 595248 w 1392285"/>
                <a:gd name="connsiteY24" fmla="*/ 872384 h 1587525"/>
                <a:gd name="connsiteX25" fmla="*/ 602479 w 1392285"/>
                <a:gd name="connsiteY25" fmla="*/ 879614 h 1587525"/>
                <a:gd name="connsiteX26" fmla="*/ 602479 w 1392285"/>
                <a:gd name="connsiteY26" fmla="*/ 1151932 h 1587525"/>
                <a:gd name="connsiteX27" fmla="*/ 467523 w 1392285"/>
                <a:gd name="connsiteY27" fmla="*/ 1151932 h 1587525"/>
                <a:gd name="connsiteX28" fmla="*/ 443425 w 1392285"/>
                <a:gd name="connsiteY28" fmla="*/ 1176030 h 1587525"/>
                <a:gd name="connsiteX29" fmla="*/ 443425 w 1392285"/>
                <a:gd name="connsiteY29" fmla="*/ 1298935 h 1587525"/>
                <a:gd name="connsiteX30" fmla="*/ 332571 w 1392285"/>
                <a:gd name="connsiteY30" fmla="*/ 1298935 h 1587525"/>
                <a:gd name="connsiteX31" fmla="*/ 308473 w 1392285"/>
                <a:gd name="connsiteY31" fmla="*/ 1323033 h 1587525"/>
                <a:gd name="connsiteX32" fmla="*/ 308473 w 1392285"/>
                <a:gd name="connsiteY32" fmla="*/ 1542335 h 1587525"/>
                <a:gd name="connsiteX33" fmla="*/ 24098 w 1392285"/>
                <a:gd name="connsiteY33" fmla="*/ 1542335 h 1587525"/>
                <a:gd name="connsiteX34" fmla="*/ 0 w 1392285"/>
                <a:gd name="connsiteY34" fmla="*/ 1566433 h 1587525"/>
                <a:gd name="connsiteX35" fmla="*/ 24098 w 1392285"/>
                <a:gd name="connsiteY35" fmla="*/ 1590531 h 1587525"/>
                <a:gd name="connsiteX36" fmla="*/ 1368825 w 1392285"/>
                <a:gd name="connsiteY36" fmla="*/ 1590531 h 1587525"/>
                <a:gd name="connsiteX37" fmla="*/ 1392922 w 1392285"/>
                <a:gd name="connsiteY37" fmla="*/ 1566433 h 1587525"/>
                <a:gd name="connsiteX38" fmla="*/ 1368825 w 1392285"/>
                <a:gd name="connsiteY38" fmla="*/ 1542339 h 1587525"/>
                <a:gd name="connsiteX39" fmla="*/ 1178443 w 1392285"/>
                <a:gd name="connsiteY39" fmla="*/ 183154 h 1587525"/>
                <a:gd name="connsiteX40" fmla="*/ 1284478 w 1392285"/>
                <a:gd name="connsiteY40" fmla="*/ 183154 h 1587525"/>
                <a:gd name="connsiteX41" fmla="*/ 1284478 w 1392285"/>
                <a:gd name="connsiteY41" fmla="*/ 192795 h 1587525"/>
                <a:gd name="connsiteX42" fmla="*/ 1118194 w 1392285"/>
                <a:gd name="connsiteY42" fmla="*/ 530182 h 1587525"/>
                <a:gd name="connsiteX43" fmla="*/ 1178443 w 1392285"/>
                <a:gd name="connsiteY43" fmla="*/ 183154 h 1587525"/>
                <a:gd name="connsiteX44" fmla="*/ 108445 w 1392285"/>
                <a:gd name="connsiteY44" fmla="*/ 192792 h 1587525"/>
                <a:gd name="connsiteX45" fmla="*/ 108445 w 1392285"/>
                <a:gd name="connsiteY45" fmla="*/ 183151 h 1587525"/>
                <a:gd name="connsiteX46" fmla="*/ 214479 w 1392285"/>
                <a:gd name="connsiteY46" fmla="*/ 183151 h 1587525"/>
                <a:gd name="connsiteX47" fmla="*/ 274728 w 1392285"/>
                <a:gd name="connsiteY47" fmla="*/ 527769 h 1587525"/>
                <a:gd name="connsiteX48" fmla="*/ 108445 w 1392285"/>
                <a:gd name="connsiteY48" fmla="*/ 192792 h 1587525"/>
                <a:gd name="connsiteX49" fmla="*/ 349435 w 1392285"/>
                <a:gd name="connsiteY49" fmla="*/ 580788 h 1587525"/>
                <a:gd name="connsiteX50" fmla="*/ 262678 w 1392285"/>
                <a:gd name="connsiteY50" fmla="*/ 183154 h 1587525"/>
                <a:gd name="connsiteX51" fmla="*/ 267498 w 1392285"/>
                <a:gd name="connsiteY51" fmla="*/ 48199 h 1587525"/>
                <a:gd name="connsiteX52" fmla="*/ 1125424 w 1392285"/>
                <a:gd name="connsiteY52" fmla="*/ 48199 h 1587525"/>
                <a:gd name="connsiteX53" fmla="*/ 1130244 w 1392285"/>
                <a:gd name="connsiteY53" fmla="*/ 183154 h 1587525"/>
                <a:gd name="connsiteX54" fmla="*/ 1045898 w 1392285"/>
                <a:gd name="connsiteY54" fmla="*/ 580788 h 1587525"/>
                <a:gd name="connsiteX55" fmla="*/ 783217 w 1392285"/>
                <a:gd name="connsiteY55" fmla="*/ 824188 h 1587525"/>
                <a:gd name="connsiteX56" fmla="*/ 739838 w 1392285"/>
                <a:gd name="connsiteY56" fmla="*/ 877207 h 1587525"/>
                <a:gd name="connsiteX57" fmla="*/ 739838 w 1392285"/>
                <a:gd name="connsiteY57" fmla="*/ 1149525 h 1587525"/>
                <a:gd name="connsiteX58" fmla="*/ 655491 w 1392285"/>
                <a:gd name="connsiteY58" fmla="*/ 1149525 h 1587525"/>
                <a:gd name="connsiteX59" fmla="*/ 655491 w 1392285"/>
                <a:gd name="connsiteY59" fmla="*/ 877207 h 1587525"/>
                <a:gd name="connsiteX60" fmla="*/ 612113 w 1392285"/>
                <a:gd name="connsiteY60" fmla="*/ 824188 h 1587525"/>
                <a:gd name="connsiteX61" fmla="*/ 349435 w 1392285"/>
                <a:gd name="connsiteY61" fmla="*/ 580788 h 1587525"/>
                <a:gd name="connsiteX62" fmla="*/ 494031 w 1392285"/>
                <a:gd name="connsiteY62" fmla="*/ 1200134 h 1587525"/>
                <a:gd name="connsiteX63" fmla="*/ 896485 w 1392285"/>
                <a:gd name="connsiteY63" fmla="*/ 1200134 h 1587525"/>
                <a:gd name="connsiteX64" fmla="*/ 896485 w 1392285"/>
                <a:gd name="connsiteY64" fmla="*/ 1298941 h 1587525"/>
                <a:gd name="connsiteX65" fmla="*/ 494031 w 1392285"/>
                <a:gd name="connsiteY65" fmla="*/ 1298941 h 1587525"/>
                <a:gd name="connsiteX66" fmla="*/ 494031 w 1392285"/>
                <a:gd name="connsiteY66" fmla="*/ 1200134 h 1587525"/>
                <a:gd name="connsiteX67" fmla="*/ 1033847 w 1392285"/>
                <a:gd name="connsiteY67" fmla="*/ 1542339 h 1587525"/>
                <a:gd name="connsiteX68" fmla="*/ 361485 w 1392285"/>
                <a:gd name="connsiteY68" fmla="*/ 1542339 h 1587525"/>
                <a:gd name="connsiteX69" fmla="*/ 361485 w 1392285"/>
                <a:gd name="connsiteY69" fmla="*/ 1344727 h 1587525"/>
                <a:gd name="connsiteX70" fmla="*/ 1033850 w 1392285"/>
                <a:gd name="connsiteY70" fmla="*/ 1344727 h 1587525"/>
                <a:gd name="connsiteX71" fmla="*/ 1033850 w 1392285"/>
                <a:gd name="connsiteY71" fmla="*/ 1542339 h 15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2285" h="1587525">
                  <a:moveTo>
                    <a:pt x="1368825" y="1542339"/>
                  </a:moveTo>
                  <a:lnTo>
                    <a:pt x="1079636" y="1542339"/>
                  </a:lnTo>
                  <a:lnTo>
                    <a:pt x="1079636" y="1320626"/>
                  </a:lnTo>
                  <a:cubicBezTo>
                    <a:pt x="1079636" y="1306165"/>
                    <a:pt x="1069995" y="1296528"/>
                    <a:pt x="1055538" y="1296528"/>
                  </a:cubicBezTo>
                  <a:lnTo>
                    <a:pt x="944683" y="1296528"/>
                  </a:lnTo>
                  <a:lnTo>
                    <a:pt x="944683" y="1173623"/>
                  </a:lnTo>
                  <a:cubicBezTo>
                    <a:pt x="944683" y="1159162"/>
                    <a:pt x="935043" y="1149525"/>
                    <a:pt x="920585" y="1149525"/>
                  </a:cubicBezTo>
                  <a:lnTo>
                    <a:pt x="785630" y="1149525"/>
                  </a:lnTo>
                  <a:lnTo>
                    <a:pt x="785630" y="877207"/>
                  </a:lnTo>
                  <a:cubicBezTo>
                    <a:pt x="785630" y="874797"/>
                    <a:pt x="790450" y="869977"/>
                    <a:pt x="792860" y="869977"/>
                  </a:cubicBezTo>
                  <a:cubicBezTo>
                    <a:pt x="908535" y="836239"/>
                    <a:pt x="1012163" y="742251"/>
                    <a:pt x="1079639" y="607296"/>
                  </a:cubicBezTo>
                  <a:cubicBezTo>
                    <a:pt x="1233872" y="525359"/>
                    <a:pt x="1327859" y="366305"/>
                    <a:pt x="1327859" y="190381"/>
                  </a:cubicBezTo>
                  <a:lnTo>
                    <a:pt x="1327859" y="159053"/>
                  </a:lnTo>
                  <a:cubicBezTo>
                    <a:pt x="1327859" y="144593"/>
                    <a:pt x="1318219" y="134956"/>
                    <a:pt x="1303762" y="134956"/>
                  </a:cubicBezTo>
                  <a:lnTo>
                    <a:pt x="1173626" y="134956"/>
                  </a:lnTo>
                  <a:cubicBezTo>
                    <a:pt x="1173626" y="96397"/>
                    <a:pt x="1171216" y="45789"/>
                    <a:pt x="1168806" y="21691"/>
                  </a:cubicBezTo>
                  <a:cubicBezTo>
                    <a:pt x="1166393" y="9640"/>
                    <a:pt x="1156752" y="0"/>
                    <a:pt x="1144705" y="0"/>
                  </a:cubicBezTo>
                  <a:lnTo>
                    <a:pt x="245810" y="0"/>
                  </a:lnTo>
                  <a:cubicBezTo>
                    <a:pt x="233760" y="0"/>
                    <a:pt x="224123" y="9640"/>
                    <a:pt x="221713" y="21688"/>
                  </a:cubicBezTo>
                  <a:cubicBezTo>
                    <a:pt x="219303" y="45785"/>
                    <a:pt x="216892" y="96394"/>
                    <a:pt x="216892" y="134952"/>
                  </a:cubicBezTo>
                  <a:lnTo>
                    <a:pt x="84347" y="134952"/>
                  </a:lnTo>
                  <a:cubicBezTo>
                    <a:pt x="69886" y="134952"/>
                    <a:pt x="60249" y="144593"/>
                    <a:pt x="60249" y="159050"/>
                  </a:cubicBezTo>
                  <a:lnTo>
                    <a:pt x="60249" y="192788"/>
                  </a:lnTo>
                  <a:cubicBezTo>
                    <a:pt x="60249" y="371122"/>
                    <a:pt x="154236" y="530176"/>
                    <a:pt x="308470" y="609703"/>
                  </a:cubicBezTo>
                  <a:cubicBezTo>
                    <a:pt x="378356" y="744658"/>
                    <a:pt x="479573" y="836232"/>
                    <a:pt x="595248" y="872384"/>
                  </a:cubicBezTo>
                  <a:cubicBezTo>
                    <a:pt x="600069" y="872384"/>
                    <a:pt x="602479" y="877204"/>
                    <a:pt x="602479" y="879614"/>
                  </a:cubicBezTo>
                  <a:lnTo>
                    <a:pt x="602479" y="1151932"/>
                  </a:lnTo>
                  <a:lnTo>
                    <a:pt x="467523" y="1151932"/>
                  </a:lnTo>
                  <a:cubicBezTo>
                    <a:pt x="453062" y="1151932"/>
                    <a:pt x="443425" y="1161572"/>
                    <a:pt x="443425" y="1176030"/>
                  </a:cubicBezTo>
                  <a:lnTo>
                    <a:pt x="443425" y="1298935"/>
                  </a:lnTo>
                  <a:lnTo>
                    <a:pt x="332571" y="1298935"/>
                  </a:lnTo>
                  <a:cubicBezTo>
                    <a:pt x="318110" y="1298935"/>
                    <a:pt x="308473" y="1308575"/>
                    <a:pt x="308473" y="1323033"/>
                  </a:cubicBezTo>
                  <a:lnTo>
                    <a:pt x="308473" y="1542335"/>
                  </a:lnTo>
                  <a:lnTo>
                    <a:pt x="24098" y="1542335"/>
                  </a:lnTo>
                  <a:cubicBezTo>
                    <a:pt x="9637" y="1542335"/>
                    <a:pt x="0" y="1551976"/>
                    <a:pt x="0" y="1566433"/>
                  </a:cubicBezTo>
                  <a:cubicBezTo>
                    <a:pt x="0" y="1580890"/>
                    <a:pt x="9640" y="1590531"/>
                    <a:pt x="24098" y="1590531"/>
                  </a:cubicBezTo>
                  <a:cubicBezTo>
                    <a:pt x="190381" y="1590531"/>
                    <a:pt x="1204951" y="1590531"/>
                    <a:pt x="1368825" y="1590531"/>
                  </a:cubicBezTo>
                  <a:cubicBezTo>
                    <a:pt x="1383285" y="1590531"/>
                    <a:pt x="1392922" y="1580890"/>
                    <a:pt x="1392922" y="1566433"/>
                  </a:cubicBezTo>
                  <a:cubicBezTo>
                    <a:pt x="1392922" y="1551976"/>
                    <a:pt x="1380875" y="1542339"/>
                    <a:pt x="1368825" y="1542339"/>
                  </a:cubicBezTo>
                  <a:close/>
                  <a:moveTo>
                    <a:pt x="1178443" y="183154"/>
                  </a:moveTo>
                  <a:lnTo>
                    <a:pt x="1284478" y="183154"/>
                  </a:lnTo>
                  <a:lnTo>
                    <a:pt x="1284478" y="192795"/>
                  </a:lnTo>
                  <a:cubicBezTo>
                    <a:pt x="1284478" y="327750"/>
                    <a:pt x="1221822" y="453066"/>
                    <a:pt x="1118194" y="530182"/>
                  </a:cubicBezTo>
                  <a:cubicBezTo>
                    <a:pt x="1156752" y="428962"/>
                    <a:pt x="1178443" y="310877"/>
                    <a:pt x="1178443" y="183154"/>
                  </a:cubicBezTo>
                  <a:close/>
                  <a:moveTo>
                    <a:pt x="108445" y="192792"/>
                  </a:moveTo>
                  <a:lnTo>
                    <a:pt x="108445" y="183151"/>
                  </a:lnTo>
                  <a:lnTo>
                    <a:pt x="214479" y="183151"/>
                  </a:lnTo>
                  <a:cubicBezTo>
                    <a:pt x="214479" y="308466"/>
                    <a:pt x="236167" y="426551"/>
                    <a:pt x="274728" y="527769"/>
                  </a:cubicBezTo>
                  <a:cubicBezTo>
                    <a:pt x="171101" y="450652"/>
                    <a:pt x="108445" y="327747"/>
                    <a:pt x="108445" y="192792"/>
                  </a:cubicBezTo>
                  <a:close/>
                  <a:moveTo>
                    <a:pt x="349435" y="580788"/>
                  </a:moveTo>
                  <a:cubicBezTo>
                    <a:pt x="294006" y="469933"/>
                    <a:pt x="262678" y="332567"/>
                    <a:pt x="262678" y="183154"/>
                  </a:cubicBezTo>
                  <a:cubicBezTo>
                    <a:pt x="262678" y="149416"/>
                    <a:pt x="265088" y="84347"/>
                    <a:pt x="267498" y="48199"/>
                  </a:cubicBezTo>
                  <a:lnTo>
                    <a:pt x="1125424" y="48199"/>
                  </a:lnTo>
                  <a:cubicBezTo>
                    <a:pt x="1127834" y="86757"/>
                    <a:pt x="1130244" y="151823"/>
                    <a:pt x="1130244" y="183154"/>
                  </a:cubicBezTo>
                  <a:cubicBezTo>
                    <a:pt x="1130244" y="332567"/>
                    <a:pt x="1101327" y="469933"/>
                    <a:pt x="1045898" y="580788"/>
                  </a:cubicBezTo>
                  <a:cubicBezTo>
                    <a:pt x="983242" y="706103"/>
                    <a:pt x="889254" y="792860"/>
                    <a:pt x="783217" y="824188"/>
                  </a:cubicBezTo>
                  <a:cubicBezTo>
                    <a:pt x="756709" y="831418"/>
                    <a:pt x="739838" y="853106"/>
                    <a:pt x="739838" y="877207"/>
                  </a:cubicBezTo>
                  <a:lnTo>
                    <a:pt x="739838" y="1149525"/>
                  </a:lnTo>
                  <a:lnTo>
                    <a:pt x="655491" y="1149525"/>
                  </a:lnTo>
                  <a:lnTo>
                    <a:pt x="655491" y="877207"/>
                  </a:lnTo>
                  <a:cubicBezTo>
                    <a:pt x="653081" y="853109"/>
                    <a:pt x="636210" y="831418"/>
                    <a:pt x="612113" y="824188"/>
                  </a:cubicBezTo>
                  <a:cubicBezTo>
                    <a:pt x="506078" y="792860"/>
                    <a:pt x="412094" y="706103"/>
                    <a:pt x="349435" y="580788"/>
                  </a:cubicBezTo>
                  <a:close/>
                  <a:moveTo>
                    <a:pt x="494031" y="1200134"/>
                  </a:moveTo>
                  <a:lnTo>
                    <a:pt x="896485" y="1200134"/>
                  </a:lnTo>
                  <a:lnTo>
                    <a:pt x="896485" y="1298941"/>
                  </a:lnTo>
                  <a:lnTo>
                    <a:pt x="494031" y="1298941"/>
                  </a:lnTo>
                  <a:lnTo>
                    <a:pt x="494031" y="1200134"/>
                  </a:lnTo>
                  <a:close/>
                  <a:moveTo>
                    <a:pt x="1033847" y="1542339"/>
                  </a:moveTo>
                  <a:lnTo>
                    <a:pt x="361485" y="1542339"/>
                  </a:lnTo>
                  <a:lnTo>
                    <a:pt x="361485" y="1344727"/>
                  </a:lnTo>
                  <a:cubicBezTo>
                    <a:pt x="571147" y="1344727"/>
                    <a:pt x="486801" y="1344727"/>
                    <a:pt x="1033850" y="1344727"/>
                  </a:cubicBezTo>
                  <a:lnTo>
                    <a:pt x="1033850" y="15423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dirty="0"/>
            </a:p>
          </p:txBody>
        </p:sp>
      </p:grpSp>
      <p:sp>
        <p:nvSpPr>
          <p:cNvPr id="21" name="矩形 20">
            <a:extLst>
              <a:ext uri="{FF2B5EF4-FFF2-40B4-BE49-F238E27FC236}">
                <a16:creationId xmlns:a16="http://schemas.microsoft.com/office/drawing/2014/main" id="{A712D6C2-1A35-4B6A-984A-EA99417CEAF9}"/>
              </a:ext>
            </a:extLst>
          </p:cNvPr>
          <p:cNvSpPr/>
          <p:nvPr/>
        </p:nvSpPr>
        <p:spPr>
          <a:xfrm>
            <a:off x="7715226" y="1191663"/>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22" name="文字方塊 21">
            <a:extLst>
              <a:ext uri="{FF2B5EF4-FFF2-40B4-BE49-F238E27FC236}">
                <a16:creationId xmlns:a16="http://schemas.microsoft.com/office/drawing/2014/main" id="{F0C1134D-3BE2-4830-9708-9D54DDC9396A}"/>
              </a:ext>
            </a:extLst>
          </p:cNvPr>
          <p:cNvSpPr txBox="1"/>
          <p:nvPr/>
        </p:nvSpPr>
        <p:spPr>
          <a:xfrm>
            <a:off x="7624915" y="1815705"/>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3" name="矩形 22">
            <a:extLst>
              <a:ext uri="{FF2B5EF4-FFF2-40B4-BE49-F238E27FC236}">
                <a16:creationId xmlns:a16="http://schemas.microsoft.com/office/drawing/2014/main" id="{2A87F1A0-314D-4DCA-BE32-61B436860CDC}"/>
              </a:ext>
            </a:extLst>
          </p:cNvPr>
          <p:cNvSpPr/>
          <p:nvPr/>
        </p:nvSpPr>
        <p:spPr>
          <a:xfrm>
            <a:off x="8168611" y="1203822"/>
            <a:ext cx="1183145" cy="461665"/>
          </a:xfrm>
          <a:prstGeom prst="rect">
            <a:avLst/>
          </a:prstGeom>
        </p:spPr>
        <p:txBody>
          <a:bodyPr wrap="none">
            <a:spAutoFit/>
          </a:bodyPr>
          <a:lstStyle/>
          <a:p>
            <a:pPr algn="ctr"/>
            <a:r>
              <a:rPr lang="en-US" altLang="zh-TW" sz="2400" dirty="0">
                <a:solidFill>
                  <a:schemeClr val="bg1"/>
                </a:solidFill>
              </a:rPr>
              <a:t>Title 01</a:t>
            </a:r>
            <a:endParaRPr lang="zh-TW" altLang="en-US" sz="2400" dirty="0">
              <a:solidFill>
                <a:schemeClr val="bg1"/>
              </a:solidFill>
            </a:endParaRPr>
          </a:p>
        </p:txBody>
      </p:sp>
      <p:sp>
        <p:nvSpPr>
          <p:cNvPr id="24" name="矩形 23">
            <a:extLst>
              <a:ext uri="{FF2B5EF4-FFF2-40B4-BE49-F238E27FC236}">
                <a16:creationId xmlns:a16="http://schemas.microsoft.com/office/drawing/2014/main" id="{97155775-8661-4C3A-9594-DD72BE16E047}"/>
              </a:ext>
            </a:extLst>
          </p:cNvPr>
          <p:cNvSpPr/>
          <p:nvPr/>
        </p:nvSpPr>
        <p:spPr>
          <a:xfrm>
            <a:off x="7715226" y="3048815"/>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25" name="文字方塊 24">
            <a:extLst>
              <a:ext uri="{FF2B5EF4-FFF2-40B4-BE49-F238E27FC236}">
                <a16:creationId xmlns:a16="http://schemas.microsoft.com/office/drawing/2014/main" id="{B3B1E8B9-D33D-4F9B-8EC7-6CE26410256D}"/>
              </a:ext>
            </a:extLst>
          </p:cNvPr>
          <p:cNvSpPr txBox="1"/>
          <p:nvPr/>
        </p:nvSpPr>
        <p:spPr>
          <a:xfrm>
            <a:off x="7624915" y="3672857"/>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6" name="矩形 25">
            <a:extLst>
              <a:ext uri="{FF2B5EF4-FFF2-40B4-BE49-F238E27FC236}">
                <a16:creationId xmlns:a16="http://schemas.microsoft.com/office/drawing/2014/main" id="{F543F0C7-0B97-4A94-AB4E-73766D27BB8B}"/>
              </a:ext>
            </a:extLst>
          </p:cNvPr>
          <p:cNvSpPr/>
          <p:nvPr/>
        </p:nvSpPr>
        <p:spPr>
          <a:xfrm>
            <a:off x="8168611" y="3060974"/>
            <a:ext cx="1183145" cy="461665"/>
          </a:xfrm>
          <a:prstGeom prst="rect">
            <a:avLst/>
          </a:prstGeom>
        </p:spPr>
        <p:txBody>
          <a:bodyPr wrap="none">
            <a:spAutoFit/>
          </a:bodyPr>
          <a:lstStyle/>
          <a:p>
            <a:pPr algn="ctr"/>
            <a:r>
              <a:rPr lang="en-US" altLang="zh-TW" sz="2400" dirty="0">
                <a:solidFill>
                  <a:schemeClr val="bg1"/>
                </a:solidFill>
              </a:rPr>
              <a:t>Title 02</a:t>
            </a:r>
            <a:endParaRPr lang="zh-TW" altLang="en-US" sz="2400" dirty="0">
              <a:solidFill>
                <a:schemeClr val="bg1"/>
              </a:solidFill>
            </a:endParaRPr>
          </a:p>
        </p:txBody>
      </p:sp>
      <p:sp>
        <p:nvSpPr>
          <p:cNvPr id="27" name="矩形 26">
            <a:extLst>
              <a:ext uri="{FF2B5EF4-FFF2-40B4-BE49-F238E27FC236}">
                <a16:creationId xmlns:a16="http://schemas.microsoft.com/office/drawing/2014/main" id="{8B694B85-0E07-4D4D-99C3-DE1D3F9C4D36}"/>
              </a:ext>
            </a:extLst>
          </p:cNvPr>
          <p:cNvSpPr/>
          <p:nvPr/>
        </p:nvSpPr>
        <p:spPr>
          <a:xfrm>
            <a:off x="7715226" y="4905967"/>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28" name="文字方塊 27">
            <a:extLst>
              <a:ext uri="{FF2B5EF4-FFF2-40B4-BE49-F238E27FC236}">
                <a16:creationId xmlns:a16="http://schemas.microsoft.com/office/drawing/2014/main" id="{9777186A-DB97-45D3-ABC9-C369763353FB}"/>
              </a:ext>
            </a:extLst>
          </p:cNvPr>
          <p:cNvSpPr txBox="1"/>
          <p:nvPr/>
        </p:nvSpPr>
        <p:spPr>
          <a:xfrm>
            <a:off x="7624915" y="5530009"/>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9" name="矩形 28">
            <a:extLst>
              <a:ext uri="{FF2B5EF4-FFF2-40B4-BE49-F238E27FC236}">
                <a16:creationId xmlns:a16="http://schemas.microsoft.com/office/drawing/2014/main" id="{EE556C08-0987-4EA8-8375-EB2078C7797C}"/>
              </a:ext>
            </a:extLst>
          </p:cNvPr>
          <p:cNvSpPr/>
          <p:nvPr/>
        </p:nvSpPr>
        <p:spPr>
          <a:xfrm>
            <a:off x="8168611" y="4918126"/>
            <a:ext cx="1183145" cy="461665"/>
          </a:xfrm>
          <a:prstGeom prst="rect">
            <a:avLst/>
          </a:prstGeom>
        </p:spPr>
        <p:txBody>
          <a:bodyPr wrap="none">
            <a:spAutoFit/>
          </a:bodyPr>
          <a:lstStyle/>
          <a:p>
            <a:pPr algn="ctr"/>
            <a:r>
              <a:rPr lang="en-US" altLang="zh-TW" sz="2400" dirty="0">
                <a:solidFill>
                  <a:schemeClr val="bg1"/>
                </a:solidFill>
              </a:rPr>
              <a:t>Title 03</a:t>
            </a:r>
            <a:endParaRPr lang="zh-TW" altLang="en-US" sz="2400" dirty="0">
              <a:solidFill>
                <a:schemeClr val="bg1"/>
              </a:solidFill>
            </a:endParaRPr>
          </a:p>
        </p:txBody>
      </p:sp>
      <p:pic>
        <p:nvPicPr>
          <p:cNvPr id="31" name="圖片 30" descr="一張含有 杯子, 咖啡, 桌, 飲料 的圖片&#10;&#10;自動產生的描述">
            <a:extLst>
              <a:ext uri="{FF2B5EF4-FFF2-40B4-BE49-F238E27FC236}">
                <a16:creationId xmlns:a16="http://schemas.microsoft.com/office/drawing/2014/main" id="{0D58F9E7-B22C-43A7-A11D-C6F3BB471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815" y="2013539"/>
            <a:ext cx="5234517" cy="3476657"/>
          </a:xfrm>
          <a:prstGeom prst="rect">
            <a:avLst/>
          </a:prstGeom>
        </p:spPr>
      </p:pic>
    </p:spTree>
    <p:extLst>
      <p:ext uri="{BB962C8B-B14F-4D97-AF65-F5344CB8AC3E}">
        <p14:creationId xmlns:p14="http://schemas.microsoft.com/office/powerpoint/2010/main" val="424345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DA1BF722-0736-4A90-8A99-230BF39CB349}"/>
              </a:ext>
            </a:extLst>
          </p:cNvPr>
          <p:cNvGrpSpPr/>
          <p:nvPr/>
        </p:nvGrpSpPr>
        <p:grpSpPr>
          <a:xfrm>
            <a:off x="-8416412" y="-4734232"/>
            <a:ext cx="29024824" cy="16326464"/>
            <a:chOff x="0" y="0"/>
            <a:chExt cx="12192000" cy="6858000"/>
          </a:xfrm>
        </p:grpSpPr>
        <p:sp>
          <p:nvSpPr>
            <p:cNvPr id="3" name="矩形 2">
              <a:extLst>
                <a:ext uri="{FF2B5EF4-FFF2-40B4-BE49-F238E27FC236}">
                  <a16:creationId xmlns:a16="http://schemas.microsoft.com/office/drawing/2014/main" id="{23C21411-D438-4871-82BC-ED69C850BCA5}"/>
                </a:ext>
              </a:extLst>
            </p:cNvPr>
            <p:cNvSpPr/>
            <p:nvPr/>
          </p:nvSpPr>
          <p:spPr>
            <a:xfrm>
              <a:off x="0" y="0"/>
              <a:ext cx="6096000" cy="3429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20CFB6C0-D5C9-428A-B667-39945D6388E6}"/>
                </a:ext>
              </a:extLst>
            </p:cNvPr>
            <p:cNvSpPr/>
            <p:nvPr/>
          </p:nvSpPr>
          <p:spPr>
            <a:xfrm>
              <a:off x="6096000" y="3429000"/>
              <a:ext cx="6096000" cy="3429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4244B466-3933-47AE-AAE3-22E8FA3B9F57}"/>
                </a:ext>
              </a:extLst>
            </p:cNvPr>
            <p:cNvSpPr/>
            <p:nvPr/>
          </p:nvSpPr>
          <p:spPr>
            <a:xfrm>
              <a:off x="6096000" y="0"/>
              <a:ext cx="6096000" cy="3429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7FA699CF-A5AD-41BF-B20B-E4AC7000B857}"/>
                </a:ext>
              </a:extLst>
            </p:cNvPr>
            <p:cNvSpPr/>
            <p:nvPr/>
          </p:nvSpPr>
          <p:spPr>
            <a:xfrm>
              <a:off x="0" y="3429000"/>
              <a:ext cx="6096000" cy="3429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 name="頁尾版面配置區 4">
            <a:extLst>
              <a:ext uri="{FF2B5EF4-FFF2-40B4-BE49-F238E27FC236}">
                <a16:creationId xmlns:a16="http://schemas.microsoft.com/office/drawing/2014/main" id="{C5897FFA-67DF-47F0-937F-AA9469AA40CB}"/>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1" name="矩形 10">
            <a:extLst>
              <a:ext uri="{FF2B5EF4-FFF2-40B4-BE49-F238E27FC236}">
                <a16:creationId xmlns:a16="http://schemas.microsoft.com/office/drawing/2014/main" id="{F72F04B4-01D0-4174-AC7A-EE05E1EB09C7}"/>
              </a:ext>
            </a:extLst>
          </p:cNvPr>
          <p:cNvSpPr/>
          <p:nvPr/>
        </p:nvSpPr>
        <p:spPr>
          <a:xfrm>
            <a:off x="656942" y="301212"/>
            <a:ext cx="5234517" cy="769441"/>
          </a:xfrm>
          <a:prstGeom prst="rect">
            <a:avLst/>
          </a:prstGeom>
        </p:spPr>
        <p:txBody>
          <a:bodyPr wrap="square">
            <a:spAutoFit/>
          </a:bodyPr>
          <a:lstStyle/>
          <a:p>
            <a:r>
              <a:rPr lang="en-US" altLang="zh-TW" sz="4400" dirty="0">
                <a:solidFill>
                  <a:schemeClr val="bg1"/>
                </a:solidFill>
              </a:rPr>
              <a:t>Morph Template 19</a:t>
            </a:r>
            <a:endParaRPr lang="zh-TW" altLang="en-US" sz="4400" dirty="0"/>
          </a:p>
        </p:txBody>
      </p:sp>
      <p:sp>
        <p:nvSpPr>
          <p:cNvPr id="12" name="矩形 11">
            <a:extLst>
              <a:ext uri="{FF2B5EF4-FFF2-40B4-BE49-F238E27FC236}">
                <a16:creationId xmlns:a16="http://schemas.microsoft.com/office/drawing/2014/main" id="{DEFE720A-2612-49FE-AFE8-F2670591FFE9}"/>
              </a:ext>
            </a:extLst>
          </p:cNvPr>
          <p:cNvSpPr/>
          <p:nvPr/>
        </p:nvSpPr>
        <p:spPr>
          <a:xfrm>
            <a:off x="1343913" y="3879997"/>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E973005F-A04A-4610-80B6-0A17AB5A62F8}"/>
              </a:ext>
            </a:extLst>
          </p:cNvPr>
          <p:cNvSpPr/>
          <p:nvPr/>
        </p:nvSpPr>
        <p:spPr>
          <a:xfrm>
            <a:off x="1258324" y="3794408"/>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74810CDA-D733-4327-B43E-A1373546A90E}"/>
              </a:ext>
            </a:extLst>
          </p:cNvPr>
          <p:cNvSpPr/>
          <p:nvPr/>
        </p:nvSpPr>
        <p:spPr>
          <a:xfrm>
            <a:off x="3502913" y="3879997"/>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80EC3D03-1322-43CD-9A79-DA9164F89FB3}"/>
              </a:ext>
            </a:extLst>
          </p:cNvPr>
          <p:cNvSpPr/>
          <p:nvPr/>
        </p:nvSpPr>
        <p:spPr>
          <a:xfrm>
            <a:off x="3417324" y="3794408"/>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D78B9CE0-9596-4F05-94B9-6196802CD20E}"/>
              </a:ext>
            </a:extLst>
          </p:cNvPr>
          <p:cNvSpPr/>
          <p:nvPr/>
        </p:nvSpPr>
        <p:spPr>
          <a:xfrm>
            <a:off x="7490713" y="483795"/>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22EEE98F-1B52-4FD2-B2C6-0B8A370C80AB}"/>
              </a:ext>
            </a:extLst>
          </p:cNvPr>
          <p:cNvSpPr/>
          <p:nvPr/>
        </p:nvSpPr>
        <p:spPr>
          <a:xfrm>
            <a:off x="7405124" y="398206"/>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809EFBD6-4CF7-4E05-972E-FBED0AAE97D9}"/>
              </a:ext>
            </a:extLst>
          </p:cNvPr>
          <p:cNvSpPr/>
          <p:nvPr/>
        </p:nvSpPr>
        <p:spPr>
          <a:xfrm>
            <a:off x="9649713" y="483795"/>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0841B9E1-90E5-4140-BA83-1A424B73D733}"/>
              </a:ext>
            </a:extLst>
          </p:cNvPr>
          <p:cNvSpPr/>
          <p:nvPr/>
        </p:nvSpPr>
        <p:spPr>
          <a:xfrm>
            <a:off x="9564124" y="398206"/>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a:extLst>
              <a:ext uri="{FF2B5EF4-FFF2-40B4-BE49-F238E27FC236}">
                <a16:creationId xmlns:a16="http://schemas.microsoft.com/office/drawing/2014/main" id="{9215359E-58A7-4586-8127-007D5278ED5A}"/>
              </a:ext>
            </a:extLst>
          </p:cNvPr>
          <p:cNvGrpSpPr/>
          <p:nvPr/>
        </p:nvGrpSpPr>
        <p:grpSpPr>
          <a:xfrm>
            <a:off x="3594082" y="3988113"/>
            <a:ext cx="717662" cy="695118"/>
            <a:chOff x="1259417" y="2766469"/>
            <a:chExt cx="1043516" cy="1010735"/>
          </a:xfrm>
        </p:grpSpPr>
        <p:sp>
          <p:nvSpPr>
            <p:cNvPr id="21" name="手繪多邊形: 圖案 20">
              <a:extLst>
                <a:ext uri="{FF2B5EF4-FFF2-40B4-BE49-F238E27FC236}">
                  <a16:creationId xmlns:a16="http://schemas.microsoft.com/office/drawing/2014/main" id="{3EA3F7D5-AB4A-457A-8D4E-ECE4457B8405}"/>
                </a:ext>
              </a:extLst>
            </p:cNvPr>
            <p:cNvSpPr/>
            <p:nvPr/>
          </p:nvSpPr>
          <p:spPr>
            <a:xfrm>
              <a:off x="1259417" y="2766469"/>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2" name="手繪多邊形: 圖案 21">
              <a:extLst>
                <a:ext uri="{FF2B5EF4-FFF2-40B4-BE49-F238E27FC236}">
                  <a16:creationId xmlns:a16="http://schemas.microsoft.com/office/drawing/2014/main" id="{AAC9378C-76A6-457C-BD9A-9E7E80934E27}"/>
                </a:ext>
              </a:extLst>
            </p:cNvPr>
            <p:cNvSpPr/>
            <p:nvPr/>
          </p:nvSpPr>
          <p:spPr>
            <a:xfrm>
              <a:off x="1316783" y="3342916"/>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手繪多邊形: 圖案 22">
              <a:extLst>
                <a:ext uri="{FF2B5EF4-FFF2-40B4-BE49-F238E27FC236}">
                  <a16:creationId xmlns:a16="http://schemas.microsoft.com/office/drawing/2014/main" id="{7D763E8B-B852-4A45-ABF4-81EB18D4D982}"/>
                </a:ext>
              </a:extLst>
            </p:cNvPr>
            <p:cNvSpPr/>
            <p:nvPr/>
          </p:nvSpPr>
          <p:spPr>
            <a:xfrm>
              <a:off x="1316783" y="2832031"/>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4" name="手繪多邊形: 圖案 23">
              <a:extLst>
                <a:ext uri="{FF2B5EF4-FFF2-40B4-BE49-F238E27FC236}">
                  <a16:creationId xmlns:a16="http://schemas.microsoft.com/office/drawing/2014/main" id="{F7292D5A-921A-43B6-AE0D-B6A624344F13}"/>
                </a:ext>
              </a:extLst>
            </p:cNvPr>
            <p:cNvSpPr/>
            <p:nvPr/>
          </p:nvSpPr>
          <p:spPr>
            <a:xfrm>
              <a:off x="1316783" y="3087473"/>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5" name="手繪多邊形: 圖案 24">
              <a:extLst>
                <a:ext uri="{FF2B5EF4-FFF2-40B4-BE49-F238E27FC236}">
                  <a16:creationId xmlns:a16="http://schemas.microsoft.com/office/drawing/2014/main" id="{1A1ED2A5-B97C-4851-ABB4-FD2DB0D67C14}"/>
                </a:ext>
              </a:extLst>
            </p:cNvPr>
            <p:cNvSpPr/>
            <p:nvPr/>
          </p:nvSpPr>
          <p:spPr>
            <a:xfrm>
              <a:off x="1680101" y="2870275"/>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6" name="手繪多邊形: 圖案 25">
              <a:extLst>
                <a:ext uri="{FF2B5EF4-FFF2-40B4-BE49-F238E27FC236}">
                  <a16:creationId xmlns:a16="http://schemas.microsoft.com/office/drawing/2014/main" id="{21D71486-6DC2-43CA-B192-2F9CA45B111B}"/>
                </a:ext>
              </a:extLst>
            </p:cNvPr>
            <p:cNvSpPr/>
            <p:nvPr/>
          </p:nvSpPr>
          <p:spPr>
            <a:xfrm>
              <a:off x="1680101" y="3125717"/>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手繪多邊形: 圖案 26">
              <a:extLst>
                <a:ext uri="{FF2B5EF4-FFF2-40B4-BE49-F238E27FC236}">
                  <a16:creationId xmlns:a16="http://schemas.microsoft.com/office/drawing/2014/main" id="{56E5DD6F-DD61-4427-80F9-901C8CC6B90D}"/>
                </a:ext>
              </a:extLst>
            </p:cNvPr>
            <p:cNvSpPr/>
            <p:nvPr/>
          </p:nvSpPr>
          <p:spPr>
            <a:xfrm>
              <a:off x="1680101" y="3381160"/>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28" name="群組 27">
            <a:extLst>
              <a:ext uri="{FF2B5EF4-FFF2-40B4-BE49-F238E27FC236}">
                <a16:creationId xmlns:a16="http://schemas.microsoft.com/office/drawing/2014/main" id="{584087F6-E0CD-4CBE-9BA2-00EDCA491933}"/>
              </a:ext>
            </a:extLst>
          </p:cNvPr>
          <p:cNvGrpSpPr/>
          <p:nvPr/>
        </p:nvGrpSpPr>
        <p:grpSpPr>
          <a:xfrm>
            <a:off x="7683758" y="619469"/>
            <a:ext cx="511550" cy="628650"/>
            <a:chOff x="4025041" y="3570477"/>
            <a:chExt cx="516793" cy="635093"/>
          </a:xfrm>
        </p:grpSpPr>
        <p:sp>
          <p:nvSpPr>
            <p:cNvPr id="29" name="手繪多邊形: 圖案 28">
              <a:extLst>
                <a:ext uri="{FF2B5EF4-FFF2-40B4-BE49-F238E27FC236}">
                  <a16:creationId xmlns:a16="http://schemas.microsoft.com/office/drawing/2014/main" id="{E9C20B02-F652-42CA-8228-7E8510DB90A4}"/>
                </a:ext>
              </a:extLst>
            </p:cNvPr>
            <p:cNvSpPr/>
            <p:nvPr/>
          </p:nvSpPr>
          <p:spPr>
            <a:xfrm>
              <a:off x="4070571" y="3753966"/>
              <a:ext cx="353429" cy="451604"/>
            </a:xfrm>
            <a:custGeom>
              <a:avLst/>
              <a:gdLst>
                <a:gd name="connsiteX0" fmla="*/ 306348 w 353429"/>
                <a:gd name="connsiteY0" fmla="*/ 464465 h 451604"/>
                <a:gd name="connsiteX1" fmla="*/ 60656 w 353429"/>
                <a:gd name="connsiteY1" fmla="*/ 464465 h 451604"/>
                <a:gd name="connsiteX2" fmla="*/ 50897 w 353429"/>
                <a:gd name="connsiteY2" fmla="*/ 455767 h 451604"/>
                <a:gd name="connsiteX3" fmla="*/ 62 w 353429"/>
                <a:gd name="connsiteY3" fmla="*/ 10937 h 451604"/>
                <a:gd name="connsiteX4" fmla="*/ 2497 w 353429"/>
                <a:gd name="connsiteY4" fmla="*/ 3279 h 451604"/>
                <a:gd name="connsiteX5" fmla="*/ 9821 w 353429"/>
                <a:gd name="connsiteY5" fmla="*/ 0 h 451604"/>
                <a:gd name="connsiteX6" fmla="*/ 357183 w 353429"/>
                <a:gd name="connsiteY6" fmla="*/ 0 h 451604"/>
                <a:gd name="connsiteX7" fmla="*/ 364507 w 353429"/>
                <a:gd name="connsiteY7" fmla="*/ 3279 h 451604"/>
                <a:gd name="connsiteX8" fmla="*/ 366942 w 353429"/>
                <a:gd name="connsiteY8" fmla="*/ 10937 h 451604"/>
                <a:gd name="connsiteX9" fmla="*/ 316107 w 353429"/>
                <a:gd name="connsiteY9" fmla="*/ 455747 h 451604"/>
                <a:gd name="connsiteX10" fmla="*/ 306348 w 353429"/>
                <a:gd name="connsiteY10" fmla="*/ 464465 h 451604"/>
                <a:gd name="connsiteX11" fmla="*/ 69413 w 353429"/>
                <a:gd name="connsiteY11" fmla="*/ 444830 h 451604"/>
                <a:gd name="connsiteX12" fmla="*/ 297591 w 353429"/>
                <a:gd name="connsiteY12" fmla="*/ 444830 h 451604"/>
                <a:gd name="connsiteX13" fmla="*/ 346188 w 353429"/>
                <a:gd name="connsiteY13" fmla="*/ 19655 h 451604"/>
                <a:gd name="connsiteX14" fmla="*/ 20816 w 353429"/>
                <a:gd name="connsiteY14" fmla="*/ 19655 h 451604"/>
                <a:gd name="connsiteX15" fmla="*/ 69413 w 353429"/>
                <a:gd name="connsiteY15" fmla="*/ 444830 h 4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429" h="451604">
                  <a:moveTo>
                    <a:pt x="306348" y="464465"/>
                  </a:moveTo>
                  <a:lnTo>
                    <a:pt x="60656" y="464465"/>
                  </a:lnTo>
                  <a:cubicBezTo>
                    <a:pt x="55669" y="464465"/>
                    <a:pt x="51467" y="460735"/>
                    <a:pt x="50897" y="455767"/>
                  </a:cubicBezTo>
                  <a:lnTo>
                    <a:pt x="62" y="10937"/>
                  </a:lnTo>
                  <a:cubicBezTo>
                    <a:pt x="-252" y="8149"/>
                    <a:pt x="632" y="5380"/>
                    <a:pt x="2497" y="3279"/>
                  </a:cubicBezTo>
                  <a:cubicBezTo>
                    <a:pt x="4362" y="1178"/>
                    <a:pt x="7013" y="0"/>
                    <a:pt x="9821" y="0"/>
                  </a:cubicBezTo>
                  <a:lnTo>
                    <a:pt x="357183" y="0"/>
                  </a:lnTo>
                  <a:cubicBezTo>
                    <a:pt x="359991" y="0"/>
                    <a:pt x="362642" y="1198"/>
                    <a:pt x="364507" y="3279"/>
                  </a:cubicBezTo>
                  <a:cubicBezTo>
                    <a:pt x="366372" y="5360"/>
                    <a:pt x="367256" y="8149"/>
                    <a:pt x="366942" y="10937"/>
                  </a:cubicBezTo>
                  <a:lnTo>
                    <a:pt x="316107" y="455747"/>
                  </a:lnTo>
                  <a:cubicBezTo>
                    <a:pt x="315537" y="460735"/>
                    <a:pt x="311335" y="464465"/>
                    <a:pt x="306348" y="464465"/>
                  </a:cubicBezTo>
                  <a:close/>
                  <a:moveTo>
                    <a:pt x="69413" y="444830"/>
                  </a:moveTo>
                  <a:lnTo>
                    <a:pt x="297591" y="444830"/>
                  </a:lnTo>
                  <a:lnTo>
                    <a:pt x="346188" y="19655"/>
                  </a:lnTo>
                  <a:lnTo>
                    <a:pt x="20816" y="19655"/>
                  </a:lnTo>
                  <a:lnTo>
                    <a:pt x="69413" y="44483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0" name="手繪多邊形: 圖案 29">
              <a:extLst>
                <a:ext uri="{FF2B5EF4-FFF2-40B4-BE49-F238E27FC236}">
                  <a16:creationId xmlns:a16="http://schemas.microsoft.com/office/drawing/2014/main" id="{B8D6D066-DBF6-4FB0-AE6A-4F6819408C24}"/>
                </a:ext>
              </a:extLst>
            </p:cNvPr>
            <p:cNvSpPr/>
            <p:nvPr/>
          </p:nvSpPr>
          <p:spPr>
            <a:xfrm>
              <a:off x="4083121" y="3850766"/>
              <a:ext cx="333794" cy="19635"/>
            </a:xfrm>
            <a:custGeom>
              <a:avLst/>
              <a:gdLst>
                <a:gd name="connsiteX0" fmla="*/ 333579 w 333794"/>
                <a:gd name="connsiteY0" fmla="*/ 19635 h 19634"/>
                <a:gd name="connsiteX1" fmla="*/ 9817 w 333794"/>
                <a:gd name="connsiteY1" fmla="*/ 19635 h 19634"/>
                <a:gd name="connsiteX2" fmla="*/ 0 w 333794"/>
                <a:gd name="connsiteY2" fmla="*/ 9817 h 19634"/>
                <a:gd name="connsiteX3" fmla="*/ 9817 w 333794"/>
                <a:gd name="connsiteY3" fmla="*/ 0 h 19634"/>
                <a:gd name="connsiteX4" fmla="*/ 333579 w 333794"/>
                <a:gd name="connsiteY4" fmla="*/ 0 h 19634"/>
                <a:gd name="connsiteX5" fmla="*/ 343396 w 333794"/>
                <a:gd name="connsiteY5" fmla="*/ 9817 h 19634"/>
                <a:gd name="connsiteX6" fmla="*/ 333579 w 333794"/>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94" h="19634">
                  <a:moveTo>
                    <a:pt x="333579" y="19635"/>
                  </a:moveTo>
                  <a:lnTo>
                    <a:pt x="9817" y="19635"/>
                  </a:lnTo>
                  <a:cubicBezTo>
                    <a:pt x="4398" y="19635"/>
                    <a:pt x="0" y="15237"/>
                    <a:pt x="0" y="9817"/>
                  </a:cubicBezTo>
                  <a:cubicBezTo>
                    <a:pt x="0" y="4398"/>
                    <a:pt x="4398" y="0"/>
                    <a:pt x="9817" y="0"/>
                  </a:cubicBezTo>
                  <a:lnTo>
                    <a:pt x="333579" y="0"/>
                  </a:lnTo>
                  <a:cubicBezTo>
                    <a:pt x="338998" y="0"/>
                    <a:pt x="343396" y="4398"/>
                    <a:pt x="343396" y="9817"/>
                  </a:cubicBezTo>
                  <a:cubicBezTo>
                    <a:pt x="343396" y="15237"/>
                    <a:pt x="338998" y="19635"/>
                    <a:pt x="333579"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1" name="手繪多邊形: 圖案 30">
              <a:extLst>
                <a:ext uri="{FF2B5EF4-FFF2-40B4-BE49-F238E27FC236}">
                  <a16:creationId xmlns:a16="http://schemas.microsoft.com/office/drawing/2014/main" id="{91D8A5D1-559C-44CA-875C-EA219031152C}"/>
                </a:ext>
              </a:extLst>
            </p:cNvPr>
            <p:cNvSpPr/>
            <p:nvPr/>
          </p:nvSpPr>
          <p:spPr>
            <a:xfrm>
              <a:off x="4170497" y="3929110"/>
              <a:ext cx="78540" cy="78540"/>
            </a:xfrm>
            <a:custGeom>
              <a:avLst/>
              <a:gdLst>
                <a:gd name="connsiteX0" fmla="*/ 70490 w 78539"/>
                <a:gd name="connsiteY0" fmla="*/ 80287 h 78539"/>
                <a:gd name="connsiteX1" fmla="*/ 9817 w 78539"/>
                <a:gd name="connsiteY1" fmla="*/ 80287 h 78539"/>
                <a:gd name="connsiteX2" fmla="*/ 0 w 78539"/>
                <a:gd name="connsiteY2" fmla="*/ 70470 h 78539"/>
                <a:gd name="connsiteX3" fmla="*/ 0 w 78539"/>
                <a:gd name="connsiteY3" fmla="*/ 9817 h 78539"/>
                <a:gd name="connsiteX4" fmla="*/ 9817 w 78539"/>
                <a:gd name="connsiteY4" fmla="*/ 0 h 78539"/>
                <a:gd name="connsiteX5" fmla="*/ 70490 w 78539"/>
                <a:gd name="connsiteY5" fmla="*/ 0 h 78539"/>
                <a:gd name="connsiteX6" fmla="*/ 80307 w 78539"/>
                <a:gd name="connsiteY6" fmla="*/ 9817 h 78539"/>
                <a:gd name="connsiteX7" fmla="*/ 80307 w 78539"/>
                <a:gd name="connsiteY7" fmla="*/ 70470 h 78539"/>
                <a:gd name="connsiteX8" fmla="*/ 70490 w 78539"/>
                <a:gd name="connsiteY8" fmla="*/ 80287 h 78539"/>
                <a:gd name="connsiteX9" fmla="*/ 19635 w 78539"/>
                <a:gd name="connsiteY9" fmla="*/ 60652 h 78539"/>
                <a:gd name="connsiteX10" fmla="*/ 60672 w 78539"/>
                <a:gd name="connsiteY10" fmla="*/ 60652 h 78539"/>
                <a:gd name="connsiteX11" fmla="*/ 60672 w 78539"/>
                <a:gd name="connsiteY11" fmla="*/ 19635 h 78539"/>
                <a:gd name="connsiteX12" fmla="*/ 19635 w 78539"/>
                <a:gd name="connsiteY12" fmla="*/ 19635 h 78539"/>
                <a:gd name="connsiteX13" fmla="*/ 19635 w 78539"/>
                <a:gd name="connsiteY13" fmla="*/ 60652 h 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539" h="78539">
                  <a:moveTo>
                    <a:pt x="70490" y="80287"/>
                  </a:moveTo>
                  <a:lnTo>
                    <a:pt x="9817" y="80287"/>
                  </a:lnTo>
                  <a:cubicBezTo>
                    <a:pt x="4398" y="80287"/>
                    <a:pt x="0" y="75889"/>
                    <a:pt x="0" y="70470"/>
                  </a:cubicBezTo>
                  <a:lnTo>
                    <a:pt x="0" y="9817"/>
                  </a:lnTo>
                  <a:cubicBezTo>
                    <a:pt x="0" y="4398"/>
                    <a:pt x="4398" y="0"/>
                    <a:pt x="9817" y="0"/>
                  </a:cubicBezTo>
                  <a:lnTo>
                    <a:pt x="70490" y="0"/>
                  </a:lnTo>
                  <a:cubicBezTo>
                    <a:pt x="75909" y="0"/>
                    <a:pt x="80307" y="4398"/>
                    <a:pt x="80307" y="9817"/>
                  </a:cubicBezTo>
                  <a:lnTo>
                    <a:pt x="80307" y="70470"/>
                  </a:lnTo>
                  <a:cubicBezTo>
                    <a:pt x="80307" y="75909"/>
                    <a:pt x="75909" y="80287"/>
                    <a:pt x="70490" y="80287"/>
                  </a:cubicBezTo>
                  <a:close/>
                  <a:moveTo>
                    <a:pt x="19635" y="60652"/>
                  </a:moveTo>
                  <a:lnTo>
                    <a:pt x="60672" y="60652"/>
                  </a:lnTo>
                  <a:lnTo>
                    <a:pt x="60672" y="19635"/>
                  </a:lnTo>
                  <a:lnTo>
                    <a:pt x="19635" y="19635"/>
                  </a:lnTo>
                  <a:lnTo>
                    <a:pt x="19635" y="60652"/>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2" name="手繪多邊形: 圖案 31">
              <a:extLst>
                <a:ext uri="{FF2B5EF4-FFF2-40B4-BE49-F238E27FC236}">
                  <a16:creationId xmlns:a16="http://schemas.microsoft.com/office/drawing/2014/main" id="{D9810057-7A99-473A-8C7A-537DDB7E5B04}"/>
                </a:ext>
              </a:extLst>
            </p:cNvPr>
            <p:cNvSpPr/>
            <p:nvPr/>
          </p:nvSpPr>
          <p:spPr>
            <a:xfrm>
              <a:off x="4250132" y="4029730"/>
              <a:ext cx="98175" cy="98175"/>
            </a:xfrm>
            <a:custGeom>
              <a:avLst/>
              <a:gdLst>
                <a:gd name="connsiteX0" fmla="*/ 61639 w 98174"/>
                <a:gd name="connsiteY0" fmla="*/ 102994 h 98174"/>
                <a:gd name="connsiteX1" fmla="*/ 56533 w 98174"/>
                <a:gd name="connsiteY1" fmla="*/ 101561 h 98174"/>
                <a:gd name="connsiteX2" fmla="*/ 4717 w 98174"/>
                <a:gd name="connsiteY2" fmla="*/ 70027 h 98174"/>
                <a:gd name="connsiteX3" fmla="*/ 1438 w 98174"/>
                <a:gd name="connsiteY3" fmla="*/ 56538 h 98174"/>
                <a:gd name="connsiteX4" fmla="*/ 32972 w 98174"/>
                <a:gd name="connsiteY4" fmla="*/ 4721 h 98174"/>
                <a:gd name="connsiteX5" fmla="*/ 46461 w 98174"/>
                <a:gd name="connsiteY5" fmla="*/ 1442 h 98174"/>
                <a:gd name="connsiteX6" fmla="*/ 98277 w 98174"/>
                <a:gd name="connsiteY6" fmla="*/ 32976 h 98174"/>
                <a:gd name="connsiteX7" fmla="*/ 101556 w 98174"/>
                <a:gd name="connsiteY7" fmla="*/ 46465 h 98174"/>
                <a:gd name="connsiteX8" fmla="*/ 70023 w 98174"/>
                <a:gd name="connsiteY8" fmla="*/ 98282 h 98174"/>
                <a:gd name="connsiteX9" fmla="*/ 61639 w 98174"/>
                <a:gd name="connsiteY9" fmla="*/ 102994 h 98174"/>
                <a:gd name="connsiteX10" fmla="*/ 23331 w 98174"/>
                <a:gd name="connsiteY10" fmla="*/ 58344 h 98174"/>
                <a:gd name="connsiteX11" fmla="*/ 58360 w 98174"/>
                <a:gd name="connsiteY11" fmla="*/ 79668 h 98174"/>
                <a:gd name="connsiteX12" fmla="*/ 79683 w 98174"/>
                <a:gd name="connsiteY12" fmla="*/ 44639 h 98174"/>
                <a:gd name="connsiteX13" fmla="*/ 44654 w 98174"/>
                <a:gd name="connsiteY13" fmla="*/ 23316 h 98174"/>
                <a:gd name="connsiteX14" fmla="*/ 23331 w 98174"/>
                <a:gd name="connsiteY14" fmla="*/ 58344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74" h="98174">
                  <a:moveTo>
                    <a:pt x="61639" y="102994"/>
                  </a:moveTo>
                  <a:cubicBezTo>
                    <a:pt x="59891" y="102994"/>
                    <a:pt x="58124" y="102543"/>
                    <a:pt x="56533" y="101561"/>
                  </a:cubicBezTo>
                  <a:lnTo>
                    <a:pt x="4717" y="70027"/>
                  </a:lnTo>
                  <a:cubicBezTo>
                    <a:pt x="83" y="67200"/>
                    <a:pt x="-1390" y="61172"/>
                    <a:pt x="1438" y="56538"/>
                  </a:cubicBezTo>
                  <a:lnTo>
                    <a:pt x="32972" y="4721"/>
                  </a:lnTo>
                  <a:cubicBezTo>
                    <a:pt x="35799" y="68"/>
                    <a:pt x="41827" y="-1385"/>
                    <a:pt x="46461" y="1442"/>
                  </a:cubicBezTo>
                  <a:lnTo>
                    <a:pt x="98277" y="32976"/>
                  </a:lnTo>
                  <a:cubicBezTo>
                    <a:pt x="102911" y="35804"/>
                    <a:pt x="104384" y="41831"/>
                    <a:pt x="101556" y="46465"/>
                  </a:cubicBezTo>
                  <a:lnTo>
                    <a:pt x="70023" y="98282"/>
                  </a:lnTo>
                  <a:cubicBezTo>
                    <a:pt x="68177" y="101325"/>
                    <a:pt x="64937" y="102994"/>
                    <a:pt x="61639" y="102994"/>
                  </a:cubicBezTo>
                  <a:close/>
                  <a:moveTo>
                    <a:pt x="23331" y="58344"/>
                  </a:moveTo>
                  <a:lnTo>
                    <a:pt x="58360" y="79668"/>
                  </a:lnTo>
                  <a:lnTo>
                    <a:pt x="79683" y="44639"/>
                  </a:lnTo>
                  <a:lnTo>
                    <a:pt x="44654" y="23316"/>
                  </a:lnTo>
                  <a:lnTo>
                    <a:pt x="23331" y="5834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3" name="手繪多邊形: 圖案 32">
              <a:extLst>
                <a:ext uri="{FF2B5EF4-FFF2-40B4-BE49-F238E27FC236}">
                  <a16:creationId xmlns:a16="http://schemas.microsoft.com/office/drawing/2014/main" id="{C32AB8F6-5C6F-4911-A81C-9CC6E3BD5EFC}"/>
                </a:ext>
              </a:extLst>
            </p:cNvPr>
            <p:cNvSpPr/>
            <p:nvPr/>
          </p:nvSpPr>
          <p:spPr>
            <a:xfrm>
              <a:off x="4306214" y="3638493"/>
              <a:ext cx="235620" cy="235620"/>
            </a:xfrm>
            <a:custGeom>
              <a:avLst/>
              <a:gdLst>
                <a:gd name="connsiteX0" fmla="*/ 122071 w 235619"/>
                <a:gd name="connsiteY0" fmla="*/ 244161 h 235619"/>
                <a:gd name="connsiteX1" fmla="*/ 110564 w 235619"/>
                <a:gd name="connsiteY1" fmla="*/ 243650 h 235619"/>
                <a:gd name="connsiteX2" fmla="*/ 101709 w 235619"/>
                <a:gd name="connsiteY2" fmla="*/ 232949 h 235619"/>
                <a:gd name="connsiteX3" fmla="*/ 112410 w 235619"/>
                <a:gd name="connsiteY3" fmla="*/ 224094 h 235619"/>
                <a:gd name="connsiteX4" fmla="*/ 122071 w 235619"/>
                <a:gd name="connsiteY4" fmla="*/ 224526 h 235619"/>
                <a:gd name="connsiteX5" fmla="*/ 224526 w 235619"/>
                <a:gd name="connsiteY5" fmla="*/ 122090 h 235619"/>
                <a:gd name="connsiteX6" fmla="*/ 122071 w 235619"/>
                <a:gd name="connsiteY6" fmla="*/ 19635 h 235619"/>
                <a:gd name="connsiteX7" fmla="*/ 19635 w 235619"/>
                <a:gd name="connsiteY7" fmla="*/ 122090 h 235619"/>
                <a:gd name="connsiteX8" fmla="*/ 9817 w 235619"/>
                <a:gd name="connsiteY8" fmla="*/ 131908 h 235619"/>
                <a:gd name="connsiteX9" fmla="*/ 0 w 235619"/>
                <a:gd name="connsiteY9" fmla="*/ 122090 h 235619"/>
                <a:gd name="connsiteX10" fmla="*/ 122071 w 235619"/>
                <a:gd name="connsiteY10" fmla="*/ 0 h 235619"/>
                <a:gd name="connsiteX11" fmla="*/ 244161 w 235619"/>
                <a:gd name="connsiteY11" fmla="*/ 122090 h 235619"/>
                <a:gd name="connsiteX12" fmla="*/ 122071 w 235619"/>
                <a:gd name="connsiteY12" fmla="*/ 244161 h 23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619" h="235619">
                  <a:moveTo>
                    <a:pt x="122071" y="244161"/>
                  </a:moveTo>
                  <a:cubicBezTo>
                    <a:pt x="118202" y="244161"/>
                    <a:pt x="114354" y="243984"/>
                    <a:pt x="110564" y="243650"/>
                  </a:cubicBezTo>
                  <a:cubicBezTo>
                    <a:pt x="105185" y="243140"/>
                    <a:pt x="101199" y="238349"/>
                    <a:pt x="101709" y="232949"/>
                  </a:cubicBezTo>
                  <a:cubicBezTo>
                    <a:pt x="102220" y="227569"/>
                    <a:pt x="106814" y="223839"/>
                    <a:pt x="112410" y="224094"/>
                  </a:cubicBezTo>
                  <a:cubicBezTo>
                    <a:pt x="115591" y="224408"/>
                    <a:pt x="118811" y="224526"/>
                    <a:pt x="122071" y="224526"/>
                  </a:cubicBezTo>
                  <a:cubicBezTo>
                    <a:pt x="178560" y="224526"/>
                    <a:pt x="224526" y="178580"/>
                    <a:pt x="224526" y="122090"/>
                  </a:cubicBezTo>
                  <a:cubicBezTo>
                    <a:pt x="224526" y="65600"/>
                    <a:pt x="178560" y="19635"/>
                    <a:pt x="122071" y="19635"/>
                  </a:cubicBezTo>
                  <a:cubicBezTo>
                    <a:pt x="65581" y="19635"/>
                    <a:pt x="19635" y="65600"/>
                    <a:pt x="19635" y="122090"/>
                  </a:cubicBezTo>
                  <a:cubicBezTo>
                    <a:pt x="19635" y="127510"/>
                    <a:pt x="15237" y="131908"/>
                    <a:pt x="9817" y="131908"/>
                  </a:cubicBezTo>
                  <a:cubicBezTo>
                    <a:pt x="4398" y="131908"/>
                    <a:pt x="0" y="127510"/>
                    <a:pt x="0" y="122090"/>
                  </a:cubicBezTo>
                  <a:cubicBezTo>
                    <a:pt x="0" y="54762"/>
                    <a:pt x="54762" y="0"/>
                    <a:pt x="122071" y="0"/>
                  </a:cubicBezTo>
                  <a:cubicBezTo>
                    <a:pt x="189399" y="0"/>
                    <a:pt x="244161" y="54762"/>
                    <a:pt x="244161" y="122090"/>
                  </a:cubicBezTo>
                  <a:cubicBezTo>
                    <a:pt x="244141" y="189399"/>
                    <a:pt x="189379" y="244161"/>
                    <a:pt x="122071" y="2441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4" name="手繪多邊形: 圖案 33">
              <a:extLst>
                <a:ext uri="{FF2B5EF4-FFF2-40B4-BE49-F238E27FC236}">
                  <a16:creationId xmlns:a16="http://schemas.microsoft.com/office/drawing/2014/main" id="{B028E420-7B1C-4FFC-8659-881D03786A41}"/>
                </a:ext>
              </a:extLst>
            </p:cNvPr>
            <p:cNvSpPr/>
            <p:nvPr/>
          </p:nvSpPr>
          <p:spPr>
            <a:xfrm>
              <a:off x="4025041" y="3570477"/>
              <a:ext cx="157080" cy="196350"/>
            </a:xfrm>
            <a:custGeom>
              <a:avLst/>
              <a:gdLst>
                <a:gd name="connsiteX0" fmla="*/ 155254 w 157079"/>
                <a:gd name="connsiteY0" fmla="*/ 199943 h 196349"/>
                <a:gd name="connsiteX1" fmla="*/ 145593 w 157079"/>
                <a:gd name="connsiteY1" fmla="*/ 191794 h 196349"/>
                <a:gd name="connsiteX2" fmla="*/ 115925 w 157079"/>
                <a:gd name="connsiteY2" fmla="*/ 19635 h 196349"/>
                <a:gd name="connsiteX3" fmla="*/ 9817 w 157079"/>
                <a:gd name="connsiteY3" fmla="*/ 19635 h 196349"/>
                <a:gd name="connsiteX4" fmla="*/ 0 w 157079"/>
                <a:gd name="connsiteY4" fmla="*/ 9817 h 196349"/>
                <a:gd name="connsiteX5" fmla="*/ 9817 w 157079"/>
                <a:gd name="connsiteY5" fmla="*/ 0 h 196349"/>
                <a:gd name="connsiteX6" fmla="*/ 124191 w 157079"/>
                <a:gd name="connsiteY6" fmla="*/ 0 h 196349"/>
                <a:gd name="connsiteX7" fmla="*/ 133871 w 157079"/>
                <a:gd name="connsiteY7" fmla="*/ 8149 h 196349"/>
                <a:gd name="connsiteX8" fmla="*/ 164953 w 157079"/>
                <a:gd name="connsiteY8" fmla="*/ 188456 h 196349"/>
                <a:gd name="connsiteX9" fmla="*/ 156942 w 157079"/>
                <a:gd name="connsiteY9" fmla="*/ 199805 h 196349"/>
                <a:gd name="connsiteX10" fmla="*/ 155254 w 157079"/>
                <a:gd name="connsiteY10" fmla="*/ 199943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079" h="196349">
                  <a:moveTo>
                    <a:pt x="155254" y="199943"/>
                  </a:moveTo>
                  <a:cubicBezTo>
                    <a:pt x="150581" y="199943"/>
                    <a:pt x="146418" y="196566"/>
                    <a:pt x="145593" y="191794"/>
                  </a:cubicBezTo>
                  <a:lnTo>
                    <a:pt x="115925" y="19635"/>
                  </a:lnTo>
                  <a:lnTo>
                    <a:pt x="9817" y="19635"/>
                  </a:lnTo>
                  <a:cubicBezTo>
                    <a:pt x="4398" y="19635"/>
                    <a:pt x="0" y="15237"/>
                    <a:pt x="0" y="9817"/>
                  </a:cubicBezTo>
                  <a:cubicBezTo>
                    <a:pt x="0" y="4398"/>
                    <a:pt x="4379" y="0"/>
                    <a:pt x="9817" y="0"/>
                  </a:cubicBezTo>
                  <a:lnTo>
                    <a:pt x="124191" y="0"/>
                  </a:lnTo>
                  <a:cubicBezTo>
                    <a:pt x="128962" y="0"/>
                    <a:pt x="133047" y="3436"/>
                    <a:pt x="133871" y="8149"/>
                  </a:cubicBezTo>
                  <a:lnTo>
                    <a:pt x="164953" y="188456"/>
                  </a:lnTo>
                  <a:cubicBezTo>
                    <a:pt x="165876" y="193797"/>
                    <a:pt x="162283" y="198883"/>
                    <a:pt x="156942" y="199805"/>
                  </a:cubicBezTo>
                  <a:cubicBezTo>
                    <a:pt x="156373" y="199904"/>
                    <a:pt x="155803" y="199943"/>
                    <a:pt x="155254" y="19994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5" name="手繪多邊形: 圖案 34">
              <a:extLst>
                <a:ext uri="{FF2B5EF4-FFF2-40B4-BE49-F238E27FC236}">
                  <a16:creationId xmlns:a16="http://schemas.microsoft.com/office/drawing/2014/main" id="{621450F4-FFE4-4C35-A0D9-4F1BC10098E6}"/>
                </a:ext>
              </a:extLst>
            </p:cNvPr>
            <p:cNvSpPr/>
            <p:nvPr/>
          </p:nvSpPr>
          <p:spPr>
            <a:xfrm>
              <a:off x="4417937" y="3638512"/>
              <a:ext cx="19635" cy="117810"/>
            </a:xfrm>
            <a:custGeom>
              <a:avLst/>
              <a:gdLst>
                <a:gd name="connsiteX0" fmla="*/ 9817 w 19634"/>
                <a:gd name="connsiteY0" fmla="*/ 135108 h 117809"/>
                <a:gd name="connsiteX1" fmla="*/ 0 w 19634"/>
                <a:gd name="connsiteY1" fmla="*/ 125291 h 117809"/>
                <a:gd name="connsiteX2" fmla="*/ 0 w 19634"/>
                <a:gd name="connsiteY2" fmla="*/ 9817 h 117809"/>
                <a:gd name="connsiteX3" fmla="*/ 9817 w 19634"/>
                <a:gd name="connsiteY3" fmla="*/ 0 h 117809"/>
                <a:gd name="connsiteX4" fmla="*/ 19635 w 19634"/>
                <a:gd name="connsiteY4" fmla="*/ 9817 h 117809"/>
                <a:gd name="connsiteX5" fmla="*/ 19635 w 19634"/>
                <a:gd name="connsiteY5" fmla="*/ 125291 h 117809"/>
                <a:gd name="connsiteX6" fmla="*/ 9817 w 19634"/>
                <a:gd name="connsiteY6" fmla="*/ 135108 h 1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 h="117809">
                  <a:moveTo>
                    <a:pt x="9817" y="135108"/>
                  </a:moveTo>
                  <a:cubicBezTo>
                    <a:pt x="4398" y="135108"/>
                    <a:pt x="0" y="130710"/>
                    <a:pt x="0" y="125291"/>
                  </a:cubicBezTo>
                  <a:lnTo>
                    <a:pt x="0" y="9817"/>
                  </a:lnTo>
                  <a:cubicBezTo>
                    <a:pt x="0" y="4398"/>
                    <a:pt x="4398" y="0"/>
                    <a:pt x="9817" y="0"/>
                  </a:cubicBezTo>
                  <a:cubicBezTo>
                    <a:pt x="15237" y="0"/>
                    <a:pt x="19635" y="4398"/>
                    <a:pt x="19635" y="9817"/>
                  </a:cubicBezTo>
                  <a:lnTo>
                    <a:pt x="19635" y="125291"/>
                  </a:lnTo>
                  <a:cubicBezTo>
                    <a:pt x="19635" y="130710"/>
                    <a:pt x="15256" y="135108"/>
                    <a:pt x="9817" y="13510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6" name="手繪多邊形: 圖案 35">
              <a:extLst>
                <a:ext uri="{FF2B5EF4-FFF2-40B4-BE49-F238E27FC236}">
                  <a16:creationId xmlns:a16="http://schemas.microsoft.com/office/drawing/2014/main" id="{56D9E685-0445-43C1-9BD0-42E7375BD410}"/>
                </a:ext>
              </a:extLst>
            </p:cNvPr>
            <p:cNvSpPr/>
            <p:nvPr/>
          </p:nvSpPr>
          <p:spPr>
            <a:xfrm>
              <a:off x="4339412" y="3671710"/>
              <a:ext cx="176715" cy="176715"/>
            </a:xfrm>
            <a:custGeom>
              <a:avLst/>
              <a:gdLst>
                <a:gd name="connsiteX0" fmla="*/ 167943 w 176714"/>
                <a:gd name="connsiteY0" fmla="*/ 177780 h 176714"/>
                <a:gd name="connsiteX1" fmla="*/ 160992 w 176714"/>
                <a:gd name="connsiteY1" fmla="*/ 174913 h 176714"/>
                <a:gd name="connsiteX2" fmla="*/ 2872 w 176714"/>
                <a:gd name="connsiteY2" fmla="*/ 16754 h 176714"/>
                <a:gd name="connsiteX3" fmla="*/ 2872 w 176714"/>
                <a:gd name="connsiteY3" fmla="*/ 2872 h 176714"/>
                <a:gd name="connsiteX4" fmla="*/ 16754 w 176714"/>
                <a:gd name="connsiteY4" fmla="*/ 2872 h 176714"/>
                <a:gd name="connsiteX5" fmla="*/ 174894 w 176714"/>
                <a:gd name="connsiteY5" fmla="*/ 161031 h 176714"/>
                <a:gd name="connsiteX6" fmla="*/ 174894 w 176714"/>
                <a:gd name="connsiteY6" fmla="*/ 174913 h 176714"/>
                <a:gd name="connsiteX7" fmla="*/ 167943 w 176714"/>
                <a:gd name="connsiteY7" fmla="*/ 177780 h 1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14" h="176714">
                  <a:moveTo>
                    <a:pt x="167943" y="177780"/>
                  </a:moveTo>
                  <a:cubicBezTo>
                    <a:pt x="165430" y="177780"/>
                    <a:pt x="162916" y="176818"/>
                    <a:pt x="160992" y="174913"/>
                  </a:cubicBezTo>
                  <a:lnTo>
                    <a:pt x="2872" y="16754"/>
                  </a:lnTo>
                  <a:cubicBezTo>
                    <a:pt x="-957" y="12925"/>
                    <a:pt x="-957" y="6700"/>
                    <a:pt x="2872" y="2872"/>
                  </a:cubicBezTo>
                  <a:cubicBezTo>
                    <a:pt x="6700" y="-957"/>
                    <a:pt x="12925" y="-957"/>
                    <a:pt x="16754" y="2872"/>
                  </a:cubicBezTo>
                  <a:lnTo>
                    <a:pt x="174894" y="161031"/>
                  </a:lnTo>
                  <a:cubicBezTo>
                    <a:pt x="178722" y="164860"/>
                    <a:pt x="178722" y="171084"/>
                    <a:pt x="174894" y="174913"/>
                  </a:cubicBezTo>
                  <a:cubicBezTo>
                    <a:pt x="172969" y="176818"/>
                    <a:pt x="170456" y="177780"/>
                    <a:pt x="167943" y="17778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7" name="手繪多邊形: 圖案 36">
              <a:extLst>
                <a:ext uri="{FF2B5EF4-FFF2-40B4-BE49-F238E27FC236}">
                  <a16:creationId xmlns:a16="http://schemas.microsoft.com/office/drawing/2014/main" id="{27CCA415-83E0-43AB-A8CD-EE2D693C4738}"/>
                </a:ext>
              </a:extLst>
            </p:cNvPr>
            <p:cNvSpPr/>
            <p:nvPr/>
          </p:nvSpPr>
          <p:spPr>
            <a:xfrm>
              <a:off x="4417932" y="3673929"/>
              <a:ext cx="98175" cy="98175"/>
            </a:xfrm>
            <a:custGeom>
              <a:avLst/>
              <a:gdLst>
                <a:gd name="connsiteX0" fmla="*/ 9822 w 98174"/>
                <a:gd name="connsiteY0" fmla="*/ 99692 h 98174"/>
                <a:gd name="connsiteX1" fmla="*/ 2872 w 98174"/>
                <a:gd name="connsiteY1" fmla="*/ 96825 h 98174"/>
                <a:gd name="connsiteX2" fmla="*/ 2872 w 98174"/>
                <a:gd name="connsiteY2" fmla="*/ 82943 h 98174"/>
                <a:gd name="connsiteX3" fmla="*/ 82943 w 98174"/>
                <a:gd name="connsiteY3" fmla="*/ 2872 h 98174"/>
                <a:gd name="connsiteX4" fmla="*/ 96825 w 98174"/>
                <a:gd name="connsiteY4" fmla="*/ 2872 h 98174"/>
                <a:gd name="connsiteX5" fmla="*/ 96825 w 98174"/>
                <a:gd name="connsiteY5" fmla="*/ 16754 h 98174"/>
                <a:gd name="connsiteX6" fmla="*/ 16754 w 98174"/>
                <a:gd name="connsiteY6" fmla="*/ 96825 h 98174"/>
                <a:gd name="connsiteX7" fmla="*/ 9822 w 98174"/>
                <a:gd name="connsiteY7" fmla="*/ 99692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4" h="98174">
                  <a:moveTo>
                    <a:pt x="9822" y="99692"/>
                  </a:moveTo>
                  <a:cubicBezTo>
                    <a:pt x="7309" y="99692"/>
                    <a:pt x="4796" y="98730"/>
                    <a:pt x="2872" y="96825"/>
                  </a:cubicBezTo>
                  <a:cubicBezTo>
                    <a:pt x="-957" y="92996"/>
                    <a:pt x="-957" y="86772"/>
                    <a:pt x="2872" y="82943"/>
                  </a:cubicBezTo>
                  <a:lnTo>
                    <a:pt x="82943" y="2872"/>
                  </a:lnTo>
                  <a:cubicBezTo>
                    <a:pt x="86772" y="-957"/>
                    <a:pt x="92996" y="-957"/>
                    <a:pt x="96825" y="2872"/>
                  </a:cubicBezTo>
                  <a:cubicBezTo>
                    <a:pt x="100654" y="6700"/>
                    <a:pt x="100654" y="12925"/>
                    <a:pt x="96825" y="16754"/>
                  </a:cubicBezTo>
                  <a:lnTo>
                    <a:pt x="16754" y="96825"/>
                  </a:lnTo>
                  <a:cubicBezTo>
                    <a:pt x="14849" y="98730"/>
                    <a:pt x="12336" y="99692"/>
                    <a:pt x="9822" y="9969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8" name="手繪多邊形: 圖案 37">
              <a:extLst>
                <a:ext uri="{FF2B5EF4-FFF2-40B4-BE49-F238E27FC236}">
                  <a16:creationId xmlns:a16="http://schemas.microsoft.com/office/drawing/2014/main" id="{FE611D31-CEB8-471A-9B37-4487164DF589}"/>
                </a:ext>
              </a:extLst>
            </p:cNvPr>
            <p:cNvSpPr/>
            <p:nvPr/>
          </p:nvSpPr>
          <p:spPr>
            <a:xfrm>
              <a:off x="4417937" y="3750785"/>
              <a:ext cx="117810" cy="19635"/>
            </a:xfrm>
            <a:custGeom>
              <a:avLst/>
              <a:gdLst>
                <a:gd name="connsiteX0" fmla="*/ 122601 w 117809"/>
                <a:gd name="connsiteY0" fmla="*/ 19635 h 19634"/>
                <a:gd name="connsiteX1" fmla="*/ 9817 w 117809"/>
                <a:gd name="connsiteY1" fmla="*/ 19635 h 19634"/>
                <a:gd name="connsiteX2" fmla="*/ 0 w 117809"/>
                <a:gd name="connsiteY2" fmla="*/ 9817 h 19634"/>
                <a:gd name="connsiteX3" fmla="*/ 9817 w 117809"/>
                <a:gd name="connsiteY3" fmla="*/ 0 h 19634"/>
                <a:gd name="connsiteX4" fmla="*/ 122601 w 117809"/>
                <a:gd name="connsiteY4" fmla="*/ 0 h 19634"/>
                <a:gd name="connsiteX5" fmla="*/ 132418 w 117809"/>
                <a:gd name="connsiteY5" fmla="*/ 9817 h 19634"/>
                <a:gd name="connsiteX6" fmla="*/ 122601 w 117809"/>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9" h="19634">
                  <a:moveTo>
                    <a:pt x="122601" y="19635"/>
                  </a:moveTo>
                  <a:lnTo>
                    <a:pt x="9817" y="19635"/>
                  </a:lnTo>
                  <a:cubicBezTo>
                    <a:pt x="4398" y="19635"/>
                    <a:pt x="0" y="15237"/>
                    <a:pt x="0" y="9817"/>
                  </a:cubicBezTo>
                  <a:cubicBezTo>
                    <a:pt x="0" y="4398"/>
                    <a:pt x="4398" y="0"/>
                    <a:pt x="9817" y="0"/>
                  </a:cubicBezTo>
                  <a:lnTo>
                    <a:pt x="122601" y="0"/>
                  </a:lnTo>
                  <a:cubicBezTo>
                    <a:pt x="128020" y="0"/>
                    <a:pt x="132418" y="4398"/>
                    <a:pt x="132418" y="9817"/>
                  </a:cubicBezTo>
                  <a:cubicBezTo>
                    <a:pt x="132418" y="15237"/>
                    <a:pt x="128040" y="19635"/>
                    <a:pt x="122601"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39" name="群組 38">
            <a:extLst>
              <a:ext uri="{FF2B5EF4-FFF2-40B4-BE49-F238E27FC236}">
                <a16:creationId xmlns:a16="http://schemas.microsoft.com/office/drawing/2014/main" id="{62F53249-EE9E-45A1-8EA1-6C7727D34620}"/>
              </a:ext>
            </a:extLst>
          </p:cNvPr>
          <p:cNvGrpSpPr/>
          <p:nvPr/>
        </p:nvGrpSpPr>
        <p:grpSpPr>
          <a:xfrm>
            <a:off x="9699904" y="686252"/>
            <a:ext cx="799618" cy="495084"/>
            <a:chOff x="5295924" y="3535174"/>
            <a:chExt cx="856068" cy="530036"/>
          </a:xfrm>
        </p:grpSpPr>
        <p:sp>
          <p:nvSpPr>
            <p:cNvPr id="40" name="手繪多邊形: 圖案 39">
              <a:extLst>
                <a:ext uri="{FF2B5EF4-FFF2-40B4-BE49-F238E27FC236}">
                  <a16:creationId xmlns:a16="http://schemas.microsoft.com/office/drawing/2014/main" id="{D62C33D6-56C9-429B-921D-2D14C2366A41}"/>
                </a:ext>
              </a:extLst>
            </p:cNvPr>
            <p:cNvSpPr/>
            <p:nvPr/>
          </p:nvSpPr>
          <p:spPr>
            <a:xfrm>
              <a:off x="5295924" y="3535174"/>
              <a:ext cx="856068" cy="103766"/>
            </a:xfrm>
            <a:custGeom>
              <a:avLst/>
              <a:gdLst>
                <a:gd name="connsiteX0" fmla="*/ 843097 w 856068"/>
                <a:gd name="connsiteY0" fmla="*/ 114947 h 103765"/>
                <a:gd name="connsiteX1" fmla="*/ 12971 w 856068"/>
                <a:gd name="connsiteY1" fmla="*/ 114947 h 103765"/>
                <a:gd name="connsiteX2" fmla="*/ 0 w 856068"/>
                <a:gd name="connsiteY2" fmla="*/ 101976 h 103765"/>
                <a:gd name="connsiteX3" fmla="*/ 0 w 856068"/>
                <a:gd name="connsiteY3" fmla="*/ 12971 h 103765"/>
                <a:gd name="connsiteX4" fmla="*/ 12971 w 856068"/>
                <a:gd name="connsiteY4" fmla="*/ 0 h 103765"/>
                <a:gd name="connsiteX5" fmla="*/ 843097 w 856068"/>
                <a:gd name="connsiteY5" fmla="*/ 0 h 103765"/>
                <a:gd name="connsiteX6" fmla="*/ 856068 w 856068"/>
                <a:gd name="connsiteY6" fmla="*/ 12971 h 103765"/>
                <a:gd name="connsiteX7" fmla="*/ 856068 w 856068"/>
                <a:gd name="connsiteY7" fmla="*/ 102002 h 103765"/>
                <a:gd name="connsiteX8" fmla="*/ 843097 w 856068"/>
                <a:gd name="connsiteY8" fmla="*/ 114947 h 103765"/>
                <a:gd name="connsiteX9" fmla="*/ 25941 w 856068"/>
                <a:gd name="connsiteY9" fmla="*/ 89005 h 103765"/>
                <a:gd name="connsiteX10" fmla="*/ 830127 w 856068"/>
                <a:gd name="connsiteY10" fmla="*/ 89005 h 103765"/>
                <a:gd name="connsiteX11" fmla="*/ 830127 w 856068"/>
                <a:gd name="connsiteY11" fmla="*/ 25941 h 103765"/>
                <a:gd name="connsiteX12" fmla="*/ 25941 w 856068"/>
                <a:gd name="connsiteY12" fmla="*/ 25941 h 103765"/>
                <a:gd name="connsiteX13" fmla="*/ 25941 w 856068"/>
                <a:gd name="connsiteY13" fmla="*/ 89005 h 10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068" h="103765">
                  <a:moveTo>
                    <a:pt x="843097" y="114947"/>
                  </a:moveTo>
                  <a:lnTo>
                    <a:pt x="12971" y="114947"/>
                  </a:lnTo>
                  <a:cubicBezTo>
                    <a:pt x="5811" y="114947"/>
                    <a:pt x="0" y="109136"/>
                    <a:pt x="0" y="101976"/>
                  </a:cubicBezTo>
                  <a:lnTo>
                    <a:pt x="0" y="12971"/>
                  </a:lnTo>
                  <a:cubicBezTo>
                    <a:pt x="0" y="5811"/>
                    <a:pt x="5811" y="0"/>
                    <a:pt x="12971" y="0"/>
                  </a:cubicBezTo>
                  <a:lnTo>
                    <a:pt x="843097" y="0"/>
                  </a:lnTo>
                  <a:cubicBezTo>
                    <a:pt x="850257" y="0"/>
                    <a:pt x="856068" y="5811"/>
                    <a:pt x="856068" y="12971"/>
                  </a:cubicBezTo>
                  <a:lnTo>
                    <a:pt x="856068" y="102002"/>
                  </a:lnTo>
                  <a:cubicBezTo>
                    <a:pt x="856068" y="109162"/>
                    <a:pt x="850257" y="114947"/>
                    <a:pt x="843097" y="114947"/>
                  </a:cubicBezTo>
                  <a:close/>
                  <a:moveTo>
                    <a:pt x="25941" y="89005"/>
                  </a:moveTo>
                  <a:lnTo>
                    <a:pt x="830127" y="89005"/>
                  </a:lnTo>
                  <a:lnTo>
                    <a:pt x="830127" y="25941"/>
                  </a:lnTo>
                  <a:lnTo>
                    <a:pt x="25941" y="25941"/>
                  </a:lnTo>
                  <a:lnTo>
                    <a:pt x="25941" y="89005"/>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1" name="手繪多邊形: 圖案 40">
              <a:extLst>
                <a:ext uri="{FF2B5EF4-FFF2-40B4-BE49-F238E27FC236}">
                  <a16:creationId xmlns:a16="http://schemas.microsoft.com/office/drawing/2014/main" id="{F90F4B83-A7E1-421D-A7C2-A01DF3559FDE}"/>
                </a:ext>
              </a:extLst>
            </p:cNvPr>
            <p:cNvSpPr/>
            <p:nvPr/>
          </p:nvSpPr>
          <p:spPr>
            <a:xfrm>
              <a:off x="5326230" y="3624180"/>
              <a:ext cx="181590" cy="441005"/>
            </a:xfrm>
            <a:custGeom>
              <a:avLst/>
              <a:gdLst>
                <a:gd name="connsiteX0" fmla="*/ 51047 w 181590"/>
                <a:gd name="connsiteY0" fmla="*/ 459034 h 441004"/>
                <a:gd name="connsiteX1" fmla="*/ 12965 w 181590"/>
                <a:gd name="connsiteY1" fmla="*/ 459034 h 441004"/>
                <a:gd name="connsiteX2" fmla="*/ 3029 w 181590"/>
                <a:gd name="connsiteY2" fmla="*/ 454391 h 441004"/>
                <a:gd name="connsiteX3" fmla="*/ 202 w 181590"/>
                <a:gd name="connsiteY3" fmla="*/ 443806 h 441004"/>
                <a:gd name="connsiteX4" fmla="*/ 76366 w 181590"/>
                <a:gd name="connsiteY4" fmla="*/ 10714 h 441004"/>
                <a:gd name="connsiteX5" fmla="*/ 89129 w 181590"/>
                <a:gd name="connsiteY5" fmla="*/ 0 h 441004"/>
                <a:gd name="connsiteX6" fmla="*/ 178004 w 181590"/>
                <a:gd name="connsiteY6" fmla="*/ 0 h 441004"/>
                <a:gd name="connsiteX7" fmla="*/ 188381 w 181590"/>
                <a:gd name="connsiteY7" fmla="*/ 5188 h 441004"/>
                <a:gd name="connsiteX8" fmla="*/ 190430 w 181590"/>
                <a:gd name="connsiteY8" fmla="*/ 16603 h 441004"/>
                <a:gd name="connsiteX9" fmla="*/ 63473 w 181590"/>
                <a:gd name="connsiteY9" fmla="*/ 449721 h 441004"/>
                <a:gd name="connsiteX10" fmla="*/ 51047 w 181590"/>
                <a:gd name="connsiteY10" fmla="*/ 459034 h 441004"/>
                <a:gd name="connsiteX11" fmla="*/ 28426 w 181590"/>
                <a:gd name="connsiteY11" fmla="*/ 433093 h 441004"/>
                <a:gd name="connsiteX12" fmla="*/ 41345 w 181590"/>
                <a:gd name="connsiteY12" fmla="*/ 433093 h 441004"/>
                <a:gd name="connsiteX13" fmla="*/ 160701 w 181590"/>
                <a:gd name="connsiteY13" fmla="*/ 25941 h 441004"/>
                <a:gd name="connsiteX14" fmla="*/ 100024 w 181590"/>
                <a:gd name="connsiteY14" fmla="*/ 25941 h 441004"/>
                <a:gd name="connsiteX15" fmla="*/ 28426 w 181590"/>
                <a:gd name="connsiteY15" fmla="*/ 433093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51047" y="459034"/>
                  </a:moveTo>
                  <a:lnTo>
                    <a:pt x="12965" y="459034"/>
                  </a:lnTo>
                  <a:cubicBezTo>
                    <a:pt x="9151" y="459034"/>
                    <a:pt x="5494" y="457348"/>
                    <a:pt x="3029" y="454391"/>
                  </a:cubicBezTo>
                  <a:cubicBezTo>
                    <a:pt x="565" y="451433"/>
                    <a:pt x="-473" y="447568"/>
                    <a:pt x="202" y="443806"/>
                  </a:cubicBezTo>
                  <a:lnTo>
                    <a:pt x="76366" y="10714"/>
                  </a:lnTo>
                  <a:cubicBezTo>
                    <a:pt x="77455" y="4540"/>
                    <a:pt x="82825" y="0"/>
                    <a:pt x="89129" y="0"/>
                  </a:cubicBezTo>
                  <a:lnTo>
                    <a:pt x="178004" y="0"/>
                  </a:lnTo>
                  <a:cubicBezTo>
                    <a:pt x="182077" y="0"/>
                    <a:pt x="185942" y="1920"/>
                    <a:pt x="188381" y="5188"/>
                  </a:cubicBezTo>
                  <a:cubicBezTo>
                    <a:pt x="190819" y="8457"/>
                    <a:pt x="191598" y="12685"/>
                    <a:pt x="190430" y="16603"/>
                  </a:cubicBezTo>
                  <a:lnTo>
                    <a:pt x="63473" y="449721"/>
                  </a:lnTo>
                  <a:cubicBezTo>
                    <a:pt x="61864" y="455247"/>
                    <a:pt x="56780" y="459034"/>
                    <a:pt x="51047" y="459034"/>
                  </a:cubicBezTo>
                  <a:close/>
                  <a:moveTo>
                    <a:pt x="28426" y="433093"/>
                  </a:moveTo>
                  <a:lnTo>
                    <a:pt x="41345" y="433093"/>
                  </a:lnTo>
                  <a:lnTo>
                    <a:pt x="160701" y="25941"/>
                  </a:lnTo>
                  <a:lnTo>
                    <a:pt x="100024" y="25941"/>
                  </a:lnTo>
                  <a:lnTo>
                    <a:pt x="28426" y="433093"/>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2" name="手繪多邊形: 圖案 41">
              <a:extLst>
                <a:ext uri="{FF2B5EF4-FFF2-40B4-BE49-F238E27FC236}">
                  <a16:creationId xmlns:a16="http://schemas.microsoft.com/office/drawing/2014/main" id="{1C145A19-4BB3-48A0-885D-44A317E69D40}"/>
                </a:ext>
              </a:extLst>
            </p:cNvPr>
            <p:cNvSpPr/>
            <p:nvPr/>
          </p:nvSpPr>
          <p:spPr>
            <a:xfrm>
              <a:off x="5908361" y="3624205"/>
              <a:ext cx="181590" cy="441005"/>
            </a:xfrm>
            <a:custGeom>
              <a:avLst/>
              <a:gdLst>
                <a:gd name="connsiteX0" fmla="*/ 178025 w 181590"/>
                <a:gd name="connsiteY0" fmla="*/ 459008 h 441004"/>
                <a:gd name="connsiteX1" fmla="*/ 139917 w 181590"/>
                <a:gd name="connsiteY1" fmla="*/ 459008 h 441004"/>
                <a:gd name="connsiteX2" fmla="*/ 127491 w 181590"/>
                <a:gd name="connsiteY2" fmla="*/ 449695 h 441004"/>
                <a:gd name="connsiteX3" fmla="*/ 533 w 181590"/>
                <a:gd name="connsiteY3" fmla="*/ 16603 h 441004"/>
                <a:gd name="connsiteX4" fmla="*/ 2583 w 181590"/>
                <a:gd name="connsiteY4" fmla="*/ 5188 h 441004"/>
                <a:gd name="connsiteX5" fmla="*/ 12959 w 181590"/>
                <a:gd name="connsiteY5" fmla="*/ 0 h 441004"/>
                <a:gd name="connsiteX6" fmla="*/ 101835 w 181590"/>
                <a:gd name="connsiteY6" fmla="*/ 0 h 441004"/>
                <a:gd name="connsiteX7" fmla="*/ 114598 w 181590"/>
                <a:gd name="connsiteY7" fmla="*/ 10714 h 441004"/>
                <a:gd name="connsiteX8" fmla="*/ 190788 w 181590"/>
                <a:gd name="connsiteY8" fmla="*/ 443806 h 441004"/>
                <a:gd name="connsiteX9" fmla="*/ 187960 w 181590"/>
                <a:gd name="connsiteY9" fmla="*/ 454391 h 441004"/>
                <a:gd name="connsiteX10" fmla="*/ 178025 w 181590"/>
                <a:gd name="connsiteY10" fmla="*/ 459008 h 441004"/>
                <a:gd name="connsiteX11" fmla="*/ 149619 w 181590"/>
                <a:gd name="connsiteY11" fmla="*/ 433067 h 441004"/>
                <a:gd name="connsiteX12" fmla="*/ 162564 w 181590"/>
                <a:gd name="connsiteY12" fmla="*/ 433067 h 441004"/>
                <a:gd name="connsiteX13" fmla="*/ 90939 w 181590"/>
                <a:gd name="connsiteY13" fmla="*/ 25916 h 441004"/>
                <a:gd name="connsiteX14" fmla="*/ 30288 w 181590"/>
                <a:gd name="connsiteY14" fmla="*/ 25916 h 441004"/>
                <a:gd name="connsiteX15" fmla="*/ 149619 w 181590"/>
                <a:gd name="connsiteY15" fmla="*/ 433067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178025" y="459008"/>
                  </a:moveTo>
                  <a:lnTo>
                    <a:pt x="139917" y="459008"/>
                  </a:lnTo>
                  <a:cubicBezTo>
                    <a:pt x="134158" y="459008"/>
                    <a:pt x="129099" y="455221"/>
                    <a:pt x="127491" y="449695"/>
                  </a:cubicBezTo>
                  <a:lnTo>
                    <a:pt x="533" y="16603"/>
                  </a:lnTo>
                  <a:cubicBezTo>
                    <a:pt x="-634" y="12685"/>
                    <a:pt x="144" y="8457"/>
                    <a:pt x="2583" y="5188"/>
                  </a:cubicBezTo>
                  <a:cubicBezTo>
                    <a:pt x="5047" y="1920"/>
                    <a:pt x="8886" y="0"/>
                    <a:pt x="12959" y="0"/>
                  </a:cubicBezTo>
                  <a:lnTo>
                    <a:pt x="101835" y="0"/>
                  </a:lnTo>
                  <a:cubicBezTo>
                    <a:pt x="108138" y="0"/>
                    <a:pt x="113508" y="4540"/>
                    <a:pt x="114598" y="10714"/>
                  </a:cubicBezTo>
                  <a:lnTo>
                    <a:pt x="190788" y="443806"/>
                  </a:lnTo>
                  <a:cubicBezTo>
                    <a:pt x="191436" y="447594"/>
                    <a:pt x="190399" y="451459"/>
                    <a:pt x="187960" y="454391"/>
                  </a:cubicBezTo>
                  <a:cubicBezTo>
                    <a:pt x="185522" y="457322"/>
                    <a:pt x="181838" y="459008"/>
                    <a:pt x="178025" y="459008"/>
                  </a:cubicBezTo>
                  <a:close/>
                  <a:moveTo>
                    <a:pt x="149619" y="433067"/>
                  </a:moveTo>
                  <a:lnTo>
                    <a:pt x="162564" y="433067"/>
                  </a:lnTo>
                  <a:lnTo>
                    <a:pt x="90939" y="25916"/>
                  </a:lnTo>
                  <a:lnTo>
                    <a:pt x="30288" y="25916"/>
                  </a:lnTo>
                  <a:lnTo>
                    <a:pt x="149619" y="43306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3" name="手繪多邊形: 圖案 42">
              <a:extLst>
                <a:ext uri="{FF2B5EF4-FFF2-40B4-BE49-F238E27FC236}">
                  <a16:creationId xmlns:a16="http://schemas.microsoft.com/office/drawing/2014/main" id="{0510DFCA-6EF3-4E85-8699-7C6175727041}"/>
                </a:ext>
              </a:extLst>
            </p:cNvPr>
            <p:cNvSpPr/>
            <p:nvPr/>
          </p:nvSpPr>
          <p:spPr>
            <a:xfrm>
              <a:off x="5466333" y="3709216"/>
              <a:ext cx="492888" cy="25941"/>
            </a:xfrm>
            <a:custGeom>
              <a:avLst/>
              <a:gdLst>
                <a:gd name="connsiteX0" fmla="*/ 479917 w 492887"/>
                <a:gd name="connsiteY0" fmla="*/ 25941 h 25941"/>
                <a:gd name="connsiteX1" fmla="*/ 12971 w 492887"/>
                <a:gd name="connsiteY1" fmla="*/ 25941 h 25941"/>
                <a:gd name="connsiteX2" fmla="*/ 0 w 492887"/>
                <a:gd name="connsiteY2" fmla="*/ 12971 h 25941"/>
                <a:gd name="connsiteX3" fmla="*/ 12971 w 492887"/>
                <a:gd name="connsiteY3" fmla="*/ 0 h 25941"/>
                <a:gd name="connsiteX4" fmla="*/ 479917 w 492887"/>
                <a:gd name="connsiteY4" fmla="*/ 0 h 25941"/>
                <a:gd name="connsiteX5" fmla="*/ 492888 w 492887"/>
                <a:gd name="connsiteY5" fmla="*/ 12971 h 25941"/>
                <a:gd name="connsiteX6" fmla="*/ 479917 w 492887"/>
                <a:gd name="connsiteY6" fmla="*/ 25941 h 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887" h="25941">
                  <a:moveTo>
                    <a:pt x="479917" y="25941"/>
                  </a:moveTo>
                  <a:lnTo>
                    <a:pt x="12971" y="25941"/>
                  </a:lnTo>
                  <a:cubicBezTo>
                    <a:pt x="5811" y="25941"/>
                    <a:pt x="0" y="20131"/>
                    <a:pt x="0" y="12971"/>
                  </a:cubicBezTo>
                  <a:cubicBezTo>
                    <a:pt x="0" y="5811"/>
                    <a:pt x="5811" y="0"/>
                    <a:pt x="12971" y="0"/>
                  </a:cubicBezTo>
                  <a:lnTo>
                    <a:pt x="479917" y="0"/>
                  </a:lnTo>
                  <a:cubicBezTo>
                    <a:pt x="487077" y="0"/>
                    <a:pt x="492888" y="5811"/>
                    <a:pt x="492888" y="12971"/>
                  </a:cubicBezTo>
                  <a:cubicBezTo>
                    <a:pt x="492888" y="20131"/>
                    <a:pt x="487103" y="25941"/>
                    <a:pt x="479917" y="2594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44" name="群組 43">
            <a:extLst>
              <a:ext uri="{FF2B5EF4-FFF2-40B4-BE49-F238E27FC236}">
                <a16:creationId xmlns:a16="http://schemas.microsoft.com/office/drawing/2014/main" id="{49467568-7D0E-447B-9012-F5E4C7909773}"/>
              </a:ext>
            </a:extLst>
          </p:cNvPr>
          <p:cNvGrpSpPr/>
          <p:nvPr/>
        </p:nvGrpSpPr>
        <p:grpSpPr>
          <a:xfrm>
            <a:off x="1500636" y="3987605"/>
            <a:ext cx="598804" cy="684782"/>
            <a:chOff x="3207210" y="538160"/>
            <a:chExt cx="1719432" cy="1966312"/>
          </a:xfrm>
          <a:solidFill>
            <a:schemeClr val="bg1"/>
          </a:solidFill>
        </p:grpSpPr>
        <p:sp>
          <p:nvSpPr>
            <p:cNvPr id="45" name="手繪多邊形: 圖案 44">
              <a:extLst>
                <a:ext uri="{FF2B5EF4-FFF2-40B4-BE49-F238E27FC236}">
                  <a16:creationId xmlns:a16="http://schemas.microsoft.com/office/drawing/2014/main" id="{5946C241-C470-45FF-BC11-58DAD8A569AB}"/>
                </a:ext>
              </a:extLst>
            </p:cNvPr>
            <p:cNvSpPr/>
            <p:nvPr/>
          </p:nvSpPr>
          <p:spPr>
            <a:xfrm>
              <a:off x="3207210" y="538160"/>
              <a:ext cx="1719432" cy="1966312"/>
            </a:xfrm>
            <a:custGeom>
              <a:avLst/>
              <a:gdLst>
                <a:gd name="connsiteX0" fmla="*/ 1548017 w 1719432"/>
                <a:gd name="connsiteY0" fmla="*/ 438085 h 1966312"/>
                <a:gd name="connsiteX1" fmla="*/ 1487044 w 1719432"/>
                <a:gd name="connsiteY1" fmla="*/ 449699 h 1966312"/>
                <a:gd name="connsiteX2" fmla="*/ 842950 w 1719432"/>
                <a:gd name="connsiteY2" fmla="*/ 138057 h 1966312"/>
                <a:gd name="connsiteX3" fmla="*/ 692919 w 1719432"/>
                <a:gd name="connsiteY3" fmla="*/ 5118 h 1966312"/>
                <a:gd name="connsiteX4" fmla="*/ 500153 w 1719432"/>
                <a:gd name="connsiteY4" fmla="*/ 60657 h 1966312"/>
                <a:gd name="connsiteX5" fmla="*/ 456284 w 1719432"/>
                <a:gd name="connsiteY5" fmla="*/ 104278 h 1966312"/>
                <a:gd name="connsiteX6" fmla="*/ 431262 w 1719432"/>
                <a:gd name="connsiteY6" fmla="*/ 99889 h 1966312"/>
                <a:gd name="connsiteX7" fmla="*/ 108175 w 1719432"/>
                <a:gd name="connsiteY7" fmla="*/ 207202 h 1966312"/>
                <a:gd name="connsiteX8" fmla="*/ 10151 w 1719432"/>
                <a:gd name="connsiteY8" fmla="*/ 304977 h 1966312"/>
                <a:gd name="connsiteX9" fmla="*/ 10151 w 1719432"/>
                <a:gd name="connsiteY9" fmla="*/ 353865 h 1966312"/>
                <a:gd name="connsiteX10" fmla="*/ 130727 w 1719432"/>
                <a:gd name="connsiteY10" fmla="*/ 474177 h 1966312"/>
                <a:gd name="connsiteX11" fmla="*/ 131624 w 1719432"/>
                <a:gd name="connsiteY11" fmla="*/ 719645 h 1966312"/>
                <a:gd name="connsiteX12" fmla="*/ 377632 w 1719432"/>
                <a:gd name="connsiteY12" fmla="*/ 720574 h 1966312"/>
                <a:gd name="connsiteX13" fmla="*/ 500221 w 1719432"/>
                <a:gd name="connsiteY13" fmla="*/ 842928 h 1966312"/>
                <a:gd name="connsiteX14" fmla="*/ 549216 w 1719432"/>
                <a:gd name="connsiteY14" fmla="*/ 842928 h 1966312"/>
                <a:gd name="connsiteX15" fmla="*/ 647156 w 1719432"/>
                <a:gd name="connsiteY15" fmla="*/ 745051 h 1966312"/>
                <a:gd name="connsiteX16" fmla="*/ 750306 w 1719432"/>
                <a:gd name="connsiteY16" fmla="*/ 397672 h 1966312"/>
                <a:gd name="connsiteX17" fmla="*/ 794175 w 1719432"/>
                <a:gd name="connsiteY17" fmla="*/ 353865 h 1966312"/>
                <a:gd name="connsiteX18" fmla="*/ 800029 w 1719432"/>
                <a:gd name="connsiteY18" fmla="*/ 347400 h 1966312"/>
                <a:gd name="connsiteX19" fmla="*/ 1376162 w 1719432"/>
                <a:gd name="connsiteY19" fmla="*/ 624740 h 1966312"/>
                <a:gd name="connsiteX20" fmla="*/ 1379038 w 1719432"/>
                <a:gd name="connsiteY20" fmla="*/ 648035 h 1966312"/>
                <a:gd name="connsiteX21" fmla="*/ 868429 w 1719432"/>
                <a:gd name="connsiteY21" fmla="*/ 1315667 h 1966312"/>
                <a:gd name="connsiteX22" fmla="*/ 751101 w 1719432"/>
                <a:gd name="connsiteY22" fmla="*/ 1451813 h 1966312"/>
                <a:gd name="connsiteX23" fmla="*/ 751101 w 1719432"/>
                <a:gd name="connsiteY23" fmla="*/ 1555531 h 1966312"/>
                <a:gd name="connsiteX24" fmla="*/ 647156 w 1719432"/>
                <a:gd name="connsiteY24" fmla="*/ 1555531 h 1966312"/>
                <a:gd name="connsiteX25" fmla="*/ 612507 w 1719432"/>
                <a:gd name="connsiteY25" fmla="*/ 1590103 h 1966312"/>
                <a:gd name="connsiteX26" fmla="*/ 612507 w 1719432"/>
                <a:gd name="connsiteY26" fmla="*/ 1693821 h 1966312"/>
                <a:gd name="connsiteX27" fmla="*/ 577859 w 1719432"/>
                <a:gd name="connsiteY27" fmla="*/ 1693821 h 1966312"/>
                <a:gd name="connsiteX28" fmla="*/ 439265 w 1719432"/>
                <a:gd name="connsiteY28" fmla="*/ 1832111 h 1966312"/>
                <a:gd name="connsiteX29" fmla="*/ 439265 w 1719432"/>
                <a:gd name="connsiteY29" fmla="*/ 1935828 h 1966312"/>
                <a:gd name="connsiteX30" fmla="*/ 473913 w 1719432"/>
                <a:gd name="connsiteY30" fmla="*/ 1970401 h 1966312"/>
                <a:gd name="connsiteX31" fmla="*/ 1305477 w 1719432"/>
                <a:gd name="connsiteY31" fmla="*/ 1970401 h 1966312"/>
                <a:gd name="connsiteX32" fmla="*/ 1340126 w 1719432"/>
                <a:gd name="connsiteY32" fmla="*/ 1935828 h 1966312"/>
                <a:gd name="connsiteX33" fmla="*/ 1340126 w 1719432"/>
                <a:gd name="connsiteY33" fmla="*/ 1832111 h 1966312"/>
                <a:gd name="connsiteX34" fmla="*/ 1201532 w 1719432"/>
                <a:gd name="connsiteY34" fmla="*/ 1693821 h 1966312"/>
                <a:gd name="connsiteX35" fmla="*/ 1166883 w 1719432"/>
                <a:gd name="connsiteY35" fmla="*/ 1693821 h 1966312"/>
                <a:gd name="connsiteX36" fmla="*/ 1166883 w 1719432"/>
                <a:gd name="connsiteY36" fmla="*/ 1590103 h 1966312"/>
                <a:gd name="connsiteX37" fmla="*/ 1132235 w 1719432"/>
                <a:gd name="connsiteY37" fmla="*/ 1555531 h 1966312"/>
                <a:gd name="connsiteX38" fmla="*/ 1028289 w 1719432"/>
                <a:gd name="connsiteY38" fmla="*/ 1555531 h 1966312"/>
                <a:gd name="connsiteX39" fmla="*/ 1028289 w 1719432"/>
                <a:gd name="connsiteY39" fmla="*/ 1451813 h 1966312"/>
                <a:gd name="connsiteX40" fmla="*/ 1027951 w 1719432"/>
                <a:gd name="connsiteY40" fmla="*/ 1448572 h 1966312"/>
                <a:gd name="connsiteX41" fmla="*/ 1535227 w 1719432"/>
                <a:gd name="connsiteY41" fmla="*/ 782494 h 1966312"/>
                <a:gd name="connsiteX42" fmla="*/ 1548017 w 1719432"/>
                <a:gd name="connsiteY42" fmla="*/ 783810 h 1966312"/>
                <a:gd name="connsiteX43" fmla="*/ 1721260 w 1719432"/>
                <a:gd name="connsiteY43" fmla="*/ 610948 h 1966312"/>
                <a:gd name="connsiteX44" fmla="*/ 1548017 w 1719432"/>
                <a:gd name="connsiteY44" fmla="*/ 438085 h 1966312"/>
                <a:gd name="connsiteX45" fmla="*/ 180653 w 1719432"/>
                <a:gd name="connsiteY45" fmla="*/ 670656 h 1966312"/>
                <a:gd name="connsiteX46" fmla="*/ 179604 w 1719432"/>
                <a:gd name="connsiteY46" fmla="*/ 522997 h 1966312"/>
                <a:gd name="connsiteX47" fmla="*/ 328603 w 1719432"/>
                <a:gd name="connsiteY47" fmla="*/ 671652 h 1966312"/>
                <a:gd name="connsiteX48" fmla="*/ 180653 w 1719432"/>
                <a:gd name="connsiteY48" fmla="*/ 670656 h 1966312"/>
                <a:gd name="connsiteX49" fmla="*/ 745180 w 1719432"/>
                <a:gd name="connsiteY49" fmla="*/ 304977 h 1966312"/>
                <a:gd name="connsiteX50" fmla="*/ 687624 w 1719432"/>
                <a:gd name="connsiteY50" fmla="*/ 362407 h 1966312"/>
                <a:gd name="connsiteX51" fmla="*/ 678657 w 1719432"/>
                <a:gd name="connsiteY51" fmla="*/ 395764 h 1966312"/>
                <a:gd name="connsiteX52" fmla="*/ 643146 w 1719432"/>
                <a:gd name="connsiteY52" fmla="*/ 638329 h 1966312"/>
                <a:gd name="connsiteX53" fmla="*/ 463762 w 1719432"/>
                <a:gd name="connsiteY53" fmla="*/ 459338 h 1966312"/>
                <a:gd name="connsiteX54" fmla="*/ 414767 w 1719432"/>
                <a:gd name="connsiteY54" fmla="*/ 508226 h 1966312"/>
                <a:gd name="connsiteX55" fmla="*/ 600444 w 1719432"/>
                <a:gd name="connsiteY55" fmla="*/ 693530 h 1966312"/>
                <a:gd name="connsiteX56" fmla="*/ 598161 w 1719432"/>
                <a:gd name="connsiteY56" fmla="*/ 696164 h 1966312"/>
                <a:gd name="connsiteX57" fmla="*/ 524634 w 1719432"/>
                <a:gd name="connsiteY57" fmla="*/ 769495 h 1966312"/>
                <a:gd name="connsiteX58" fmla="*/ 402163 w 1719432"/>
                <a:gd name="connsiteY58" fmla="*/ 647276 h 1966312"/>
                <a:gd name="connsiteX59" fmla="*/ 343744 w 1719432"/>
                <a:gd name="connsiteY59" fmla="*/ 588985 h 1966312"/>
                <a:gd name="connsiteX60" fmla="*/ 83644 w 1719432"/>
                <a:gd name="connsiteY60" fmla="*/ 329421 h 1966312"/>
                <a:gd name="connsiteX61" fmla="*/ 157153 w 1719432"/>
                <a:gd name="connsiteY61" fmla="*/ 256090 h 1966312"/>
                <a:gd name="connsiteX62" fmla="*/ 421467 w 1719432"/>
                <a:gd name="connsiteY62" fmla="*/ 168342 h 1966312"/>
                <a:gd name="connsiteX63" fmla="*/ 458264 w 1719432"/>
                <a:gd name="connsiteY63" fmla="*/ 175820 h 1966312"/>
                <a:gd name="connsiteX64" fmla="*/ 491627 w 1719432"/>
                <a:gd name="connsiteY64" fmla="*/ 166822 h 1966312"/>
                <a:gd name="connsiteX65" fmla="*/ 549132 w 1719432"/>
                <a:gd name="connsiteY65" fmla="*/ 109427 h 1966312"/>
                <a:gd name="connsiteX66" fmla="*/ 745180 w 1719432"/>
                <a:gd name="connsiteY66" fmla="*/ 109427 h 1966312"/>
                <a:gd name="connsiteX67" fmla="*/ 745180 w 1719432"/>
                <a:gd name="connsiteY67" fmla="*/ 304977 h 1966312"/>
                <a:gd name="connsiteX68" fmla="*/ 854421 w 1719432"/>
                <a:gd name="connsiteY68" fmla="*/ 220302 h 1966312"/>
                <a:gd name="connsiteX69" fmla="*/ 1420826 w 1719432"/>
                <a:gd name="connsiteY69" fmla="*/ 494502 h 1966312"/>
                <a:gd name="connsiteX70" fmla="*/ 1385653 w 1719432"/>
                <a:gd name="connsiteY70" fmla="*/ 552556 h 1966312"/>
                <a:gd name="connsiteX71" fmla="*/ 838213 w 1719432"/>
                <a:gd name="connsiteY71" fmla="*/ 289008 h 1966312"/>
                <a:gd name="connsiteX72" fmla="*/ 854421 w 1719432"/>
                <a:gd name="connsiteY72" fmla="*/ 220302 h 1966312"/>
                <a:gd name="connsiteX73" fmla="*/ 1270829 w 1719432"/>
                <a:gd name="connsiteY73" fmla="*/ 1832111 h 1966312"/>
                <a:gd name="connsiteX74" fmla="*/ 1270829 w 1719432"/>
                <a:gd name="connsiteY74" fmla="*/ 1901256 h 1966312"/>
                <a:gd name="connsiteX75" fmla="*/ 508562 w 1719432"/>
                <a:gd name="connsiteY75" fmla="*/ 1901256 h 1966312"/>
                <a:gd name="connsiteX76" fmla="*/ 508562 w 1719432"/>
                <a:gd name="connsiteY76" fmla="*/ 1832111 h 1966312"/>
                <a:gd name="connsiteX77" fmla="*/ 577859 w 1719432"/>
                <a:gd name="connsiteY77" fmla="*/ 1762966 h 1966312"/>
                <a:gd name="connsiteX78" fmla="*/ 1201532 w 1719432"/>
                <a:gd name="connsiteY78" fmla="*/ 1762966 h 1966312"/>
                <a:gd name="connsiteX79" fmla="*/ 1270829 w 1719432"/>
                <a:gd name="connsiteY79" fmla="*/ 1832111 h 1966312"/>
                <a:gd name="connsiteX80" fmla="*/ 1097586 w 1719432"/>
                <a:gd name="connsiteY80" fmla="*/ 1693821 h 1966312"/>
                <a:gd name="connsiteX81" fmla="*/ 681804 w 1719432"/>
                <a:gd name="connsiteY81" fmla="*/ 1693821 h 1966312"/>
                <a:gd name="connsiteX82" fmla="*/ 681804 w 1719432"/>
                <a:gd name="connsiteY82" fmla="*/ 1624676 h 1966312"/>
                <a:gd name="connsiteX83" fmla="*/ 1097586 w 1719432"/>
                <a:gd name="connsiteY83" fmla="*/ 1624676 h 1966312"/>
                <a:gd name="connsiteX84" fmla="*/ 820398 w 1719432"/>
                <a:gd name="connsiteY84" fmla="*/ 1555531 h 1966312"/>
                <a:gd name="connsiteX85" fmla="*/ 820398 w 1719432"/>
                <a:gd name="connsiteY85" fmla="*/ 1451813 h 1966312"/>
                <a:gd name="connsiteX86" fmla="*/ 889695 w 1719432"/>
                <a:gd name="connsiteY86" fmla="*/ 1382668 h 1966312"/>
                <a:gd name="connsiteX87" fmla="*/ 958992 w 1719432"/>
                <a:gd name="connsiteY87" fmla="*/ 1451813 h 1966312"/>
                <a:gd name="connsiteX88" fmla="*/ 958992 w 1719432"/>
                <a:gd name="connsiteY88" fmla="*/ 1555531 h 1966312"/>
                <a:gd name="connsiteX89" fmla="*/ 1000780 w 1719432"/>
                <a:gd name="connsiteY89" fmla="*/ 1369906 h 1966312"/>
                <a:gd name="connsiteX90" fmla="*/ 947353 w 1719432"/>
                <a:gd name="connsiteY90" fmla="*/ 1326454 h 1966312"/>
                <a:gd name="connsiteX91" fmla="*/ 1412891 w 1719432"/>
                <a:gd name="connsiteY91" fmla="*/ 717738 h 1966312"/>
                <a:gd name="connsiteX92" fmla="*/ 1464339 w 1719432"/>
                <a:gd name="connsiteY92" fmla="*/ 761342 h 1966312"/>
                <a:gd name="connsiteX93" fmla="*/ 1548017 w 1719432"/>
                <a:gd name="connsiteY93" fmla="*/ 714665 h 1966312"/>
                <a:gd name="connsiteX94" fmla="*/ 1444071 w 1719432"/>
                <a:gd name="connsiteY94" fmla="*/ 610948 h 1966312"/>
                <a:gd name="connsiteX95" fmla="*/ 1548017 w 1719432"/>
                <a:gd name="connsiteY95" fmla="*/ 507230 h 1966312"/>
                <a:gd name="connsiteX96" fmla="*/ 1651963 w 1719432"/>
                <a:gd name="connsiteY96" fmla="*/ 610948 h 1966312"/>
                <a:gd name="connsiteX97" fmla="*/ 1548017 w 1719432"/>
                <a:gd name="connsiteY97" fmla="*/ 714665 h 196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719432" h="1966312">
                  <a:moveTo>
                    <a:pt x="1548017" y="438085"/>
                  </a:moveTo>
                  <a:cubicBezTo>
                    <a:pt x="1527157" y="438220"/>
                    <a:pt x="1506483" y="442153"/>
                    <a:pt x="1487044" y="449699"/>
                  </a:cubicBezTo>
                  <a:lnTo>
                    <a:pt x="842950" y="138057"/>
                  </a:lnTo>
                  <a:cubicBezTo>
                    <a:pt x="819112" y="71005"/>
                    <a:pt x="762470" y="20818"/>
                    <a:pt x="692919" y="5118"/>
                  </a:cubicBezTo>
                  <a:cubicBezTo>
                    <a:pt x="623369" y="-10581"/>
                    <a:pt x="550603" y="10368"/>
                    <a:pt x="500153" y="60657"/>
                  </a:cubicBezTo>
                  <a:lnTo>
                    <a:pt x="456284" y="104278"/>
                  </a:lnTo>
                  <a:cubicBezTo>
                    <a:pt x="447961" y="102556"/>
                    <a:pt x="439620" y="101087"/>
                    <a:pt x="431262" y="99889"/>
                  </a:cubicBezTo>
                  <a:cubicBezTo>
                    <a:pt x="312598" y="82535"/>
                    <a:pt x="192732" y="122358"/>
                    <a:pt x="108175" y="207202"/>
                  </a:cubicBezTo>
                  <a:lnTo>
                    <a:pt x="10151" y="304977"/>
                  </a:lnTo>
                  <a:cubicBezTo>
                    <a:pt x="-3384" y="318482"/>
                    <a:pt x="-3384" y="340360"/>
                    <a:pt x="10151" y="353865"/>
                  </a:cubicBezTo>
                  <a:lnTo>
                    <a:pt x="130727" y="474177"/>
                  </a:lnTo>
                  <a:cubicBezTo>
                    <a:pt x="63308" y="542326"/>
                    <a:pt x="63714" y="651986"/>
                    <a:pt x="131624" y="719645"/>
                  </a:cubicBezTo>
                  <a:cubicBezTo>
                    <a:pt x="199381" y="787474"/>
                    <a:pt x="309350" y="787896"/>
                    <a:pt x="377632" y="720574"/>
                  </a:cubicBezTo>
                  <a:lnTo>
                    <a:pt x="500221" y="842928"/>
                  </a:lnTo>
                  <a:cubicBezTo>
                    <a:pt x="513739" y="856416"/>
                    <a:pt x="535682" y="856416"/>
                    <a:pt x="549216" y="842928"/>
                  </a:cubicBezTo>
                  <a:lnTo>
                    <a:pt x="647156" y="745051"/>
                  </a:lnTo>
                  <a:cubicBezTo>
                    <a:pt x="737939" y="653961"/>
                    <a:pt x="776715" y="523402"/>
                    <a:pt x="750306" y="397672"/>
                  </a:cubicBezTo>
                  <a:lnTo>
                    <a:pt x="794175" y="353865"/>
                  </a:lnTo>
                  <a:cubicBezTo>
                    <a:pt x="796256" y="351789"/>
                    <a:pt x="798049" y="349544"/>
                    <a:pt x="800029" y="347400"/>
                  </a:cubicBezTo>
                  <a:lnTo>
                    <a:pt x="1376162" y="624740"/>
                  </a:lnTo>
                  <a:cubicBezTo>
                    <a:pt x="1376602" y="632556"/>
                    <a:pt x="1377566" y="640338"/>
                    <a:pt x="1379038" y="648035"/>
                  </a:cubicBezTo>
                  <a:lnTo>
                    <a:pt x="868429" y="1315667"/>
                  </a:lnTo>
                  <a:cubicBezTo>
                    <a:pt x="801095" y="1326099"/>
                    <a:pt x="751355" y="1383833"/>
                    <a:pt x="751101" y="1451813"/>
                  </a:cubicBezTo>
                  <a:lnTo>
                    <a:pt x="751101" y="1555531"/>
                  </a:lnTo>
                  <a:lnTo>
                    <a:pt x="647156" y="1555531"/>
                  </a:lnTo>
                  <a:cubicBezTo>
                    <a:pt x="628021" y="1555531"/>
                    <a:pt x="612507" y="1571011"/>
                    <a:pt x="612507" y="1590103"/>
                  </a:cubicBezTo>
                  <a:lnTo>
                    <a:pt x="612507" y="1693821"/>
                  </a:lnTo>
                  <a:lnTo>
                    <a:pt x="577859" y="1693821"/>
                  </a:lnTo>
                  <a:cubicBezTo>
                    <a:pt x="501321" y="1693821"/>
                    <a:pt x="439265" y="1755741"/>
                    <a:pt x="439265" y="1832111"/>
                  </a:cubicBezTo>
                  <a:lnTo>
                    <a:pt x="439265" y="1935828"/>
                  </a:lnTo>
                  <a:cubicBezTo>
                    <a:pt x="439265" y="1954921"/>
                    <a:pt x="454779" y="1970401"/>
                    <a:pt x="473913" y="1970401"/>
                  </a:cubicBezTo>
                  <a:lnTo>
                    <a:pt x="1305477" y="1970401"/>
                  </a:lnTo>
                  <a:cubicBezTo>
                    <a:pt x="1324612" y="1970401"/>
                    <a:pt x="1340126" y="1954921"/>
                    <a:pt x="1340126" y="1935828"/>
                  </a:cubicBezTo>
                  <a:lnTo>
                    <a:pt x="1340126" y="1832111"/>
                  </a:lnTo>
                  <a:cubicBezTo>
                    <a:pt x="1340126" y="1755741"/>
                    <a:pt x="1278087" y="1693821"/>
                    <a:pt x="1201532" y="1693821"/>
                  </a:cubicBezTo>
                  <a:lnTo>
                    <a:pt x="1166883" y="1693821"/>
                  </a:lnTo>
                  <a:lnTo>
                    <a:pt x="1166883" y="1590103"/>
                  </a:lnTo>
                  <a:cubicBezTo>
                    <a:pt x="1166883" y="1571011"/>
                    <a:pt x="1151369" y="1555531"/>
                    <a:pt x="1132235" y="1555531"/>
                  </a:cubicBezTo>
                  <a:lnTo>
                    <a:pt x="1028289" y="1555531"/>
                  </a:lnTo>
                  <a:lnTo>
                    <a:pt x="1028289" y="1451813"/>
                  </a:lnTo>
                  <a:cubicBezTo>
                    <a:pt x="1028289" y="1450716"/>
                    <a:pt x="1027985" y="1449669"/>
                    <a:pt x="1027951" y="1448572"/>
                  </a:cubicBezTo>
                  <a:lnTo>
                    <a:pt x="1535227" y="782494"/>
                  </a:lnTo>
                  <a:cubicBezTo>
                    <a:pt x="1539524" y="782831"/>
                    <a:pt x="1543652" y="783810"/>
                    <a:pt x="1548017" y="783810"/>
                  </a:cubicBezTo>
                  <a:cubicBezTo>
                    <a:pt x="1643706" y="783810"/>
                    <a:pt x="1721260" y="706410"/>
                    <a:pt x="1721260" y="610948"/>
                  </a:cubicBezTo>
                  <a:cubicBezTo>
                    <a:pt x="1721260" y="515468"/>
                    <a:pt x="1643706" y="438085"/>
                    <a:pt x="1548017" y="438085"/>
                  </a:cubicBezTo>
                  <a:close/>
                  <a:moveTo>
                    <a:pt x="180653" y="670656"/>
                  </a:moveTo>
                  <a:cubicBezTo>
                    <a:pt x="139897" y="629990"/>
                    <a:pt x="139423" y="564204"/>
                    <a:pt x="179604" y="522997"/>
                  </a:cubicBezTo>
                  <a:lnTo>
                    <a:pt x="328603" y="671652"/>
                  </a:lnTo>
                  <a:cubicBezTo>
                    <a:pt x="286815" y="710513"/>
                    <a:pt x="221899" y="710074"/>
                    <a:pt x="180653" y="670656"/>
                  </a:cubicBezTo>
                  <a:close/>
                  <a:moveTo>
                    <a:pt x="745180" y="304977"/>
                  </a:moveTo>
                  <a:lnTo>
                    <a:pt x="687624" y="362407"/>
                  </a:lnTo>
                  <a:cubicBezTo>
                    <a:pt x="678877" y="371135"/>
                    <a:pt x="675460" y="383846"/>
                    <a:pt x="678657" y="395764"/>
                  </a:cubicBezTo>
                  <a:cubicBezTo>
                    <a:pt x="700397" y="478076"/>
                    <a:pt x="687573" y="565656"/>
                    <a:pt x="643146" y="638329"/>
                  </a:cubicBezTo>
                  <a:lnTo>
                    <a:pt x="463762" y="459338"/>
                  </a:lnTo>
                  <a:lnTo>
                    <a:pt x="414767" y="508226"/>
                  </a:lnTo>
                  <a:lnTo>
                    <a:pt x="600444" y="693530"/>
                  </a:lnTo>
                  <a:cubicBezTo>
                    <a:pt x="599649" y="694374"/>
                    <a:pt x="598990" y="695336"/>
                    <a:pt x="598161" y="696164"/>
                  </a:cubicBezTo>
                  <a:lnTo>
                    <a:pt x="524634" y="769495"/>
                  </a:lnTo>
                  <a:lnTo>
                    <a:pt x="402163" y="647276"/>
                  </a:lnTo>
                  <a:lnTo>
                    <a:pt x="343744" y="588985"/>
                  </a:lnTo>
                  <a:lnTo>
                    <a:pt x="83644" y="329421"/>
                  </a:lnTo>
                  <a:lnTo>
                    <a:pt x="157153" y="256090"/>
                  </a:lnTo>
                  <a:cubicBezTo>
                    <a:pt x="226247" y="186540"/>
                    <a:pt x="324390" y="153959"/>
                    <a:pt x="421467" y="168342"/>
                  </a:cubicBezTo>
                  <a:cubicBezTo>
                    <a:pt x="433851" y="170114"/>
                    <a:pt x="446150" y="172613"/>
                    <a:pt x="458264" y="175820"/>
                  </a:cubicBezTo>
                  <a:cubicBezTo>
                    <a:pt x="470191" y="178960"/>
                    <a:pt x="482897" y="175533"/>
                    <a:pt x="491627" y="166822"/>
                  </a:cubicBezTo>
                  <a:lnTo>
                    <a:pt x="549132" y="109427"/>
                  </a:lnTo>
                  <a:cubicBezTo>
                    <a:pt x="604014" y="57230"/>
                    <a:pt x="690297" y="57230"/>
                    <a:pt x="745180" y="109427"/>
                  </a:cubicBezTo>
                  <a:cubicBezTo>
                    <a:pt x="799284" y="163429"/>
                    <a:pt x="799284" y="250975"/>
                    <a:pt x="745180" y="304977"/>
                  </a:cubicBezTo>
                  <a:close/>
                  <a:moveTo>
                    <a:pt x="854421" y="220302"/>
                  </a:moveTo>
                  <a:lnTo>
                    <a:pt x="1420826" y="494502"/>
                  </a:lnTo>
                  <a:cubicBezTo>
                    <a:pt x="1405363" y="511349"/>
                    <a:pt x="1393418" y="531066"/>
                    <a:pt x="1385653" y="552556"/>
                  </a:cubicBezTo>
                  <a:lnTo>
                    <a:pt x="838213" y="289008"/>
                  </a:lnTo>
                  <a:cubicBezTo>
                    <a:pt x="847518" y="267197"/>
                    <a:pt x="853000" y="243969"/>
                    <a:pt x="854421" y="220302"/>
                  </a:cubicBezTo>
                  <a:close/>
                  <a:moveTo>
                    <a:pt x="1270829" y="1832111"/>
                  </a:moveTo>
                  <a:lnTo>
                    <a:pt x="1270829" y="1901256"/>
                  </a:lnTo>
                  <a:lnTo>
                    <a:pt x="508562" y="1901256"/>
                  </a:lnTo>
                  <a:lnTo>
                    <a:pt x="508562" y="1832111"/>
                  </a:lnTo>
                  <a:cubicBezTo>
                    <a:pt x="508562" y="1793926"/>
                    <a:pt x="539590" y="1762966"/>
                    <a:pt x="577859" y="1762966"/>
                  </a:cubicBezTo>
                  <a:lnTo>
                    <a:pt x="1201532" y="1762966"/>
                  </a:lnTo>
                  <a:cubicBezTo>
                    <a:pt x="1239801" y="1762966"/>
                    <a:pt x="1270829" y="1793926"/>
                    <a:pt x="1270829" y="1832111"/>
                  </a:cubicBezTo>
                  <a:close/>
                  <a:moveTo>
                    <a:pt x="1097586" y="1693821"/>
                  </a:moveTo>
                  <a:lnTo>
                    <a:pt x="681804" y="1693821"/>
                  </a:lnTo>
                  <a:lnTo>
                    <a:pt x="681804" y="1624676"/>
                  </a:lnTo>
                  <a:lnTo>
                    <a:pt x="1097586" y="1624676"/>
                  </a:lnTo>
                  <a:close/>
                  <a:moveTo>
                    <a:pt x="820398" y="1555531"/>
                  </a:moveTo>
                  <a:lnTo>
                    <a:pt x="820398" y="1451813"/>
                  </a:lnTo>
                  <a:cubicBezTo>
                    <a:pt x="820398" y="1413628"/>
                    <a:pt x="851426" y="1382668"/>
                    <a:pt x="889695" y="1382668"/>
                  </a:cubicBezTo>
                  <a:cubicBezTo>
                    <a:pt x="927964" y="1382668"/>
                    <a:pt x="958992" y="1413628"/>
                    <a:pt x="958992" y="1451813"/>
                  </a:cubicBezTo>
                  <a:lnTo>
                    <a:pt x="958992" y="1555531"/>
                  </a:lnTo>
                  <a:close/>
                  <a:moveTo>
                    <a:pt x="1000780" y="1369906"/>
                  </a:moveTo>
                  <a:cubicBezTo>
                    <a:pt x="986907" y="1351185"/>
                    <a:pt x="968534" y="1336228"/>
                    <a:pt x="947353" y="1326454"/>
                  </a:cubicBezTo>
                  <a:lnTo>
                    <a:pt x="1412891" y="717738"/>
                  </a:lnTo>
                  <a:cubicBezTo>
                    <a:pt x="1427018" y="735497"/>
                    <a:pt x="1444494" y="750301"/>
                    <a:pt x="1464339" y="761342"/>
                  </a:cubicBezTo>
                  <a:close/>
                  <a:moveTo>
                    <a:pt x="1548017" y="714665"/>
                  </a:moveTo>
                  <a:cubicBezTo>
                    <a:pt x="1490613" y="714665"/>
                    <a:pt x="1444071" y="668225"/>
                    <a:pt x="1444071" y="610948"/>
                  </a:cubicBezTo>
                  <a:cubicBezTo>
                    <a:pt x="1444071" y="553653"/>
                    <a:pt x="1490613" y="507230"/>
                    <a:pt x="1548017" y="507230"/>
                  </a:cubicBezTo>
                  <a:cubicBezTo>
                    <a:pt x="1605420" y="507230"/>
                    <a:pt x="1651963" y="553653"/>
                    <a:pt x="1651963" y="610948"/>
                  </a:cubicBezTo>
                  <a:cubicBezTo>
                    <a:pt x="1651963" y="668225"/>
                    <a:pt x="1605420" y="714665"/>
                    <a:pt x="1548017" y="714665"/>
                  </a:cubicBezTo>
                  <a:close/>
                </a:path>
              </a:pathLst>
            </a:custGeom>
            <a:grpFill/>
            <a:ln w="4312" cap="flat">
              <a:noFill/>
              <a:prstDash val="solid"/>
              <a:miter/>
            </a:ln>
          </p:spPr>
          <p:txBody>
            <a:bodyPr rtlCol="0" anchor="ctr"/>
            <a:lstStyle/>
            <a:p>
              <a:endParaRPr lang="zh-TW" altLang="en-US"/>
            </a:p>
          </p:txBody>
        </p:sp>
        <p:sp>
          <p:nvSpPr>
            <p:cNvPr id="46" name="手繪多邊形: 圖案 45">
              <a:extLst>
                <a:ext uri="{FF2B5EF4-FFF2-40B4-BE49-F238E27FC236}">
                  <a16:creationId xmlns:a16="http://schemas.microsoft.com/office/drawing/2014/main" id="{D0FBA7ED-A501-4E3B-A0FA-0FBD157B8096}"/>
                </a:ext>
              </a:extLst>
            </p:cNvPr>
            <p:cNvSpPr/>
            <p:nvPr/>
          </p:nvSpPr>
          <p:spPr>
            <a:xfrm>
              <a:off x="3448735" y="824636"/>
              <a:ext cx="116939" cy="116682"/>
            </a:xfrm>
            <a:custGeom>
              <a:avLst/>
              <a:gdLst>
                <a:gd name="connsiteX0" fmla="*/ 0 w 116938"/>
                <a:gd name="connsiteY0" fmla="*/ 48888 h 116682"/>
                <a:gd name="connsiteX1" fmla="*/ 49012 w 116938"/>
                <a:gd name="connsiteY1" fmla="*/ 0 h 116682"/>
                <a:gd name="connsiteX2" fmla="*/ 118292 w 116938"/>
                <a:gd name="connsiteY2" fmla="*/ 69128 h 116682"/>
                <a:gd name="connsiteX3" fmla="*/ 69297 w 116938"/>
                <a:gd name="connsiteY3" fmla="*/ 118033 h 116682"/>
              </a:gdLst>
              <a:ahLst/>
              <a:cxnLst>
                <a:cxn ang="0">
                  <a:pos x="connsiteX0" y="connsiteY0"/>
                </a:cxn>
                <a:cxn ang="0">
                  <a:pos x="connsiteX1" y="connsiteY1"/>
                </a:cxn>
                <a:cxn ang="0">
                  <a:pos x="connsiteX2" y="connsiteY2"/>
                </a:cxn>
                <a:cxn ang="0">
                  <a:pos x="connsiteX3" y="connsiteY3"/>
                </a:cxn>
              </a:cxnLst>
              <a:rect l="l" t="t" r="r" b="b"/>
              <a:pathLst>
                <a:path w="116938" h="116682">
                  <a:moveTo>
                    <a:pt x="0" y="48888"/>
                  </a:moveTo>
                  <a:lnTo>
                    <a:pt x="49012" y="0"/>
                  </a:lnTo>
                  <a:lnTo>
                    <a:pt x="118292" y="69128"/>
                  </a:lnTo>
                  <a:lnTo>
                    <a:pt x="69297" y="118033"/>
                  </a:lnTo>
                  <a:close/>
                </a:path>
              </a:pathLst>
            </a:custGeom>
            <a:grpFill/>
            <a:ln w="4312" cap="flat">
              <a:noFill/>
              <a:prstDash val="solid"/>
              <a:miter/>
            </a:ln>
          </p:spPr>
          <p:txBody>
            <a:bodyPr rtlCol="0" anchor="ctr"/>
            <a:lstStyle/>
            <a:p>
              <a:endParaRPr lang="zh-TW" altLang="en-US"/>
            </a:p>
          </p:txBody>
        </p:sp>
      </p:grpSp>
      <p:sp>
        <p:nvSpPr>
          <p:cNvPr id="47" name="文字方塊 46">
            <a:extLst>
              <a:ext uri="{FF2B5EF4-FFF2-40B4-BE49-F238E27FC236}">
                <a16:creationId xmlns:a16="http://schemas.microsoft.com/office/drawing/2014/main" id="{F6693E2B-3AD5-4631-B90A-4D7947AB9F5D}"/>
              </a:ext>
            </a:extLst>
          </p:cNvPr>
          <p:cNvSpPr txBox="1"/>
          <p:nvPr/>
        </p:nvSpPr>
        <p:spPr>
          <a:xfrm>
            <a:off x="817100" y="5226110"/>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8" name="文字方塊 47">
            <a:extLst>
              <a:ext uri="{FF2B5EF4-FFF2-40B4-BE49-F238E27FC236}">
                <a16:creationId xmlns:a16="http://schemas.microsoft.com/office/drawing/2014/main" id="{54FE4615-C862-492E-BA6A-B3D6C5BFAEC7}"/>
              </a:ext>
            </a:extLst>
          </p:cNvPr>
          <p:cNvSpPr txBox="1"/>
          <p:nvPr/>
        </p:nvSpPr>
        <p:spPr>
          <a:xfrm>
            <a:off x="2983513" y="5226110"/>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9" name="文字方塊 48">
            <a:extLst>
              <a:ext uri="{FF2B5EF4-FFF2-40B4-BE49-F238E27FC236}">
                <a16:creationId xmlns:a16="http://schemas.microsoft.com/office/drawing/2014/main" id="{05C5623A-DDAC-4489-A95A-FD9E7FB93201}"/>
              </a:ext>
            </a:extLst>
          </p:cNvPr>
          <p:cNvSpPr txBox="1"/>
          <p:nvPr/>
        </p:nvSpPr>
        <p:spPr>
          <a:xfrm>
            <a:off x="6965569" y="1829908"/>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50" name="文字方塊 49">
            <a:extLst>
              <a:ext uri="{FF2B5EF4-FFF2-40B4-BE49-F238E27FC236}">
                <a16:creationId xmlns:a16="http://schemas.microsoft.com/office/drawing/2014/main" id="{01FAFCB6-BD49-4A8F-9800-AC654CF0E581}"/>
              </a:ext>
            </a:extLst>
          </p:cNvPr>
          <p:cNvSpPr txBox="1"/>
          <p:nvPr/>
        </p:nvSpPr>
        <p:spPr>
          <a:xfrm>
            <a:off x="9118825" y="1829908"/>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pic>
        <p:nvPicPr>
          <p:cNvPr id="7" name="圖片 6" descr="一張含有 杯子, 咖啡, 桌, 室內 的圖片&#10;&#10;自動產生的描述">
            <a:extLst>
              <a:ext uri="{FF2B5EF4-FFF2-40B4-BE49-F238E27FC236}">
                <a16:creationId xmlns:a16="http://schemas.microsoft.com/office/drawing/2014/main" id="{6F4784AA-99C7-4F0C-8130-8606C6D242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3822" y="3746302"/>
            <a:ext cx="3969811" cy="2646541"/>
          </a:xfrm>
          <a:prstGeom prst="rect">
            <a:avLst/>
          </a:prstGeom>
        </p:spPr>
      </p:pic>
    </p:spTree>
    <p:extLst>
      <p:ext uri="{BB962C8B-B14F-4D97-AF65-F5344CB8AC3E}">
        <p14:creationId xmlns:p14="http://schemas.microsoft.com/office/powerpoint/2010/main" val="1092297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a:extLst>
              <a:ext uri="{FF2B5EF4-FFF2-40B4-BE49-F238E27FC236}">
                <a16:creationId xmlns:a16="http://schemas.microsoft.com/office/drawing/2014/main" id="{1F18B38F-A2DA-4DE0-BE8A-D64EDD9839B9}"/>
              </a:ext>
            </a:extLst>
          </p:cNvPr>
          <p:cNvGrpSpPr/>
          <p:nvPr/>
        </p:nvGrpSpPr>
        <p:grpSpPr>
          <a:xfrm rot="5400000">
            <a:off x="-8416412" y="-4734232"/>
            <a:ext cx="29024824" cy="16326464"/>
            <a:chOff x="0" y="0"/>
            <a:chExt cx="12192000" cy="6858000"/>
          </a:xfrm>
        </p:grpSpPr>
        <p:sp>
          <p:nvSpPr>
            <p:cNvPr id="22" name="矩形 21">
              <a:extLst>
                <a:ext uri="{FF2B5EF4-FFF2-40B4-BE49-F238E27FC236}">
                  <a16:creationId xmlns:a16="http://schemas.microsoft.com/office/drawing/2014/main" id="{7E8A14A6-2DEA-4572-8120-ADE1D7212F36}"/>
                </a:ext>
              </a:extLst>
            </p:cNvPr>
            <p:cNvSpPr/>
            <p:nvPr/>
          </p:nvSpPr>
          <p:spPr>
            <a:xfrm>
              <a:off x="0" y="0"/>
              <a:ext cx="6096000" cy="3429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2F101DE2-17AA-4A4A-B7C3-3AFD3B6883C0}"/>
                </a:ext>
              </a:extLst>
            </p:cNvPr>
            <p:cNvSpPr/>
            <p:nvPr/>
          </p:nvSpPr>
          <p:spPr>
            <a:xfrm>
              <a:off x="6096000" y="3429000"/>
              <a:ext cx="6096000" cy="3429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24874C17-4799-4FA6-9F74-4CC5058FBE4E}"/>
                </a:ext>
              </a:extLst>
            </p:cNvPr>
            <p:cNvSpPr/>
            <p:nvPr/>
          </p:nvSpPr>
          <p:spPr>
            <a:xfrm>
              <a:off x="6096000" y="0"/>
              <a:ext cx="6096000" cy="3429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C0F84627-4A85-4EF1-AC0C-A909CB026C81}"/>
                </a:ext>
              </a:extLst>
            </p:cNvPr>
            <p:cNvSpPr/>
            <p:nvPr/>
          </p:nvSpPr>
          <p:spPr>
            <a:xfrm>
              <a:off x="0" y="3429000"/>
              <a:ext cx="6096000" cy="3429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頁尾版面配置區 2">
            <a:extLst>
              <a:ext uri="{FF2B5EF4-FFF2-40B4-BE49-F238E27FC236}">
                <a16:creationId xmlns:a16="http://schemas.microsoft.com/office/drawing/2014/main" id="{225AED46-FA64-447D-B343-D54E3BD3A572}"/>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9" name="矩形 8">
            <a:extLst>
              <a:ext uri="{FF2B5EF4-FFF2-40B4-BE49-F238E27FC236}">
                <a16:creationId xmlns:a16="http://schemas.microsoft.com/office/drawing/2014/main" id="{75D0958B-98BA-483B-979F-DBD58E0323A5}"/>
              </a:ext>
            </a:extLst>
          </p:cNvPr>
          <p:cNvSpPr/>
          <p:nvPr/>
        </p:nvSpPr>
        <p:spPr>
          <a:xfrm>
            <a:off x="656942" y="301212"/>
            <a:ext cx="5234517" cy="769441"/>
          </a:xfrm>
          <a:prstGeom prst="rect">
            <a:avLst/>
          </a:prstGeom>
        </p:spPr>
        <p:txBody>
          <a:bodyPr wrap="square">
            <a:spAutoFit/>
          </a:bodyPr>
          <a:lstStyle/>
          <a:p>
            <a:r>
              <a:rPr lang="en-US" altLang="zh-TW" sz="4400" dirty="0">
                <a:solidFill>
                  <a:schemeClr val="bg1"/>
                </a:solidFill>
              </a:rPr>
              <a:t>Morph Template 20</a:t>
            </a:r>
            <a:endParaRPr lang="zh-TW" altLang="en-US" sz="4400" dirty="0"/>
          </a:p>
        </p:txBody>
      </p:sp>
      <p:pic>
        <p:nvPicPr>
          <p:cNvPr id="10" name="圖片 9" descr="一張含有 杯子, 咖啡, 桌, 室內 的圖片&#10;&#10;自動產生的描述">
            <a:extLst>
              <a:ext uri="{FF2B5EF4-FFF2-40B4-BE49-F238E27FC236}">
                <a16:creationId xmlns:a16="http://schemas.microsoft.com/office/drawing/2014/main" id="{FD6CED75-565B-4531-B34A-331BFF85EE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99" y="3746302"/>
            <a:ext cx="3969811" cy="2646541"/>
          </a:xfrm>
          <a:prstGeom prst="rect">
            <a:avLst/>
          </a:prstGeom>
        </p:spPr>
      </p:pic>
      <p:grpSp>
        <p:nvGrpSpPr>
          <p:cNvPr id="4" name="群組 3">
            <a:extLst>
              <a:ext uri="{FF2B5EF4-FFF2-40B4-BE49-F238E27FC236}">
                <a16:creationId xmlns:a16="http://schemas.microsoft.com/office/drawing/2014/main" id="{3D3D8695-406B-4DD9-8F7B-A1184AE2FCA2}"/>
              </a:ext>
            </a:extLst>
          </p:cNvPr>
          <p:cNvGrpSpPr/>
          <p:nvPr/>
        </p:nvGrpSpPr>
        <p:grpSpPr>
          <a:xfrm>
            <a:off x="6842671" y="403239"/>
            <a:ext cx="4105211" cy="2601253"/>
            <a:chOff x="6842671" y="403239"/>
            <a:chExt cx="4105211" cy="2601253"/>
          </a:xfrm>
        </p:grpSpPr>
        <p:sp>
          <p:nvSpPr>
            <p:cNvPr id="11" name="矩形 10">
              <a:extLst>
                <a:ext uri="{FF2B5EF4-FFF2-40B4-BE49-F238E27FC236}">
                  <a16:creationId xmlns:a16="http://schemas.microsoft.com/office/drawing/2014/main" id="{CDEFFEB1-0801-4BAD-B632-32BDD0B84EC6}"/>
                </a:ext>
              </a:extLst>
            </p:cNvPr>
            <p:cNvSpPr/>
            <p:nvPr/>
          </p:nvSpPr>
          <p:spPr>
            <a:xfrm>
              <a:off x="7369484" y="488828"/>
              <a:ext cx="900000" cy="900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3AB3660C-B476-4050-9E1F-1903D0CE27F7}"/>
                </a:ext>
              </a:extLst>
            </p:cNvPr>
            <p:cNvSpPr/>
            <p:nvPr/>
          </p:nvSpPr>
          <p:spPr>
            <a:xfrm>
              <a:off x="7283895" y="403239"/>
              <a:ext cx="1071178" cy="107117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3806B323-D078-49DD-BE10-B58999431EFE}"/>
                </a:ext>
              </a:extLst>
            </p:cNvPr>
            <p:cNvSpPr/>
            <p:nvPr/>
          </p:nvSpPr>
          <p:spPr>
            <a:xfrm>
              <a:off x="9528484" y="488828"/>
              <a:ext cx="900000" cy="900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794DC62E-6B43-4757-9225-26C728CF7E13}"/>
                </a:ext>
              </a:extLst>
            </p:cNvPr>
            <p:cNvSpPr/>
            <p:nvPr/>
          </p:nvSpPr>
          <p:spPr>
            <a:xfrm>
              <a:off x="9442895" y="403239"/>
              <a:ext cx="1071178" cy="107117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15" name="群組 14">
              <a:extLst>
                <a:ext uri="{FF2B5EF4-FFF2-40B4-BE49-F238E27FC236}">
                  <a16:creationId xmlns:a16="http://schemas.microsoft.com/office/drawing/2014/main" id="{F144A4AA-3CE4-4FD4-ABF3-3363FBE14A21}"/>
                </a:ext>
              </a:extLst>
            </p:cNvPr>
            <p:cNvGrpSpPr/>
            <p:nvPr/>
          </p:nvGrpSpPr>
          <p:grpSpPr>
            <a:xfrm>
              <a:off x="9619653" y="596944"/>
              <a:ext cx="717662" cy="695118"/>
              <a:chOff x="1259417" y="2766469"/>
              <a:chExt cx="1043516" cy="1010735"/>
            </a:xfrm>
            <a:solidFill>
              <a:schemeClr val="accent1"/>
            </a:solidFill>
          </p:grpSpPr>
          <p:sp>
            <p:nvSpPr>
              <p:cNvPr id="16" name="手繪多邊形: 圖案 15">
                <a:extLst>
                  <a:ext uri="{FF2B5EF4-FFF2-40B4-BE49-F238E27FC236}">
                    <a16:creationId xmlns:a16="http://schemas.microsoft.com/office/drawing/2014/main" id="{9F285767-E29C-41CF-9E39-6A82FC283318}"/>
                  </a:ext>
                </a:extLst>
              </p:cNvPr>
              <p:cNvSpPr/>
              <p:nvPr/>
            </p:nvSpPr>
            <p:spPr>
              <a:xfrm>
                <a:off x="1259417" y="2766469"/>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手繪多邊形: 圖案 16">
                <a:extLst>
                  <a:ext uri="{FF2B5EF4-FFF2-40B4-BE49-F238E27FC236}">
                    <a16:creationId xmlns:a16="http://schemas.microsoft.com/office/drawing/2014/main" id="{917A1104-42F9-44CF-8A25-899D2D85E391}"/>
                  </a:ext>
                </a:extLst>
              </p:cNvPr>
              <p:cNvSpPr/>
              <p:nvPr/>
            </p:nvSpPr>
            <p:spPr>
              <a:xfrm>
                <a:off x="1316783" y="3342916"/>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8" name="手繪多邊形: 圖案 17">
                <a:extLst>
                  <a:ext uri="{FF2B5EF4-FFF2-40B4-BE49-F238E27FC236}">
                    <a16:creationId xmlns:a16="http://schemas.microsoft.com/office/drawing/2014/main" id="{402846E9-08EF-46A8-91C5-953F921088DA}"/>
                  </a:ext>
                </a:extLst>
              </p:cNvPr>
              <p:cNvSpPr/>
              <p:nvPr/>
            </p:nvSpPr>
            <p:spPr>
              <a:xfrm>
                <a:off x="1316783" y="2832031"/>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手繪多邊形: 圖案 18">
                <a:extLst>
                  <a:ext uri="{FF2B5EF4-FFF2-40B4-BE49-F238E27FC236}">
                    <a16:creationId xmlns:a16="http://schemas.microsoft.com/office/drawing/2014/main" id="{A93D8EE3-EA1A-4931-9E54-FD56B921DE45}"/>
                  </a:ext>
                </a:extLst>
              </p:cNvPr>
              <p:cNvSpPr/>
              <p:nvPr/>
            </p:nvSpPr>
            <p:spPr>
              <a:xfrm>
                <a:off x="1316783" y="3087473"/>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手繪多邊形: 圖案 19">
                <a:extLst>
                  <a:ext uri="{FF2B5EF4-FFF2-40B4-BE49-F238E27FC236}">
                    <a16:creationId xmlns:a16="http://schemas.microsoft.com/office/drawing/2014/main" id="{FACB16EF-95CB-424F-99A8-D83787FD4B96}"/>
                  </a:ext>
                </a:extLst>
              </p:cNvPr>
              <p:cNvSpPr/>
              <p:nvPr/>
            </p:nvSpPr>
            <p:spPr>
              <a:xfrm>
                <a:off x="1680101" y="2870275"/>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6" name="手繪多邊形: 圖案 25">
                <a:extLst>
                  <a:ext uri="{FF2B5EF4-FFF2-40B4-BE49-F238E27FC236}">
                    <a16:creationId xmlns:a16="http://schemas.microsoft.com/office/drawing/2014/main" id="{69DEE8C6-9AF3-49AF-8309-9AE0CB7FE8EC}"/>
                  </a:ext>
                </a:extLst>
              </p:cNvPr>
              <p:cNvSpPr/>
              <p:nvPr/>
            </p:nvSpPr>
            <p:spPr>
              <a:xfrm>
                <a:off x="1680101" y="3125717"/>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手繪多邊形: 圖案 26">
                <a:extLst>
                  <a:ext uri="{FF2B5EF4-FFF2-40B4-BE49-F238E27FC236}">
                    <a16:creationId xmlns:a16="http://schemas.microsoft.com/office/drawing/2014/main" id="{C46B1552-7033-4C35-9B89-4342ADDCFB95}"/>
                  </a:ext>
                </a:extLst>
              </p:cNvPr>
              <p:cNvSpPr/>
              <p:nvPr/>
            </p:nvSpPr>
            <p:spPr>
              <a:xfrm>
                <a:off x="1680101" y="3381160"/>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28" name="群組 27">
              <a:extLst>
                <a:ext uri="{FF2B5EF4-FFF2-40B4-BE49-F238E27FC236}">
                  <a16:creationId xmlns:a16="http://schemas.microsoft.com/office/drawing/2014/main" id="{E1F6C67E-AC13-4585-920E-A166BACECC83}"/>
                </a:ext>
              </a:extLst>
            </p:cNvPr>
            <p:cNvGrpSpPr/>
            <p:nvPr/>
          </p:nvGrpSpPr>
          <p:grpSpPr>
            <a:xfrm>
              <a:off x="7526207" y="596436"/>
              <a:ext cx="598804" cy="684782"/>
              <a:chOff x="3207210" y="538160"/>
              <a:chExt cx="1719432" cy="1966312"/>
            </a:xfrm>
            <a:solidFill>
              <a:schemeClr val="accent1"/>
            </a:solidFill>
          </p:grpSpPr>
          <p:sp>
            <p:nvSpPr>
              <p:cNvPr id="29" name="手繪多邊形: 圖案 28">
                <a:extLst>
                  <a:ext uri="{FF2B5EF4-FFF2-40B4-BE49-F238E27FC236}">
                    <a16:creationId xmlns:a16="http://schemas.microsoft.com/office/drawing/2014/main" id="{A054AC89-E975-4D96-BBC2-86A90494A067}"/>
                  </a:ext>
                </a:extLst>
              </p:cNvPr>
              <p:cNvSpPr/>
              <p:nvPr/>
            </p:nvSpPr>
            <p:spPr>
              <a:xfrm>
                <a:off x="3207210" y="538160"/>
                <a:ext cx="1719432" cy="1966312"/>
              </a:xfrm>
              <a:custGeom>
                <a:avLst/>
                <a:gdLst>
                  <a:gd name="connsiteX0" fmla="*/ 1548017 w 1719432"/>
                  <a:gd name="connsiteY0" fmla="*/ 438085 h 1966312"/>
                  <a:gd name="connsiteX1" fmla="*/ 1487044 w 1719432"/>
                  <a:gd name="connsiteY1" fmla="*/ 449699 h 1966312"/>
                  <a:gd name="connsiteX2" fmla="*/ 842950 w 1719432"/>
                  <a:gd name="connsiteY2" fmla="*/ 138057 h 1966312"/>
                  <a:gd name="connsiteX3" fmla="*/ 692919 w 1719432"/>
                  <a:gd name="connsiteY3" fmla="*/ 5118 h 1966312"/>
                  <a:gd name="connsiteX4" fmla="*/ 500153 w 1719432"/>
                  <a:gd name="connsiteY4" fmla="*/ 60657 h 1966312"/>
                  <a:gd name="connsiteX5" fmla="*/ 456284 w 1719432"/>
                  <a:gd name="connsiteY5" fmla="*/ 104278 h 1966312"/>
                  <a:gd name="connsiteX6" fmla="*/ 431262 w 1719432"/>
                  <a:gd name="connsiteY6" fmla="*/ 99889 h 1966312"/>
                  <a:gd name="connsiteX7" fmla="*/ 108175 w 1719432"/>
                  <a:gd name="connsiteY7" fmla="*/ 207202 h 1966312"/>
                  <a:gd name="connsiteX8" fmla="*/ 10151 w 1719432"/>
                  <a:gd name="connsiteY8" fmla="*/ 304977 h 1966312"/>
                  <a:gd name="connsiteX9" fmla="*/ 10151 w 1719432"/>
                  <a:gd name="connsiteY9" fmla="*/ 353865 h 1966312"/>
                  <a:gd name="connsiteX10" fmla="*/ 130727 w 1719432"/>
                  <a:gd name="connsiteY10" fmla="*/ 474177 h 1966312"/>
                  <a:gd name="connsiteX11" fmla="*/ 131624 w 1719432"/>
                  <a:gd name="connsiteY11" fmla="*/ 719645 h 1966312"/>
                  <a:gd name="connsiteX12" fmla="*/ 377632 w 1719432"/>
                  <a:gd name="connsiteY12" fmla="*/ 720574 h 1966312"/>
                  <a:gd name="connsiteX13" fmla="*/ 500221 w 1719432"/>
                  <a:gd name="connsiteY13" fmla="*/ 842928 h 1966312"/>
                  <a:gd name="connsiteX14" fmla="*/ 549216 w 1719432"/>
                  <a:gd name="connsiteY14" fmla="*/ 842928 h 1966312"/>
                  <a:gd name="connsiteX15" fmla="*/ 647156 w 1719432"/>
                  <a:gd name="connsiteY15" fmla="*/ 745051 h 1966312"/>
                  <a:gd name="connsiteX16" fmla="*/ 750306 w 1719432"/>
                  <a:gd name="connsiteY16" fmla="*/ 397672 h 1966312"/>
                  <a:gd name="connsiteX17" fmla="*/ 794175 w 1719432"/>
                  <a:gd name="connsiteY17" fmla="*/ 353865 h 1966312"/>
                  <a:gd name="connsiteX18" fmla="*/ 800029 w 1719432"/>
                  <a:gd name="connsiteY18" fmla="*/ 347400 h 1966312"/>
                  <a:gd name="connsiteX19" fmla="*/ 1376162 w 1719432"/>
                  <a:gd name="connsiteY19" fmla="*/ 624740 h 1966312"/>
                  <a:gd name="connsiteX20" fmla="*/ 1379038 w 1719432"/>
                  <a:gd name="connsiteY20" fmla="*/ 648035 h 1966312"/>
                  <a:gd name="connsiteX21" fmla="*/ 868429 w 1719432"/>
                  <a:gd name="connsiteY21" fmla="*/ 1315667 h 1966312"/>
                  <a:gd name="connsiteX22" fmla="*/ 751101 w 1719432"/>
                  <a:gd name="connsiteY22" fmla="*/ 1451813 h 1966312"/>
                  <a:gd name="connsiteX23" fmla="*/ 751101 w 1719432"/>
                  <a:gd name="connsiteY23" fmla="*/ 1555531 h 1966312"/>
                  <a:gd name="connsiteX24" fmla="*/ 647156 w 1719432"/>
                  <a:gd name="connsiteY24" fmla="*/ 1555531 h 1966312"/>
                  <a:gd name="connsiteX25" fmla="*/ 612507 w 1719432"/>
                  <a:gd name="connsiteY25" fmla="*/ 1590103 h 1966312"/>
                  <a:gd name="connsiteX26" fmla="*/ 612507 w 1719432"/>
                  <a:gd name="connsiteY26" fmla="*/ 1693821 h 1966312"/>
                  <a:gd name="connsiteX27" fmla="*/ 577859 w 1719432"/>
                  <a:gd name="connsiteY27" fmla="*/ 1693821 h 1966312"/>
                  <a:gd name="connsiteX28" fmla="*/ 439265 w 1719432"/>
                  <a:gd name="connsiteY28" fmla="*/ 1832111 h 1966312"/>
                  <a:gd name="connsiteX29" fmla="*/ 439265 w 1719432"/>
                  <a:gd name="connsiteY29" fmla="*/ 1935828 h 1966312"/>
                  <a:gd name="connsiteX30" fmla="*/ 473913 w 1719432"/>
                  <a:gd name="connsiteY30" fmla="*/ 1970401 h 1966312"/>
                  <a:gd name="connsiteX31" fmla="*/ 1305477 w 1719432"/>
                  <a:gd name="connsiteY31" fmla="*/ 1970401 h 1966312"/>
                  <a:gd name="connsiteX32" fmla="*/ 1340126 w 1719432"/>
                  <a:gd name="connsiteY32" fmla="*/ 1935828 h 1966312"/>
                  <a:gd name="connsiteX33" fmla="*/ 1340126 w 1719432"/>
                  <a:gd name="connsiteY33" fmla="*/ 1832111 h 1966312"/>
                  <a:gd name="connsiteX34" fmla="*/ 1201532 w 1719432"/>
                  <a:gd name="connsiteY34" fmla="*/ 1693821 h 1966312"/>
                  <a:gd name="connsiteX35" fmla="*/ 1166883 w 1719432"/>
                  <a:gd name="connsiteY35" fmla="*/ 1693821 h 1966312"/>
                  <a:gd name="connsiteX36" fmla="*/ 1166883 w 1719432"/>
                  <a:gd name="connsiteY36" fmla="*/ 1590103 h 1966312"/>
                  <a:gd name="connsiteX37" fmla="*/ 1132235 w 1719432"/>
                  <a:gd name="connsiteY37" fmla="*/ 1555531 h 1966312"/>
                  <a:gd name="connsiteX38" fmla="*/ 1028289 w 1719432"/>
                  <a:gd name="connsiteY38" fmla="*/ 1555531 h 1966312"/>
                  <a:gd name="connsiteX39" fmla="*/ 1028289 w 1719432"/>
                  <a:gd name="connsiteY39" fmla="*/ 1451813 h 1966312"/>
                  <a:gd name="connsiteX40" fmla="*/ 1027951 w 1719432"/>
                  <a:gd name="connsiteY40" fmla="*/ 1448572 h 1966312"/>
                  <a:gd name="connsiteX41" fmla="*/ 1535227 w 1719432"/>
                  <a:gd name="connsiteY41" fmla="*/ 782494 h 1966312"/>
                  <a:gd name="connsiteX42" fmla="*/ 1548017 w 1719432"/>
                  <a:gd name="connsiteY42" fmla="*/ 783810 h 1966312"/>
                  <a:gd name="connsiteX43" fmla="*/ 1721260 w 1719432"/>
                  <a:gd name="connsiteY43" fmla="*/ 610948 h 1966312"/>
                  <a:gd name="connsiteX44" fmla="*/ 1548017 w 1719432"/>
                  <a:gd name="connsiteY44" fmla="*/ 438085 h 1966312"/>
                  <a:gd name="connsiteX45" fmla="*/ 180653 w 1719432"/>
                  <a:gd name="connsiteY45" fmla="*/ 670656 h 1966312"/>
                  <a:gd name="connsiteX46" fmla="*/ 179604 w 1719432"/>
                  <a:gd name="connsiteY46" fmla="*/ 522997 h 1966312"/>
                  <a:gd name="connsiteX47" fmla="*/ 328603 w 1719432"/>
                  <a:gd name="connsiteY47" fmla="*/ 671652 h 1966312"/>
                  <a:gd name="connsiteX48" fmla="*/ 180653 w 1719432"/>
                  <a:gd name="connsiteY48" fmla="*/ 670656 h 1966312"/>
                  <a:gd name="connsiteX49" fmla="*/ 745180 w 1719432"/>
                  <a:gd name="connsiteY49" fmla="*/ 304977 h 1966312"/>
                  <a:gd name="connsiteX50" fmla="*/ 687624 w 1719432"/>
                  <a:gd name="connsiteY50" fmla="*/ 362407 h 1966312"/>
                  <a:gd name="connsiteX51" fmla="*/ 678657 w 1719432"/>
                  <a:gd name="connsiteY51" fmla="*/ 395764 h 1966312"/>
                  <a:gd name="connsiteX52" fmla="*/ 643146 w 1719432"/>
                  <a:gd name="connsiteY52" fmla="*/ 638329 h 1966312"/>
                  <a:gd name="connsiteX53" fmla="*/ 463762 w 1719432"/>
                  <a:gd name="connsiteY53" fmla="*/ 459338 h 1966312"/>
                  <a:gd name="connsiteX54" fmla="*/ 414767 w 1719432"/>
                  <a:gd name="connsiteY54" fmla="*/ 508226 h 1966312"/>
                  <a:gd name="connsiteX55" fmla="*/ 600444 w 1719432"/>
                  <a:gd name="connsiteY55" fmla="*/ 693530 h 1966312"/>
                  <a:gd name="connsiteX56" fmla="*/ 598161 w 1719432"/>
                  <a:gd name="connsiteY56" fmla="*/ 696164 h 1966312"/>
                  <a:gd name="connsiteX57" fmla="*/ 524634 w 1719432"/>
                  <a:gd name="connsiteY57" fmla="*/ 769495 h 1966312"/>
                  <a:gd name="connsiteX58" fmla="*/ 402163 w 1719432"/>
                  <a:gd name="connsiteY58" fmla="*/ 647276 h 1966312"/>
                  <a:gd name="connsiteX59" fmla="*/ 343744 w 1719432"/>
                  <a:gd name="connsiteY59" fmla="*/ 588985 h 1966312"/>
                  <a:gd name="connsiteX60" fmla="*/ 83644 w 1719432"/>
                  <a:gd name="connsiteY60" fmla="*/ 329421 h 1966312"/>
                  <a:gd name="connsiteX61" fmla="*/ 157153 w 1719432"/>
                  <a:gd name="connsiteY61" fmla="*/ 256090 h 1966312"/>
                  <a:gd name="connsiteX62" fmla="*/ 421467 w 1719432"/>
                  <a:gd name="connsiteY62" fmla="*/ 168342 h 1966312"/>
                  <a:gd name="connsiteX63" fmla="*/ 458264 w 1719432"/>
                  <a:gd name="connsiteY63" fmla="*/ 175820 h 1966312"/>
                  <a:gd name="connsiteX64" fmla="*/ 491627 w 1719432"/>
                  <a:gd name="connsiteY64" fmla="*/ 166822 h 1966312"/>
                  <a:gd name="connsiteX65" fmla="*/ 549132 w 1719432"/>
                  <a:gd name="connsiteY65" fmla="*/ 109427 h 1966312"/>
                  <a:gd name="connsiteX66" fmla="*/ 745180 w 1719432"/>
                  <a:gd name="connsiteY66" fmla="*/ 109427 h 1966312"/>
                  <a:gd name="connsiteX67" fmla="*/ 745180 w 1719432"/>
                  <a:gd name="connsiteY67" fmla="*/ 304977 h 1966312"/>
                  <a:gd name="connsiteX68" fmla="*/ 854421 w 1719432"/>
                  <a:gd name="connsiteY68" fmla="*/ 220302 h 1966312"/>
                  <a:gd name="connsiteX69" fmla="*/ 1420826 w 1719432"/>
                  <a:gd name="connsiteY69" fmla="*/ 494502 h 1966312"/>
                  <a:gd name="connsiteX70" fmla="*/ 1385653 w 1719432"/>
                  <a:gd name="connsiteY70" fmla="*/ 552556 h 1966312"/>
                  <a:gd name="connsiteX71" fmla="*/ 838213 w 1719432"/>
                  <a:gd name="connsiteY71" fmla="*/ 289008 h 1966312"/>
                  <a:gd name="connsiteX72" fmla="*/ 854421 w 1719432"/>
                  <a:gd name="connsiteY72" fmla="*/ 220302 h 1966312"/>
                  <a:gd name="connsiteX73" fmla="*/ 1270829 w 1719432"/>
                  <a:gd name="connsiteY73" fmla="*/ 1832111 h 1966312"/>
                  <a:gd name="connsiteX74" fmla="*/ 1270829 w 1719432"/>
                  <a:gd name="connsiteY74" fmla="*/ 1901256 h 1966312"/>
                  <a:gd name="connsiteX75" fmla="*/ 508562 w 1719432"/>
                  <a:gd name="connsiteY75" fmla="*/ 1901256 h 1966312"/>
                  <a:gd name="connsiteX76" fmla="*/ 508562 w 1719432"/>
                  <a:gd name="connsiteY76" fmla="*/ 1832111 h 1966312"/>
                  <a:gd name="connsiteX77" fmla="*/ 577859 w 1719432"/>
                  <a:gd name="connsiteY77" fmla="*/ 1762966 h 1966312"/>
                  <a:gd name="connsiteX78" fmla="*/ 1201532 w 1719432"/>
                  <a:gd name="connsiteY78" fmla="*/ 1762966 h 1966312"/>
                  <a:gd name="connsiteX79" fmla="*/ 1270829 w 1719432"/>
                  <a:gd name="connsiteY79" fmla="*/ 1832111 h 1966312"/>
                  <a:gd name="connsiteX80" fmla="*/ 1097586 w 1719432"/>
                  <a:gd name="connsiteY80" fmla="*/ 1693821 h 1966312"/>
                  <a:gd name="connsiteX81" fmla="*/ 681804 w 1719432"/>
                  <a:gd name="connsiteY81" fmla="*/ 1693821 h 1966312"/>
                  <a:gd name="connsiteX82" fmla="*/ 681804 w 1719432"/>
                  <a:gd name="connsiteY82" fmla="*/ 1624676 h 1966312"/>
                  <a:gd name="connsiteX83" fmla="*/ 1097586 w 1719432"/>
                  <a:gd name="connsiteY83" fmla="*/ 1624676 h 1966312"/>
                  <a:gd name="connsiteX84" fmla="*/ 820398 w 1719432"/>
                  <a:gd name="connsiteY84" fmla="*/ 1555531 h 1966312"/>
                  <a:gd name="connsiteX85" fmla="*/ 820398 w 1719432"/>
                  <a:gd name="connsiteY85" fmla="*/ 1451813 h 1966312"/>
                  <a:gd name="connsiteX86" fmla="*/ 889695 w 1719432"/>
                  <a:gd name="connsiteY86" fmla="*/ 1382668 h 1966312"/>
                  <a:gd name="connsiteX87" fmla="*/ 958992 w 1719432"/>
                  <a:gd name="connsiteY87" fmla="*/ 1451813 h 1966312"/>
                  <a:gd name="connsiteX88" fmla="*/ 958992 w 1719432"/>
                  <a:gd name="connsiteY88" fmla="*/ 1555531 h 1966312"/>
                  <a:gd name="connsiteX89" fmla="*/ 1000780 w 1719432"/>
                  <a:gd name="connsiteY89" fmla="*/ 1369906 h 1966312"/>
                  <a:gd name="connsiteX90" fmla="*/ 947353 w 1719432"/>
                  <a:gd name="connsiteY90" fmla="*/ 1326454 h 1966312"/>
                  <a:gd name="connsiteX91" fmla="*/ 1412891 w 1719432"/>
                  <a:gd name="connsiteY91" fmla="*/ 717738 h 1966312"/>
                  <a:gd name="connsiteX92" fmla="*/ 1464339 w 1719432"/>
                  <a:gd name="connsiteY92" fmla="*/ 761342 h 1966312"/>
                  <a:gd name="connsiteX93" fmla="*/ 1548017 w 1719432"/>
                  <a:gd name="connsiteY93" fmla="*/ 714665 h 1966312"/>
                  <a:gd name="connsiteX94" fmla="*/ 1444071 w 1719432"/>
                  <a:gd name="connsiteY94" fmla="*/ 610948 h 1966312"/>
                  <a:gd name="connsiteX95" fmla="*/ 1548017 w 1719432"/>
                  <a:gd name="connsiteY95" fmla="*/ 507230 h 1966312"/>
                  <a:gd name="connsiteX96" fmla="*/ 1651963 w 1719432"/>
                  <a:gd name="connsiteY96" fmla="*/ 610948 h 1966312"/>
                  <a:gd name="connsiteX97" fmla="*/ 1548017 w 1719432"/>
                  <a:gd name="connsiteY97" fmla="*/ 714665 h 196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719432" h="1966312">
                    <a:moveTo>
                      <a:pt x="1548017" y="438085"/>
                    </a:moveTo>
                    <a:cubicBezTo>
                      <a:pt x="1527157" y="438220"/>
                      <a:pt x="1506483" y="442153"/>
                      <a:pt x="1487044" y="449699"/>
                    </a:cubicBezTo>
                    <a:lnTo>
                      <a:pt x="842950" y="138057"/>
                    </a:lnTo>
                    <a:cubicBezTo>
                      <a:pt x="819112" y="71005"/>
                      <a:pt x="762470" y="20818"/>
                      <a:pt x="692919" y="5118"/>
                    </a:cubicBezTo>
                    <a:cubicBezTo>
                      <a:pt x="623369" y="-10581"/>
                      <a:pt x="550603" y="10368"/>
                      <a:pt x="500153" y="60657"/>
                    </a:cubicBezTo>
                    <a:lnTo>
                      <a:pt x="456284" y="104278"/>
                    </a:lnTo>
                    <a:cubicBezTo>
                      <a:pt x="447961" y="102556"/>
                      <a:pt x="439620" y="101087"/>
                      <a:pt x="431262" y="99889"/>
                    </a:cubicBezTo>
                    <a:cubicBezTo>
                      <a:pt x="312598" y="82535"/>
                      <a:pt x="192732" y="122358"/>
                      <a:pt x="108175" y="207202"/>
                    </a:cubicBezTo>
                    <a:lnTo>
                      <a:pt x="10151" y="304977"/>
                    </a:lnTo>
                    <a:cubicBezTo>
                      <a:pt x="-3384" y="318482"/>
                      <a:pt x="-3384" y="340360"/>
                      <a:pt x="10151" y="353865"/>
                    </a:cubicBezTo>
                    <a:lnTo>
                      <a:pt x="130727" y="474177"/>
                    </a:lnTo>
                    <a:cubicBezTo>
                      <a:pt x="63308" y="542326"/>
                      <a:pt x="63714" y="651986"/>
                      <a:pt x="131624" y="719645"/>
                    </a:cubicBezTo>
                    <a:cubicBezTo>
                      <a:pt x="199381" y="787474"/>
                      <a:pt x="309350" y="787896"/>
                      <a:pt x="377632" y="720574"/>
                    </a:cubicBezTo>
                    <a:lnTo>
                      <a:pt x="500221" y="842928"/>
                    </a:lnTo>
                    <a:cubicBezTo>
                      <a:pt x="513739" y="856416"/>
                      <a:pt x="535682" y="856416"/>
                      <a:pt x="549216" y="842928"/>
                    </a:cubicBezTo>
                    <a:lnTo>
                      <a:pt x="647156" y="745051"/>
                    </a:lnTo>
                    <a:cubicBezTo>
                      <a:pt x="737939" y="653961"/>
                      <a:pt x="776715" y="523402"/>
                      <a:pt x="750306" y="397672"/>
                    </a:cubicBezTo>
                    <a:lnTo>
                      <a:pt x="794175" y="353865"/>
                    </a:lnTo>
                    <a:cubicBezTo>
                      <a:pt x="796256" y="351789"/>
                      <a:pt x="798049" y="349544"/>
                      <a:pt x="800029" y="347400"/>
                    </a:cubicBezTo>
                    <a:lnTo>
                      <a:pt x="1376162" y="624740"/>
                    </a:lnTo>
                    <a:cubicBezTo>
                      <a:pt x="1376602" y="632556"/>
                      <a:pt x="1377566" y="640338"/>
                      <a:pt x="1379038" y="648035"/>
                    </a:cubicBezTo>
                    <a:lnTo>
                      <a:pt x="868429" y="1315667"/>
                    </a:lnTo>
                    <a:cubicBezTo>
                      <a:pt x="801095" y="1326099"/>
                      <a:pt x="751355" y="1383833"/>
                      <a:pt x="751101" y="1451813"/>
                    </a:cubicBezTo>
                    <a:lnTo>
                      <a:pt x="751101" y="1555531"/>
                    </a:lnTo>
                    <a:lnTo>
                      <a:pt x="647156" y="1555531"/>
                    </a:lnTo>
                    <a:cubicBezTo>
                      <a:pt x="628021" y="1555531"/>
                      <a:pt x="612507" y="1571011"/>
                      <a:pt x="612507" y="1590103"/>
                    </a:cubicBezTo>
                    <a:lnTo>
                      <a:pt x="612507" y="1693821"/>
                    </a:lnTo>
                    <a:lnTo>
                      <a:pt x="577859" y="1693821"/>
                    </a:lnTo>
                    <a:cubicBezTo>
                      <a:pt x="501321" y="1693821"/>
                      <a:pt x="439265" y="1755741"/>
                      <a:pt x="439265" y="1832111"/>
                    </a:cubicBezTo>
                    <a:lnTo>
                      <a:pt x="439265" y="1935828"/>
                    </a:lnTo>
                    <a:cubicBezTo>
                      <a:pt x="439265" y="1954921"/>
                      <a:pt x="454779" y="1970401"/>
                      <a:pt x="473913" y="1970401"/>
                    </a:cubicBezTo>
                    <a:lnTo>
                      <a:pt x="1305477" y="1970401"/>
                    </a:lnTo>
                    <a:cubicBezTo>
                      <a:pt x="1324612" y="1970401"/>
                      <a:pt x="1340126" y="1954921"/>
                      <a:pt x="1340126" y="1935828"/>
                    </a:cubicBezTo>
                    <a:lnTo>
                      <a:pt x="1340126" y="1832111"/>
                    </a:lnTo>
                    <a:cubicBezTo>
                      <a:pt x="1340126" y="1755741"/>
                      <a:pt x="1278087" y="1693821"/>
                      <a:pt x="1201532" y="1693821"/>
                    </a:cubicBezTo>
                    <a:lnTo>
                      <a:pt x="1166883" y="1693821"/>
                    </a:lnTo>
                    <a:lnTo>
                      <a:pt x="1166883" y="1590103"/>
                    </a:lnTo>
                    <a:cubicBezTo>
                      <a:pt x="1166883" y="1571011"/>
                      <a:pt x="1151369" y="1555531"/>
                      <a:pt x="1132235" y="1555531"/>
                    </a:cubicBezTo>
                    <a:lnTo>
                      <a:pt x="1028289" y="1555531"/>
                    </a:lnTo>
                    <a:lnTo>
                      <a:pt x="1028289" y="1451813"/>
                    </a:lnTo>
                    <a:cubicBezTo>
                      <a:pt x="1028289" y="1450716"/>
                      <a:pt x="1027985" y="1449669"/>
                      <a:pt x="1027951" y="1448572"/>
                    </a:cubicBezTo>
                    <a:lnTo>
                      <a:pt x="1535227" y="782494"/>
                    </a:lnTo>
                    <a:cubicBezTo>
                      <a:pt x="1539524" y="782831"/>
                      <a:pt x="1543652" y="783810"/>
                      <a:pt x="1548017" y="783810"/>
                    </a:cubicBezTo>
                    <a:cubicBezTo>
                      <a:pt x="1643706" y="783810"/>
                      <a:pt x="1721260" y="706410"/>
                      <a:pt x="1721260" y="610948"/>
                    </a:cubicBezTo>
                    <a:cubicBezTo>
                      <a:pt x="1721260" y="515468"/>
                      <a:pt x="1643706" y="438085"/>
                      <a:pt x="1548017" y="438085"/>
                    </a:cubicBezTo>
                    <a:close/>
                    <a:moveTo>
                      <a:pt x="180653" y="670656"/>
                    </a:moveTo>
                    <a:cubicBezTo>
                      <a:pt x="139897" y="629990"/>
                      <a:pt x="139423" y="564204"/>
                      <a:pt x="179604" y="522997"/>
                    </a:cubicBezTo>
                    <a:lnTo>
                      <a:pt x="328603" y="671652"/>
                    </a:lnTo>
                    <a:cubicBezTo>
                      <a:pt x="286815" y="710513"/>
                      <a:pt x="221899" y="710074"/>
                      <a:pt x="180653" y="670656"/>
                    </a:cubicBezTo>
                    <a:close/>
                    <a:moveTo>
                      <a:pt x="745180" y="304977"/>
                    </a:moveTo>
                    <a:lnTo>
                      <a:pt x="687624" y="362407"/>
                    </a:lnTo>
                    <a:cubicBezTo>
                      <a:pt x="678877" y="371135"/>
                      <a:pt x="675460" y="383846"/>
                      <a:pt x="678657" y="395764"/>
                    </a:cubicBezTo>
                    <a:cubicBezTo>
                      <a:pt x="700397" y="478076"/>
                      <a:pt x="687573" y="565656"/>
                      <a:pt x="643146" y="638329"/>
                    </a:cubicBezTo>
                    <a:lnTo>
                      <a:pt x="463762" y="459338"/>
                    </a:lnTo>
                    <a:lnTo>
                      <a:pt x="414767" y="508226"/>
                    </a:lnTo>
                    <a:lnTo>
                      <a:pt x="600444" y="693530"/>
                    </a:lnTo>
                    <a:cubicBezTo>
                      <a:pt x="599649" y="694374"/>
                      <a:pt x="598990" y="695336"/>
                      <a:pt x="598161" y="696164"/>
                    </a:cubicBezTo>
                    <a:lnTo>
                      <a:pt x="524634" y="769495"/>
                    </a:lnTo>
                    <a:lnTo>
                      <a:pt x="402163" y="647276"/>
                    </a:lnTo>
                    <a:lnTo>
                      <a:pt x="343744" y="588985"/>
                    </a:lnTo>
                    <a:lnTo>
                      <a:pt x="83644" y="329421"/>
                    </a:lnTo>
                    <a:lnTo>
                      <a:pt x="157153" y="256090"/>
                    </a:lnTo>
                    <a:cubicBezTo>
                      <a:pt x="226247" y="186540"/>
                      <a:pt x="324390" y="153959"/>
                      <a:pt x="421467" y="168342"/>
                    </a:cubicBezTo>
                    <a:cubicBezTo>
                      <a:pt x="433851" y="170114"/>
                      <a:pt x="446150" y="172613"/>
                      <a:pt x="458264" y="175820"/>
                    </a:cubicBezTo>
                    <a:cubicBezTo>
                      <a:pt x="470191" y="178960"/>
                      <a:pt x="482897" y="175533"/>
                      <a:pt x="491627" y="166822"/>
                    </a:cubicBezTo>
                    <a:lnTo>
                      <a:pt x="549132" y="109427"/>
                    </a:lnTo>
                    <a:cubicBezTo>
                      <a:pt x="604014" y="57230"/>
                      <a:pt x="690297" y="57230"/>
                      <a:pt x="745180" y="109427"/>
                    </a:cubicBezTo>
                    <a:cubicBezTo>
                      <a:pt x="799284" y="163429"/>
                      <a:pt x="799284" y="250975"/>
                      <a:pt x="745180" y="304977"/>
                    </a:cubicBezTo>
                    <a:close/>
                    <a:moveTo>
                      <a:pt x="854421" y="220302"/>
                    </a:moveTo>
                    <a:lnTo>
                      <a:pt x="1420826" y="494502"/>
                    </a:lnTo>
                    <a:cubicBezTo>
                      <a:pt x="1405363" y="511349"/>
                      <a:pt x="1393418" y="531066"/>
                      <a:pt x="1385653" y="552556"/>
                    </a:cubicBezTo>
                    <a:lnTo>
                      <a:pt x="838213" y="289008"/>
                    </a:lnTo>
                    <a:cubicBezTo>
                      <a:pt x="847518" y="267197"/>
                      <a:pt x="853000" y="243969"/>
                      <a:pt x="854421" y="220302"/>
                    </a:cubicBezTo>
                    <a:close/>
                    <a:moveTo>
                      <a:pt x="1270829" y="1832111"/>
                    </a:moveTo>
                    <a:lnTo>
                      <a:pt x="1270829" y="1901256"/>
                    </a:lnTo>
                    <a:lnTo>
                      <a:pt x="508562" y="1901256"/>
                    </a:lnTo>
                    <a:lnTo>
                      <a:pt x="508562" y="1832111"/>
                    </a:lnTo>
                    <a:cubicBezTo>
                      <a:pt x="508562" y="1793926"/>
                      <a:pt x="539590" y="1762966"/>
                      <a:pt x="577859" y="1762966"/>
                    </a:cubicBezTo>
                    <a:lnTo>
                      <a:pt x="1201532" y="1762966"/>
                    </a:lnTo>
                    <a:cubicBezTo>
                      <a:pt x="1239801" y="1762966"/>
                      <a:pt x="1270829" y="1793926"/>
                      <a:pt x="1270829" y="1832111"/>
                    </a:cubicBezTo>
                    <a:close/>
                    <a:moveTo>
                      <a:pt x="1097586" y="1693821"/>
                    </a:moveTo>
                    <a:lnTo>
                      <a:pt x="681804" y="1693821"/>
                    </a:lnTo>
                    <a:lnTo>
                      <a:pt x="681804" y="1624676"/>
                    </a:lnTo>
                    <a:lnTo>
                      <a:pt x="1097586" y="1624676"/>
                    </a:lnTo>
                    <a:close/>
                    <a:moveTo>
                      <a:pt x="820398" y="1555531"/>
                    </a:moveTo>
                    <a:lnTo>
                      <a:pt x="820398" y="1451813"/>
                    </a:lnTo>
                    <a:cubicBezTo>
                      <a:pt x="820398" y="1413628"/>
                      <a:pt x="851426" y="1382668"/>
                      <a:pt x="889695" y="1382668"/>
                    </a:cubicBezTo>
                    <a:cubicBezTo>
                      <a:pt x="927964" y="1382668"/>
                      <a:pt x="958992" y="1413628"/>
                      <a:pt x="958992" y="1451813"/>
                    </a:cubicBezTo>
                    <a:lnTo>
                      <a:pt x="958992" y="1555531"/>
                    </a:lnTo>
                    <a:close/>
                    <a:moveTo>
                      <a:pt x="1000780" y="1369906"/>
                    </a:moveTo>
                    <a:cubicBezTo>
                      <a:pt x="986907" y="1351185"/>
                      <a:pt x="968534" y="1336228"/>
                      <a:pt x="947353" y="1326454"/>
                    </a:cubicBezTo>
                    <a:lnTo>
                      <a:pt x="1412891" y="717738"/>
                    </a:lnTo>
                    <a:cubicBezTo>
                      <a:pt x="1427018" y="735497"/>
                      <a:pt x="1444494" y="750301"/>
                      <a:pt x="1464339" y="761342"/>
                    </a:cubicBezTo>
                    <a:close/>
                    <a:moveTo>
                      <a:pt x="1548017" y="714665"/>
                    </a:moveTo>
                    <a:cubicBezTo>
                      <a:pt x="1490613" y="714665"/>
                      <a:pt x="1444071" y="668225"/>
                      <a:pt x="1444071" y="610948"/>
                    </a:cubicBezTo>
                    <a:cubicBezTo>
                      <a:pt x="1444071" y="553653"/>
                      <a:pt x="1490613" y="507230"/>
                      <a:pt x="1548017" y="507230"/>
                    </a:cubicBezTo>
                    <a:cubicBezTo>
                      <a:pt x="1605420" y="507230"/>
                      <a:pt x="1651963" y="553653"/>
                      <a:pt x="1651963" y="610948"/>
                    </a:cubicBezTo>
                    <a:cubicBezTo>
                      <a:pt x="1651963" y="668225"/>
                      <a:pt x="1605420" y="714665"/>
                      <a:pt x="1548017" y="714665"/>
                    </a:cubicBezTo>
                    <a:close/>
                  </a:path>
                </a:pathLst>
              </a:custGeom>
              <a:grpFill/>
              <a:ln w="4312" cap="flat">
                <a:noFill/>
                <a:prstDash val="solid"/>
                <a:miter/>
              </a:ln>
            </p:spPr>
            <p:txBody>
              <a:bodyPr rtlCol="0" anchor="ctr"/>
              <a:lstStyle/>
              <a:p>
                <a:endParaRPr lang="zh-TW" altLang="en-US"/>
              </a:p>
            </p:txBody>
          </p:sp>
          <p:sp>
            <p:nvSpPr>
              <p:cNvPr id="30" name="手繪多邊形: 圖案 29">
                <a:extLst>
                  <a:ext uri="{FF2B5EF4-FFF2-40B4-BE49-F238E27FC236}">
                    <a16:creationId xmlns:a16="http://schemas.microsoft.com/office/drawing/2014/main" id="{FFD0DA81-011D-4F85-B8EC-3A8C7C702132}"/>
                  </a:ext>
                </a:extLst>
              </p:cNvPr>
              <p:cNvSpPr/>
              <p:nvPr/>
            </p:nvSpPr>
            <p:spPr>
              <a:xfrm>
                <a:off x="3448735" y="824636"/>
                <a:ext cx="116939" cy="116682"/>
              </a:xfrm>
              <a:custGeom>
                <a:avLst/>
                <a:gdLst>
                  <a:gd name="connsiteX0" fmla="*/ 0 w 116938"/>
                  <a:gd name="connsiteY0" fmla="*/ 48888 h 116682"/>
                  <a:gd name="connsiteX1" fmla="*/ 49012 w 116938"/>
                  <a:gd name="connsiteY1" fmla="*/ 0 h 116682"/>
                  <a:gd name="connsiteX2" fmla="*/ 118292 w 116938"/>
                  <a:gd name="connsiteY2" fmla="*/ 69128 h 116682"/>
                  <a:gd name="connsiteX3" fmla="*/ 69297 w 116938"/>
                  <a:gd name="connsiteY3" fmla="*/ 118033 h 116682"/>
                </a:gdLst>
                <a:ahLst/>
                <a:cxnLst>
                  <a:cxn ang="0">
                    <a:pos x="connsiteX0" y="connsiteY0"/>
                  </a:cxn>
                  <a:cxn ang="0">
                    <a:pos x="connsiteX1" y="connsiteY1"/>
                  </a:cxn>
                  <a:cxn ang="0">
                    <a:pos x="connsiteX2" y="connsiteY2"/>
                  </a:cxn>
                  <a:cxn ang="0">
                    <a:pos x="connsiteX3" y="connsiteY3"/>
                  </a:cxn>
                </a:cxnLst>
                <a:rect l="l" t="t" r="r" b="b"/>
                <a:pathLst>
                  <a:path w="116938" h="116682">
                    <a:moveTo>
                      <a:pt x="0" y="48888"/>
                    </a:moveTo>
                    <a:lnTo>
                      <a:pt x="49012" y="0"/>
                    </a:lnTo>
                    <a:lnTo>
                      <a:pt x="118292" y="69128"/>
                    </a:lnTo>
                    <a:lnTo>
                      <a:pt x="69297" y="118033"/>
                    </a:lnTo>
                    <a:close/>
                  </a:path>
                </a:pathLst>
              </a:custGeom>
              <a:grpFill/>
              <a:ln w="4312" cap="flat">
                <a:noFill/>
                <a:prstDash val="solid"/>
                <a:miter/>
              </a:ln>
            </p:spPr>
            <p:txBody>
              <a:bodyPr rtlCol="0" anchor="ctr"/>
              <a:lstStyle/>
              <a:p>
                <a:endParaRPr lang="zh-TW" altLang="en-US"/>
              </a:p>
            </p:txBody>
          </p:sp>
        </p:grpSp>
        <p:sp>
          <p:nvSpPr>
            <p:cNvPr id="31" name="文字方塊 30">
              <a:extLst>
                <a:ext uri="{FF2B5EF4-FFF2-40B4-BE49-F238E27FC236}">
                  <a16:creationId xmlns:a16="http://schemas.microsoft.com/office/drawing/2014/main" id="{A7BE3F01-7B2C-47B5-A817-64C3EBA5E1E9}"/>
                </a:ext>
              </a:extLst>
            </p:cNvPr>
            <p:cNvSpPr txBox="1"/>
            <p:nvPr/>
          </p:nvSpPr>
          <p:spPr>
            <a:xfrm>
              <a:off x="6842671" y="1834941"/>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2" name="文字方塊 31">
              <a:extLst>
                <a:ext uri="{FF2B5EF4-FFF2-40B4-BE49-F238E27FC236}">
                  <a16:creationId xmlns:a16="http://schemas.microsoft.com/office/drawing/2014/main" id="{1FFC842C-7138-43B4-BAB0-2E3F4C0F30B9}"/>
                </a:ext>
              </a:extLst>
            </p:cNvPr>
            <p:cNvSpPr txBox="1"/>
            <p:nvPr/>
          </p:nvSpPr>
          <p:spPr>
            <a:xfrm>
              <a:off x="9009084" y="1834941"/>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grpSp>
        <p:nvGrpSpPr>
          <p:cNvPr id="5" name="群組 4">
            <a:extLst>
              <a:ext uri="{FF2B5EF4-FFF2-40B4-BE49-F238E27FC236}">
                <a16:creationId xmlns:a16="http://schemas.microsoft.com/office/drawing/2014/main" id="{A0B9C70C-4D63-42F0-9731-487CB3D991ED}"/>
              </a:ext>
            </a:extLst>
          </p:cNvPr>
          <p:cNvGrpSpPr/>
          <p:nvPr/>
        </p:nvGrpSpPr>
        <p:grpSpPr>
          <a:xfrm>
            <a:off x="6965569" y="3790337"/>
            <a:ext cx="4092054" cy="2601253"/>
            <a:chOff x="6965569" y="3790337"/>
            <a:chExt cx="4092054" cy="2601253"/>
          </a:xfrm>
        </p:grpSpPr>
        <p:sp>
          <p:nvSpPr>
            <p:cNvPr id="33" name="矩形 32">
              <a:extLst>
                <a:ext uri="{FF2B5EF4-FFF2-40B4-BE49-F238E27FC236}">
                  <a16:creationId xmlns:a16="http://schemas.microsoft.com/office/drawing/2014/main" id="{02EF7DB3-1983-4859-9510-9CC1AEB388AC}"/>
                </a:ext>
              </a:extLst>
            </p:cNvPr>
            <p:cNvSpPr/>
            <p:nvPr/>
          </p:nvSpPr>
          <p:spPr>
            <a:xfrm>
              <a:off x="7490713" y="38759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A3D749AC-25FA-4B46-A2E9-F5DB59C349B0}"/>
                </a:ext>
              </a:extLst>
            </p:cNvPr>
            <p:cNvSpPr/>
            <p:nvPr/>
          </p:nvSpPr>
          <p:spPr>
            <a:xfrm>
              <a:off x="7405124" y="37903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38528C44-0D28-4373-AAF7-A1DFE31913FD}"/>
                </a:ext>
              </a:extLst>
            </p:cNvPr>
            <p:cNvSpPr/>
            <p:nvPr/>
          </p:nvSpPr>
          <p:spPr>
            <a:xfrm>
              <a:off x="9649713" y="38759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8BAF5D49-EF32-4A19-9A4E-053668FD622A}"/>
                </a:ext>
              </a:extLst>
            </p:cNvPr>
            <p:cNvSpPr/>
            <p:nvPr/>
          </p:nvSpPr>
          <p:spPr>
            <a:xfrm>
              <a:off x="9564124" y="37903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7" name="群組 36">
              <a:extLst>
                <a:ext uri="{FF2B5EF4-FFF2-40B4-BE49-F238E27FC236}">
                  <a16:creationId xmlns:a16="http://schemas.microsoft.com/office/drawing/2014/main" id="{1E395037-CFA8-469A-A352-B7A94A4BEA79}"/>
                </a:ext>
              </a:extLst>
            </p:cNvPr>
            <p:cNvGrpSpPr/>
            <p:nvPr/>
          </p:nvGrpSpPr>
          <p:grpSpPr>
            <a:xfrm>
              <a:off x="7683758" y="4011600"/>
              <a:ext cx="511550" cy="628650"/>
              <a:chOff x="4025041" y="3570477"/>
              <a:chExt cx="516793" cy="635093"/>
            </a:xfrm>
          </p:grpSpPr>
          <p:sp>
            <p:nvSpPr>
              <p:cNvPr id="38" name="手繪多邊形: 圖案 37">
                <a:extLst>
                  <a:ext uri="{FF2B5EF4-FFF2-40B4-BE49-F238E27FC236}">
                    <a16:creationId xmlns:a16="http://schemas.microsoft.com/office/drawing/2014/main" id="{84F5EAE7-C654-4B37-AE13-3CF3E59F5912}"/>
                  </a:ext>
                </a:extLst>
              </p:cNvPr>
              <p:cNvSpPr/>
              <p:nvPr/>
            </p:nvSpPr>
            <p:spPr>
              <a:xfrm>
                <a:off x="4070571" y="3753966"/>
                <a:ext cx="353429" cy="451604"/>
              </a:xfrm>
              <a:custGeom>
                <a:avLst/>
                <a:gdLst>
                  <a:gd name="connsiteX0" fmla="*/ 306348 w 353429"/>
                  <a:gd name="connsiteY0" fmla="*/ 464465 h 451604"/>
                  <a:gd name="connsiteX1" fmla="*/ 60656 w 353429"/>
                  <a:gd name="connsiteY1" fmla="*/ 464465 h 451604"/>
                  <a:gd name="connsiteX2" fmla="*/ 50897 w 353429"/>
                  <a:gd name="connsiteY2" fmla="*/ 455767 h 451604"/>
                  <a:gd name="connsiteX3" fmla="*/ 62 w 353429"/>
                  <a:gd name="connsiteY3" fmla="*/ 10937 h 451604"/>
                  <a:gd name="connsiteX4" fmla="*/ 2497 w 353429"/>
                  <a:gd name="connsiteY4" fmla="*/ 3279 h 451604"/>
                  <a:gd name="connsiteX5" fmla="*/ 9821 w 353429"/>
                  <a:gd name="connsiteY5" fmla="*/ 0 h 451604"/>
                  <a:gd name="connsiteX6" fmla="*/ 357183 w 353429"/>
                  <a:gd name="connsiteY6" fmla="*/ 0 h 451604"/>
                  <a:gd name="connsiteX7" fmla="*/ 364507 w 353429"/>
                  <a:gd name="connsiteY7" fmla="*/ 3279 h 451604"/>
                  <a:gd name="connsiteX8" fmla="*/ 366942 w 353429"/>
                  <a:gd name="connsiteY8" fmla="*/ 10937 h 451604"/>
                  <a:gd name="connsiteX9" fmla="*/ 316107 w 353429"/>
                  <a:gd name="connsiteY9" fmla="*/ 455747 h 451604"/>
                  <a:gd name="connsiteX10" fmla="*/ 306348 w 353429"/>
                  <a:gd name="connsiteY10" fmla="*/ 464465 h 451604"/>
                  <a:gd name="connsiteX11" fmla="*/ 69413 w 353429"/>
                  <a:gd name="connsiteY11" fmla="*/ 444830 h 451604"/>
                  <a:gd name="connsiteX12" fmla="*/ 297591 w 353429"/>
                  <a:gd name="connsiteY12" fmla="*/ 444830 h 451604"/>
                  <a:gd name="connsiteX13" fmla="*/ 346188 w 353429"/>
                  <a:gd name="connsiteY13" fmla="*/ 19655 h 451604"/>
                  <a:gd name="connsiteX14" fmla="*/ 20816 w 353429"/>
                  <a:gd name="connsiteY14" fmla="*/ 19655 h 451604"/>
                  <a:gd name="connsiteX15" fmla="*/ 69413 w 353429"/>
                  <a:gd name="connsiteY15" fmla="*/ 444830 h 4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429" h="451604">
                    <a:moveTo>
                      <a:pt x="306348" y="464465"/>
                    </a:moveTo>
                    <a:lnTo>
                      <a:pt x="60656" y="464465"/>
                    </a:lnTo>
                    <a:cubicBezTo>
                      <a:pt x="55669" y="464465"/>
                      <a:pt x="51467" y="460735"/>
                      <a:pt x="50897" y="455767"/>
                    </a:cubicBezTo>
                    <a:lnTo>
                      <a:pt x="62" y="10937"/>
                    </a:lnTo>
                    <a:cubicBezTo>
                      <a:pt x="-252" y="8149"/>
                      <a:pt x="632" y="5380"/>
                      <a:pt x="2497" y="3279"/>
                    </a:cubicBezTo>
                    <a:cubicBezTo>
                      <a:pt x="4362" y="1178"/>
                      <a:pt x="7013" y="0"/>
                      <a:pt x="9821" y="0"/>
                    </a:cubicBezTo>
                    <a:lnTo>
                      <a:pt x="357183" y="0"/>
                    </a:lnTo>
                    <a:cubicBezTo>
                      <a:pt x="359991" y="0"/>
                      <a:pt x="362642" y="1198"/>
                      <a:pt x="364507" y="3279"/>
                    </a:cubicBezTo>
                    <a:cubicBezTo>
                      <a:pt x="366372" y="5360"/>
                      <a:pt x="367256" y="8149"/>
                      <a:pt x="366942" y="10937"/>
                    </a:cubicBezTo>
                    <a:lnTo>
                      <a:pt x="316107" y="455747"/>
                    </a:lnTo>
                    <a:cubicBezTo>
                      <a:pt x="315537" y="460735"/>
                      <a:pt x="311335" y="464465"/>
                      <a:pt x="306348" y="464465"/>
                    </a:cubicBezTo>
                    <a:close/>
                    <a:moveTo>
                      <a:pt x="69413" y="444830"/>
                    </a:moveTo>
                    <a:lnTo>
                      <a:pt x="297591" y="444830"/>
                    </a:lnTo>
                    <a:lnTo>
                      <a:pt x="346188" y="19655"/>
                    </a:lnTo>
                    <a:lnTo>
                      <a:pt x="20816" y="19655"/>
                    </a:lnTo>
                    <a:lnTo>
                      <a:pt x="69413" y="44483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9" name="手繪多邊形: 圖案 38">
                <a:extLst>
                  <a:ext uri="{FF2B5EF4-FFF2-40B4-BE49-F238E27FC236}">
                    <a16:creationId xmlns:a16="http://schemas.microsoft.com/office/drawing/2014/main" id="{8A52C72D-5AA2-4ED1-98D7-02D2D7E82978}"/>
                  </a:ext>
                </a:extLst>
              </p:cNvPr>
              <p:cNvSpPr/>
              <p:nvPr/>
            </p:nvSpPr>
            <p:spPr>
              <a:xfrm>
                <a:off x="4083121" y="3850766"/>
                <a:ext cx="333794" cy="19635"/>
              </a:xfrm>
              <a:custGeom>
                <a:avLst/>
                <a:gdLst>
                  <a:gd name="connsiteX0" fmla="*/ 333579 w 333794"/>
                  <a:gd name="connsiteY0" fmla="*/ 19635 h 19634"/>
                  <a:gd name="connsiteX1" fmla="*/ 9817 w 333794"/>
                  <a:gd name="connsiteY1" fmla="*/ 19635 h 19634"/>
                  <a:gd name="connsiteX2" fmla="*/ 0 w 333794"/>
                  <a:gd name="connsiteY2" fmla="*/ 9817 h 19634"/>
                  <a:gd name="connsiteX3" fmla="*/ 9817 w 333794"/>
                  <a:gd name="connsiteY3" fmla="*/ 0 h 19634"/>
                  <a:gd name="connsiteX4" fmla="*/ 333579 w 333794"/>
                  <a:gd name="connsiteY4" fmla="*/ 0 h 19634"/>
                  <a:gd name="connsiteX5" fmla="*/ 343396 w 333794"/>
                  <a:gd name="connsiteY5" fmla="*/ 9817 h 19634"/>
                  <a:gd name="connsiteX6" fmla="*/ 333579 w 333794"/>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94" h="19634">
                    <a:moveTo>
                      <a:pt x="333579" y="19635"/>
                    </a:moveTo>
                    <a:lnTo>
                      <a:pt x="9817" y="19635"/>
                    </a:lnTo>
                    <a:cubicBezTo>
                      <a:pt x="4398" y="19635"/>
                      <a:pt x="0" y="15237"/>
                      <a:pt x="0" y="9817"/>
                    </a:cubicBezTo>
                    <a:cubicBezTo>
                      <a:pt x="0" y="4398"/>
                      <a:pt x="4398" y="0"/>
                      <a:pt x="9817" y="0"/>
                    </a:cubicBezTo>
                    <a:lnTo>
                      <a:pt x="333579" y="0"/>
                    </a:lnTo>
                    <a:cubicBezTo>
                      <a:pt x="338998" y="0"/>
                      <a:pt x="343396" y="4398"/>
                      <a:pt x="343396" y="9817"/>
                    </a:cubicBezTo>
                    <a:cubicBezTo>
                      <a:pt x="343396" y="15237"/>
                      <a:pt x="338998" y="19635"/>
                      <a:pt x="333579"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0" name="手繪多邊形: 圖案 39">
                <a:extLst>
                  <a:ext uri="{FF2B5EF4-FFF2-40B4-BE49-F238E27FC236}">
                    <a16:creationId xmlns:a16="http://schemas.microsoft.com/office/drawing/2014/main" id="{C1541294-B033-4415-ADE6-B2C8060BC714}"/>
                  </a:ext>
                </a:extLst>
              </p:cNvPr>
              <p:cNvSpPr/>
              <p:nvPr/>
            </p:nvSpPr>
            <p:spPr>
              <a:xfrm>
                <a:off x="4170497" y="3929110"/>
                <a:ext cx="78540" cy="78540"/>
              </a:xfrm>
              <a:custGeom>
                <a:avLst/>
                <a:gdLst>
                  <a:gd name="connsiteX0" fmla="*/ 70490 w 78539"/>
                  <a:gd name="connsiteY0" fmla="*/ 80287 h 78539"/>
                  <a:gd name="connsiteX1" fmla="*/ 9817 w 78539"/>
                  <a:gd name="connsiteY1" fmla="*/ 80287 h 78539"/>
                  <a:gd name="connsiteX2" fmla="*/ 0 w 78539"/>
                  <a:gd name="connsiteY2" fmla="*/ 70470 h 78539"/>
                  <a:gd name="connsiteX3" fmla="*/ 0 w 78539"/>
                  <a:gd name="connsiteY3" fmla="*/ 9817 h 78539"/>
                  <a:gd name="connsiteX4" fmla="*/ 9817 w 78539"/>
                  <a:gd name="connsiteY4" fmla="*/ 0 h 78539"/>
                  <a:gd name="connsiteX5" fmla="*/ 70490 w 78539"/>
                  <a:gd name="connsiteY5" fmla="*/ 0 h 78539"/>
                  <a:gd name="connsiteX6" fmla="*/ 80307 w 78539"/>
                  <a:gd name="connsiteY6" fmla="*/ 9817 h 78539"/>
                  <a:gd name="connsiteX7" fmla="*/ 80307 w 78539"/>
                  <a:gd name="connsiteY7" fmla="*/ 70470 h 78539"/>
                  <a:gd name="connsiteX8" fmla="*/ 70490 w 78539"/>
                  <a:gd name="connsiteY8" fmla="*/ 80287 h 78539"/>
                  <a:gd name="connsiteX9" fmla="*/ 19635 w 78539"/>
                  <a:gd name="connsiteY9" fmla="*/ 60652 h 78539"/>
                  <a:gd name="connsiteX10" fmla="*/ 60672 w 78539"/>
                  <a:gd name="connsiteY10" fmla="*/ 60652 h 78539"/>
                  <a:gd name="connsiteX11" fmla="*/ 60672 w 78539"/>
                  <a:gd name="connsiteY11" fmla="*/ 19635 h 78539"/>
                  <a:gd name="connsiteX12" fmla="*/ 19635 w 78539"/>
                  <a:gd name="connsiteY12" fmla="*/ 19635 h 78539"/>
                  <a:gd name="connsiteX13" fmla="*/ 19635 w 78539"/>
                  <a:gd name="connsiteY13" fmla="*/ 60652 h 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539" h="78539">
                    <a:moveTo>
                      <a:pt x="70490" y="80287"/>
                    </a:moveTo>
                    <a:lnTo>
                      <a:pt x="9817" y="80287"/>
                    </a:lnTo>
                    <a:cubicBezTo>
                      <a:pt x="4398" y="80287"/>
                      <a:pt x="0" y="75889"/>
                      <a:pt x="0" y="70470"/>
                    </a:cubicBezTo>
                    <a:lnTo>
                      <a:pt x="0" y="9817"/>
                    </a:lnTo>
                    <a:cubicBezTo>
                      <a:pt x="0" y="4398"/>
                      <a:pt x="4398" y="0"/>
                      <a:pt x="9817" y="0"/>
                    </a:cubicBezTo>
                    <a:lnTo>
                      <a:pt x="70490" y="0"/>
                    </a:lnTo>
                    <a:cubicBezTo>
                      <a:pt x="75909" y="0"/>
                      <a:pt x="80307" y="4398"/>
                      <a:pt x="80307" y="9817"/>
                    </a:cubicBezTo>
                    <a:lnTo>
                      <a:pt x="80307" y="70470"/>
                    </a:lnTo>
                    <a:cubicBezTo>
                      <a:pt x="80307" y="75909"/>
                      <a:pt x="75909" y="80287"/>
                      <a:pt x="70490" y="80287"/>
                    </a:cubicBezTo>
                    <a:close/>
                    <a:moveTo>
                      <a:pt x="19635" y="60652"/>
                    </a:moveTo>
                    <a:lnTo>
                      <a:pt x="60672" y="60652"/>
                    </a:lnTo>
                    <a:lnTo>
                      <a:pt x="60672" y="19635"/>
                    </a:lnTo>
                    <a:lnTo>
                      <a:pt x="19635" y="19635"/>
                    </a:lnTo>
                    <a:lnTo>
                      <a:pt x="19635" y="60652"/>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1" name="手繪多邊形: 圖案 40">
                <a:extLst>
                  <a:ext uri="{FF2B5EF4-FFF2-40B4-BE49-F238E27FC236}">
                    <a16:creationId xmlns:a16="http://schemas.microsoft.com/office/drawing/2014/main" id="{ACE7EDA5-AA66-4BDA-8673-EEED5126A8B3}"/>
                  </a:ext>
                </a:extLst>
              </p:cNvPr>
              <p:cNvSpPr/>
              <p:nvPr/>
            </p:nvSpPr>
            <p:spPr>
              <a:xfrm>
                <a:off x="4250132" y="4029730"/>
                <a:ext cx="98175" cy="98175"/>
              </a:xfrm>
              <a:custGeom>
                <a:avLst/>
                <a:gdLst>
                  <a:gd name="connsiteX0" fmla="*/ 61639 w 98174"/>
                  <a:gd name="connsiteY0" fmla="*/ 102994 h 98174"/>
                  <a:gd name="connsiteX1" fmla="*/ 56533 w 98174"/>
                  <a:gd name="connsiteY1" fmla="*/ 101561 h 98174"/>
                  <a:gd name="connsiteX2" fmla="*/ 4717 w 98174"/>
                  <a:gd name="connsiteY2" fmla="*/ 70027 h 98174"/>
                  <a:gd name="connsiteX3" fmla="*/ 1438 w 98174"/>
                  <a:gd name="connsiteY3" fmla="*/ 56538 h 98174"/>
                  <a:gd name="connsiteX4" fmla="*/ 32972 w 98174"/>
                  <a:gd name="connsiteY4" fmla="*/ 4721 h 98174"/>
                  <a:gd name="connsiteX5" fmla="*/ 46461 w 98174"/>
                  <a:gd name="connsiteY5" fmla="*/ 1442 h 98174"/>
                  <a:gd name="connsiteX6" fmla="*/ 98277 w 98174"/>
                  <a:gd name="connsiteY6" fmla="*/ 32976 h 98174"/>
                  <a:gd name="connsiteX7" fmla="*/ 101556 w 98174"/>
                  <a:gd name="connsiteY7" fmla="*/ 46465 h 98174"/>
                  <a:gd name="connsiteX8" fmla="*/ 70023 w 98174"/>
                  <a:gd name="connsiteY8" fmla="*/ 98282 h 98174"/>
                  <a:gd name="connsiteX9" fmla="*/ 61639 w 98174"/>
                  <a:gd name="connsiteY9" fmla="*/ 102994 h 98174"/>
                  <a:gd name="connsiteX10" fmla="*/ 23331 w 98174"/>
                  <a:gd name="connsiteY10" fmla="*/ 58344 h 98174"/>
                  <a:gd name="connsiteX11" fmla="*/ 58360 w 98174"/>
                  <a:gd name="connsiteY11" fmla="*/ 79668 h 98174"/>
                  <a:gd name="connsiteX12" fmla="*/ 79683 w 98174"/>
                  <a:gd name="connsiteY12" fmla="*/ 44639 h 98174"/>
                  <a:gd name="connsiteX13" fmla="*/ 44654 w 98174"/>
                  <a:gd name="connsiteY13" fmla="*/ 23316 h 98174"/>
                  <a:gd name="connsiteX14" fmla="*/ 23331 w 98174"/>
                  <a:gd name="connsiteY14" fmla="*/ 58344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74" h="98174">
                    <a:moveTo>
                      <a:pt x="61639" y="102994"/>
                    </a:moveTo>
                    <a:cubicBezTo>
                      <a:pt x="59891" y="102994"/>
                      <a:pt x="58124" y="102543"/>
                      <a:pt x="56533" y="101561"/>
                    </a:cubicBezTo>
                    <a:lnTo>
                      <a:pt x="4717" y="70027"/>
                    </a:lnTo>
                    <a:cubicBezTo>
                      <a:pt x="83" y="67200"/>
                      <a:pt x="-1390" y="61172"/>
                      <a:pt x="1438" y="56538"/>
                    </a:cubicBezTo>
                    <a:lnTo>
                      <a:pt x="32972" y="4721"/>
                    </a:lnTo>
                    <a:cubicBezTo>
                      <a:pt x="35799" y="68"/>
                      <a:pt x="41827" y="-1385"/>
                      <a:pt x="46461" y="1442"/>
                    </a:cubicBezTo>
                    <a:lnTo>
                      <a:pt x="98277" y="32976"/>
                    </a:lnTo>
                    <a:cubicBezTo>
                      <a:pt x="102911" y="35804"/>
                      <a:pt x="104384" y="41831"/>
                      <a:pt x="101556" y="46465"/>
                    </a:cubicBezTo>
                    <a:lnTo>
                      <a:pt x="70023" y="98282"/>
                    </a:lnTo>
                    <a:cubicBezTo>
                      <a:pt x="68177" y="101325"/>
                      <a:pt x="64937" y="102994"/>
                      <a:pt x="61639" y="102994"/>
                    </a:cubicBezTo>
                    <a:close/>
                    <a:moveTo>
                      <a:pt x="23331" y="58344"/>
                    </a:moveTo>
                    <a:lnTo>
                      <a:pt x="58360" y="79668"/>
                    </a:lnTo>
                    <a:lnTo>
                      <a:pt x="79683" y="44639"/>
                    </a:lnTo>
                    <a:lnTo>
                      <a:pt x="44654" y="23316"/>
                    </a:lnTo>
                    <a:lnTo>
                      <a:pt x="23331" y="5834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2" name="手繪多邊形: 圖案 41">
                <a:extLst>
                  <a:ext uri="{FF2B5EF4-FFF2-40B4-BE49-F238E27FC236}">
                    <a16:creationId xmlns:a16="http://schemas.microsoft.com/office/drawing/2014/main" id="{67EE4955-04D4-4462-82A7-3B2FE408AD8D}"/>
                  </a:ext>
                </a:extLst>
              </p:cNvPr>
              <p:cNvSpPr/>
              <p:nvPr/>
            </p:nvSpPr>
            <p:spPr>
              <a:xfrm>
                <a:off x="4306214" y="3638493"/>
                <a:ext cx="235620" cy="235620"/>
              </a:xfrm>
              <a:custGeom>
                <a:avLst/>
                <a:gdLst>
                  <a:gd name="connsiteX0" fmla="*/ 122071 w 235619"/>
                  <a:gd name="connsiteY0" fmla="*/ 244161 h 235619"/>
                  <a:gd name="connsiteX1" fmla="*/ 110564 w 235619"/>
                  <a:gd name="connsiteY1" fmla="*/ 243650 h 235619"/>
                  <a:gd name="connsiteX2" fmla="*/ 101709 w 235619"/>
                  <a:gd name="connsiteY2" fmla="*/ 232949 h 235619"/>
                  <a:gd name="connsiteX3" fmla="*/ 112410 w 235619"/>
                  <a:gd name="connsiteY3" fmla="*/ 224094 h 235619"/>
                  <a:gd name="connsiteX4" fmla="*/ 122071 w 235619"/>
                  <a:gd name="connsiteY4" fmla="*/ 224526 h 235619"/>
                  <a:gd name="connsiteX5" fmla="*/ 224526 w 235619"/>
                  <a:gd name="connsiteY5" fmla="*/ 122090 h 235619"/>
                  <a:gd name="connsiteX6" fmla="*/ 122071 w 235619"/>
                  <a:gd name="connsiteY6" fmla="*/ 19635 h 235619"/>
                  <a:gd name="connsiteX7" fmla="*/ 19635 w 235619"/>
                  <a:gd name="connsiteY7" fmla="*/ 122090 h 235619"/>
                  <a:gd name="connsiteX8" fmla="*/ 9817 w 235619"/>
                  <a:gd name="connsiteY8" fmla="*/ 131908 h 235619"/>
                  <a:gd name="connsiteX9" fmla="*/ 0 w 235619"/>
                  <a:gd name="connsiteY9" fmla="*/ 122090 h 235619"/>
                  <a:gd name="connsiteX10" fmla="*/ 122071 w 235619"/>
                  <a:gd name="connsiteY10" fmla="*/ 0 h 235619"/>
                  <a:gd name="connsiteX11" fmla="*/ 244161 w 235619"/>
                  <a:gd name="connsiteY11" fmla="*/ 122090 h 235619"/>
                  <a:gd name="connsiteX12" fmla="*/ 122071 w 235619"/>
                  <a:gd name="connsiteY12" fmla="*/ 244161 h 23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619" h="235619">
                    <a:moveTo>
                      <a:pt x="122071" y="244161"/>
                    </a:moveTo>
                    <a:cubicBezTo>
                      <a:pt x="118202" y="244161"/>
                      <a:pt x="114354" y="243984"/>
                      <a:pt x="110564" y="243650"/>
                    </a:cubicBezTo>
                    <a:cubicBezTo>
                      <a:pt x="105185" y="243140"/>
                      <a:pt x="101199" y="238349"/>
                      <a:pt x="101709" y="232949"/>
                    </a:cubicBezTo>
                    <a:cubicBezTo>
                      <a:pt x="102220" y="227569"/>
                      <a:pt x="106814" y="223839"/>
                      <a:pt x="112410" y="224094"/>
                    </a:cubicBezTo>
                    <a:cubicBezTo>
                      <a:pt x="115591" y="224408"/>
                      <a:pt x="118811" y="224526"/>
                      <a:pt x="122071" y="224526"/>
                    </a:cubicBezTo>
                    <a:cubicBezTo>
                      <a:pt x="178560" y="224526"/>
                      <a:pt x="224526" y="178580"/>
                      <a:pt x="224526" y="122090"/>
                    </a:cubicBezTo>
                    <a:cubicBezTo>
                      <a:pt x="224526" y="65600"/>
                      <a:pt x="178560" y="19635"/>
                      <a:pt x="122071" y="19635"/>
                    </a:cubicBezTo>
                    <a:cubicBezTo>
                      <a:pt x="65581" y="19635"/>
                      <a:pt x="19635" y="65600"/>
                      <a:pt x="19635" y="122090"/>
                    </a:cubicBezTo>
                    <a:cubicBezTo>
                      <a:pt x="19635" y="127510"/>
                      <a:pt x="15237" y="131908"/>
                      <a:pt x="9817" y="131908"/>
                    </a:cubicBezTo>
                    <a:cubicBezTo>
                      <a:pt x="4398" y="131908"/>
                      <a:pt x="0" y="127510"/>
                      <a:pt x="0" y="122090"/>
                    </a:cubicBezTo>
                    <a:cubicBezTo>
                      <a:pt x="0" y="54762"/>
                      <a:pt x="54762" y="0"/>
                      <a:pt x="122071" y="0"/>
                    </a:cubicBezTo>
                    <a:cubicBezTo>
                      <a:pt x="189399" y="0"/>
                      <a:pt x="244161" y="54762"/>
                      <a:pt x="244161" y="122090"/>
                    </a:cubicBezTo>
                    <a:cubicBezTo>
                      <a:pt x="244141" y="189399"/>
                      <a:pt x="189379" y="244161"/>
                      <a:pt x="122071" y="2441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3" name="手繪多邊形: 圖案 42">
                <a:extLst>
                  <a:ext uri="{FF2B5EF4-FFF2-40B4-BE49-F238E27FC236}">
                    <a16:creationId xmlns:a16="http://schemas.microsoft.com/office/drawing/2014/main" id="{202F85D5-1046-4F6E-8A34-B867775A3362}"/>
                  </a:ext>
                </a:extLst>
              </p:cNvPr>
              <p:cNvSpPr/>
              <p:nvPr/>
            </p:nvSpPr>
            <p:spPr>
              <a:xfrm>
                <a:off x="4025041" y="3570477"/>
                <a:ext cx="157080" cy="196350"/>
              </a:xfrm>
              <a:custGeom>
                <a:avLst/>
                <a:gdLst>
                  <a:gd name="connsiteX0" fmla="*/ 155254 w 157079"/>
                  <a:gd name="connsiteY0" fmla="*/ 199943 h 196349"/>
                  <a:gd name="connsiteX1" fmla="*/ 145593 w 157079"/>
                  <a:gd name="connsiteY1" fmla="*/ 191794 h 196349"/>
                  <a:gd name="connsiteX2" fmla="*/ 115925 w 157079"/>
                  <a:gd name="connsiteY2" fmla="*/ 19635 h 196349"/>
                  <a:gd name="connsiteX3" fmla="*/ 9817 w 157079"/>
                  <a:gd name="connsiteY3" fmla="*/ 19635 h 196349"/>
                  <a:gd name="connsiteX4" fmla="*/ 0 w 157079"/>
                  <a:gd name="connsiteY4" fmla="*/ 9817 h 196349"/>
                  <a:gd name="connsiteX5" fmla="*/ 9817 w 157079"/>
                  <a:gd name="connsiteY5" fmla="*/ 0 h 196349"/>
                  <a:gd name="connsiteX6" fmla="*/ 124191 w 157079"/>
                  <a:gd name="connsiteY6" fmla="*/ 0 h 196349"/>
                  <a:gd name="connsiteX7" fmla="*/ 133871 w 157079"/>
                  <a:gd name="connsiteY7" fmla="*/ 8149 h 196349"/>
                  <a:gd name="connsiteX8" fmla="*/ 164953 w 157079"/>
                  <a:gd name="connsiteY8" fmla="*/ 188456 h 196349"/>
                  <a:gd name="connsiteX9" fmla="*/ 156942 w 157079"/>
                  <a:gd name="connsiteY9" fmla="*/ 199805 h 196349"/>
                  <a:gd name="connsiteX10" fmla="*/ 155254 w 157079"/>
                  <a:gd name="connsiteY10" fmla="*/ 199943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079" h="196349">
                    <a:moveTo>
                      <a:pt x="155254" y="199943"/>
                    </a:moveTo>
                    <a:cubicBezTo>
                      <a:pt x="150581" y="199943"/>
                      <a:pt x="146418" y="196566"/>
                      <a:pt x="145593" y="191794"/>
                    </a:cubicBezTo>
                    <a:lnTo>
                      <a:pt x="115925" y="19635"/>
                    </a:lnTo>
                    <a:lnTo>
                      <a:pt x="9817" y="19635"/>
                    </a:lnTo>
                    <a:cubicBezTo>
                      <a:pt x="4398" y="19635"/>
                      <a:pt x="0" y="15237"/>
                      <a:pt x="0" y="9817"/>
                    </a:cubicBezTo>
                    <a:cubicBezTo>
                      <a:pt x="0" y="4398"/>
                      <a:pt x="4379" y="0"/>
                      <a:pt x="9817" y="0"/>
                    </a:cubicBezTo>
                    <a:lnTo>
                      <a:pt x="124191" y="0"/>
                    </a:lnTo>
                    <a:cubicBezTo>
                      <a:pt x="128962" y="0"/>
                      <a:pt x="133047" y="3436"/>
                      <a:pt x="133871" y="8149"/>
                    </a:cubicBezTo>
                    <a:lnTo>
                      <a:pt x="164953" y="188456"/>
                    </a:lnTo>
                    <a:cubicBezTo>
                      <a:pt x="165876" y="193797"/>
                      <a:pt x="162283" y="198883"/>
                      <a:pt x="156942" y="199805"/>
                    </a:cubicBezTo>
                    <a:cubicBezTo>
                      <a:pt x="156373" y="199904"/>
                      <a:pt x="155803" y="199943"/>
                      <a:pt x="155254" y="19994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4" name="手繪多邊形: 圖案 43">
                <a:extLst>
                  <a:ext uri="{FF2B5EF4-FFF2-40B4-BE49-F238E27FC236}">
                    <a16:creationId xmlns:a16="http://schemas.microsoft.com/office/drawing/2014/main" id="{3D7CB6DA-0970-4B58-9C9D-0E07285716EE}"/>
                  </a:ext>
                </a:extLst>
              </p:cNvPr>
              <p:cNvSpPr/>
              <p:nvPr/>
            </p:nvSpPr>
            <p:spPr>
              <a:xfrm>
                <a:off x="4417937" y="3638512"/>
                <a:ext cx="19635" cy="117810"/>
              </a:xfrm>
              <a:custGeom>
                <a:avLst/>
                <a:gdLst>
                  <a:gd name="connsiteX0" fmla="*/ 9817 w 19634"/>
                  <a:gd name="connsiteY0" fmla="*/ 135108 h 117809"/>
                  <a:gd name="connsiteX1" fmla="*/ 0 w 19634"/>
                  <a:gd name="connsiteY1" fmla="*/ 125291 h 117809"/>
                  <a:gd name="connsiteX2" fmla="*/ 0 w 19634"/>
                  <a:gd name="connsiteY2" fmla="*/ 9817 h 117809"/>
                  <a:gd name="connsiteX3" fmla="*/ 9817 w 19634"/>
                  <a:gd name="connsiteY3" fmla="*/ 0 h 117809"/>
                  <a:gd name="connsiteX4" fmla="*/ 19635 w 19634"/>
                  <a:gd name="connsiteY4" fmla="*/ 9817 h 117809"/>
                  <a:gd name="connsiteX5" fmla="*/ 19635 w 19634"/>
                  <a:gd name="connsiteY5" fmla="*/ 125291 h 117809"/>
                  <a:gd name="connsiteX6" fmla="*/ 9817 w 19634"/>
                  <a:gd name="connsiteY6" fmla="*/ 135108 h 1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 h="117809">
                    <a:moveTo>
                      <a:pt x="9817" y="135108"/>
                    </a:moveTo>
                    <a:cubicBezTo>
                      <a:pt x="4398" y="135108"/>
                      <a:pt x="0" y="130710"/>
                      <a:pt x="0" y="125291"/>
                    </a:cubicBezTo>
                    <a:lnTo>
                      <a:pt x="0" y="9817"/>
                    </a:lnTo>
                    <a:cubicBezTo>
                      <a:pt x="0" y="4398"/>
                      <a:pt x="4398" y="0"/>
                      <a:pt x="9817" y="0"/>
                    </a:cubicBezTo>
                    <a:cubicBezTo>
                      <a:pt x="15237" y="0"/>
                      <a:pt x="19635" y="4398"/>
                      <a:pt x="19635" y="9817"/>
                    </a:cubicBezTo>
                    <a:lnTo>
                      <a:pt x="19635" y="125291"/>
                    </a:lnTo>
                    <a:cubicBezTo>
                      <a:pt x="19635" y="130710"/>
                      <a:pt x="15256" y="135108"/>
                      <a:pt x="9817" y="13510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5" name="手繪多邊形: 圖案 44">
                <a:extLst>
                  <a:ext uri="{FF2B5EF4-FFF2-40B4-BE49-F238E27FC236}">
                    <a16:creationId xmlns:a16="http://schemas.microsoft.com/office/drawing/2014/main" id="{A169A9E2-E44C-4A19-B6ED-5EA5A9157A88}"/>
                  </a:ext>
                </a:extLst>
              </p:cNvPr>
              <p:cNvSpPr/>
              <p:nvPr/>
            </p:nvSpPr>
            <p:spPr>
              <a:xfrm>
                <a:off x="4339412" y="3671710"/>
                <a:ext cx="176715" cy="176715"/>
              </a:xfrm>
              <a:custGeom>
                <a:avLst/>
                <a:gdLst>
                  <a:gd name="connsiteX0" fmla="*/ 167943 w 176714"/>
                  <a:gd name="connsiteY0" fmla="*/ 177780 h 176714"/>
                  <a:gd name="connsiteX1" fmla="*/ 160992 w 176714"/>
                  <a:gd name="connsiteY1" fmla="*/ 174913 h 176714"/>
                  <a:gd name="connsiteX2" fmla="*/ 2872 w 176714"/>
                  <a:gd name="connsiteY2" fmla="*/ 16754 h 176714"/>
                  <a:gd name="connsiteX3" fmla="*/ 2872 w 176714"/>
                  <a:gd name="connsiteY3" fmla="*/ 2872 h 176714"/>
                  <a:gd name="connsiteX4" fmla="*/ 16754 w 176714"/>
                  <a:gd name="connsiteY4" fmla="*/ 2872 h 176714"/>
                  <a:gd name="connsiteX5" fmla="*/ 174894 w 176714"/>
                  <a:gd name="connsiteY5" fmla="*/ 161031 h 176714"/>
                  <a:gd name="connsiteX6" fmla="*/ 174894 w 176714"/>
                  <a:gd name="connsiteY6" fmla="*/ 174913 h 176714"/>
                  <a:gd name="connsiteX7" fmla="*/ 167943 w 176714"/>
                  <a:gd name="connsiteY7" fmla="*/ 177780 h 1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14" h="176714">
                    <a:moveTo>
                      <a:pt x="167943" y="177780"/>
                    </a:moveTo>
                    <a:cubicBezTo>
                      <a:pt x="165430" y="177780"/>
                      <a:pt x="162916" y="176818"/>
                      <a:pt x="160992" y="174913"/>
                    </a:cubicBezTo>
                    <a:lnTo>
                      <a:pt x="2872" y="16754"/>
                    </a:lnTo>
                    <a:cubicBezTo>
                      <a:pt x="-957" y="12925"/>
                      <a:pt x="-957" y="6700"/>
                      <a:pt x="2872" y="2872"/>
                    </a:cubicBezTo>
                    <a:cubicBezTo>
                      <a:pt x="6700" y="-957"/>
                      <a:pt x="12925" y="-957"/>
                      <a:pt x="16754" y="2872"/>
                    </a:cubicBezTo>
                    <a:lnTo>
                      <a:pt x="174894" y="161031"/>
                    </a:lnTo>
                    <a:cubicBezTo>
                      <a:pt x="178722" y="164860"/>
                      <a:pt x="178722" y="171084"/>
                      <a:pt x="174894" y="174913"/>
                    </a:cubicBezTo>
                    <a:cubicBezTo>
                      <a:pt x="172969" y="176818"/>
                      <a:pt x="170456" y="177780"/>
                      <a:pt x="167943" y="17778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6" name="手繪多邊形: 圖案 45">
                <a:extLst>
                  <a:ext uri="{FF2B5EF4-FFF2-40B4-BE49-F238E27FC236}">
                    <a16:creationId xmlns:a16="http://schemas.microsoft.com/office/drawing/2014/main" id="{4DF777BD-A5D1-4491-8627-59C1528502F9}"/>
                  </a:ext>
                </a:extLst>
              </p:cNvPr>
              <p:cNvSpPr/>
              <p:nvPr/>
            </p:nvSpPr>
            <p:spPr>
              <a:xfrm>
                <a:off x="4417932" y="3673929"/>
                <a:ext cx="98175" cy="98175"/>
              </a:xfrm>
              <a:custGeom>
                <a:avLst/>
                <a:gdLst>
                  <a:gd name="connsiteX0" fmla="*/ 9822 w 98174"/>
                  <a:gd name="connsiteY0" fmla="*/ 99692 h 98174"/>
                  <a:gd name="connsiteX1" fmla="*/ 2872 w 98174"/>
                  <a:gd name="connsiteY1" fmla="*/ 96825 h 98174"/>
                  <a:gd name="connsiteX2" fmla="*/ 2872 w 98174"/>
                  <a:gd name="connsiteY2" fmla="*/ 82943 h 98174"/>
                  <a:gd name="connsiteX3" fmla="*/ 82943 w 98174"/>
                  <a:gd name="connsiteY3" fmla="*/ 2872 h 98174"/>
                  <a:gd name="connsiteX4" fmla="*/ 96825 w 98174"/>
                  <a:gd name="connsiteY4" fmla="*/ 2872 h 98174"/>
                  <a:gd name="connsiteX5" fmla="*/ 96825 w 98174"/>
                  <a:gd name="connsiteY5" fmla="*/ 16754 h 98174"/>
                  <a:gd name="connsiteX6" fmla="*/ 16754 w 98174"/>
                  <a:gd name="connsiteY6" fmla="*/ 96825 h 98174"/>
                  <a:gd name="connsiteX7" fmla="*/ 9822 w 98174"/>
                  <a:gd name="connsiteY7" fmla="*/ 99692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4" h="98174">
                    <a:moveTo>
                      <a:pt x="9822" y="99692"/>
                    </a:moveTo>
                    <a:cubicBezTo>
                      <a:pt x="7309" y="99692"/>
                      <a:pt x="4796" y="98730"/>
                      <a:pt x="2872" y="96825"/>
                    </a:cubicBezTo>
                    <a:cubicBezTo>
                      <a:pt x="-957" y="92996"/>
                      <a:pt x="-957" y="86772"/>
                      <a:pt x="2872" y="82943"/>
                    </a:cubicBezTo>
                    <a:lnTo>
                      <a:pt x="82943" y="2872"/>
                    </a:lnTo>
                    <a:cubicBezTo>
                      <a:pt x="86772" y="-957"/>
                      <a:pt x="92996" y="-957"/>
                      <a:pt x="96825" y="2872"/>
                    </a:cubicBezTo>
                    <a:cubicBezTo>
                      <a:pt x="100654" y="6700"/>
                      <a:pt x="100654" y="12925"/>
                      <a:pt x="96825" y="16754"/>
                    </a:cubicBezTo>
                    <a:lnTo>
                      <a:pt x="16754" y="96825"/>
                    </a:lnTo>
                    <a:cubicBezTo>
                      <a:pt x="14849" y="98730"/>
                      <a:pt x="12336" y="99692"/>
                      <a:pt x="9822" y="9969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7" name="手繪多邊形: 圖案 46">
                <a:extLst>
                  <a:ext uri="{FF2B5EF4-FFF2-40B4-BE49-F238E27FC236}">
                    <a16:creationId xmlns:a16="http://schemas.microsoft.com/office/drawing/2014/main" id="{AD671125-7503-4F6B-8DE6-760A4D931984}"/>
                  </a:ext>
                </a:extLst>
              </p:cNvPr>
              <p:cNvSpPr/>
              <p:nvPr/>
            </p:nvSpPr>
            <p:spPr>
              <a:xfrm>
                <a:off x="4417937" y="3750785"/>
                <a:ext cx="117810" cy="19635"/>
              </a:xfrm>
              <a:custGeom>
                <a:avLst/>
                <a:gdLst>
                  <a:gd name="connsiteX0" fmla="*/ 122601 w 117809"/>
                  <a:gd name="connsiteY0" fmla="*/ 19635 h 19634"/>
                  <a:gd name="connsiteX1" fmla="*/ 9817 w 117809"/>
                  <a:gd name="connsiteY1" fmla="*/ 19635 h 19634"/>
                  <a:gd name="connsiteX2" fmla="*/ 0 w 117809"/>
                  <a:gd name="connsiteY2" fmla="*/ 9817 h 19634"/>
                  <a:gd name="connsiteX3" fmla="*/ 9817 w 117809"/>
                  <a:gd name="connsiteY3" fmla="*/ 0 h 19634"/>
                  <a:gd name="connsiteX4" fmla="*/ 122601 w 117809"/>
                  <a:gd name="connsiteY4" fmla="*/ 0 h 19634"/>
                  <a:gd name="connsiteX5" fmla="*/ 132418 w 117809"/>
                  <a:gd name="connsiteY5" fmla="*/ 9817 h 19634"/>
                  <a:gd name="connsiteX6" fmla="*/ 122601 w 117809"/>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9" h="19634">
                    <a:moveTo>
                      <a:pt x="122601" y="19635"/>
                    </a:moveTo>
                    <a:lnTo>
                      <a:pt x="9817" y="19635"/>
                    </a:lnTo>
                    <a:cubicBezTo>
                      <a:pt x="4398" y="19635"/>
                      <a:pt x="0" y="15237"/>
                      <a:pt x="0" y="9817"/>
                    </a:cubicBezTo>
                    <a:cubicBezTo>
                      <a:pt x="0" y="4398"/>
                      <a:pt x="4398" y="0"/>
                      <a:pt x="9817" y="0"/>
                    </a:cubicBezTo>
                    <a:lnTo>
                      <a:pt x="122601" y="0"/>
                    </a:lnTo>
                    <a:cubicBezTo>
                      <a:pt x="128020" y="0"/>
                      <a:pt x="132418" y="4398"/>
                      <a:pt x="132418" y="9817"/>
                    </a:cubicBezTo>
                    <a:cubicBezTo>
                      <a:pt x="132418" y="15237"/>
                      <a:pt x="128040" y="19635"/>
                      <a:pt x="122601"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48" name="群組 47">
              <a:extLst>
                <a:ext uri="{FF2B5EF4-FFF2-40B4-BE49-F238E27FC236}">
                  <a16:creationId xmlns:a16="http://schemas.microsoft.com/office/drawing/2014/main" id="{19519574-0199-4FD6-8A50-A33205B0E89C}"/>
                </a:ext>
              </a:extLst>
            </p:cNvPr>
            <p:cNvGrpSpPr/>
            <p:nvPr/>
          </p:nvGrpSpPr>
          <p:grpSpPr>
            <a:xfrm>
              <a:off x="9699904" y="4078383"/>
              <a:ext cx="799618" cy="495084"/>
              <a:chOff x="5295924" y="3535174"/>
              <a:chExt cx="856068" cy="530036"/>
            </a:xfrm>
          </p:grpSpPr>
          <p:sp>
            <p:nvSpPr>
              <p:cNvPr id="49" name="手繪多邊形: 圖案 48">
                <a:extLst>
                  <a:ext uri="{FF2B5EF4-FFF2-40B4-BE49-F238E27FC236}">
                    <a16:creationId xmlns:a16="http://schemas.microsoft.com/office/drawing/2014/main" id="{7FC2CFBE-BFDA-429E-BDF8-D9A85AFABD56}"/>
                  </a:ext>
                </a:extLst>
              </p:cNvPr>
              <p:cNvSpPr/>
              <p:nvPr/>
            </p:nvSpPr>
            <p:spPr>
              <a:xfrm>
                <a:off x="5295924" y="3535174"/>
                <a:ext cx="856068" cy="103766"/>
              </a:xfrm>
              <a:custGeom>
                <a:avLst/>
                <a:gdLst>
                  <a:gd name="connsiteX0" fmla="*/ 843097 w 856068"/>
                  <a:gd name="connsiteY0" fmla="*/ 114947 h 103765"/>
                  <a:gd name="connsiteX1" fmla="*/ 12971 w 856068"/>
                  <a:gd name="connsiteY1" fmla="*/ 114947 h 103765"/>
                  <a:gd name="connsiteX2" fmla="*/ 0 w 856068"/>
                  <a:gd name="connsiteY2" fmla="*/ 101976 h 103765"/>
                  <a:gd name="connsiteX3" fmla="*/ 0 w 856068"/>
                  <a:gd name="connsiteY3" fmla="*/ 12971 h 103765"/>
                  <a:gd name="connsiteX4" fmla="*/ 12971 w 856068"/>
                  <a:gd name="connsiteY4" fmla="*/ 0 h 103765"/>
                  <a:gd name="connsiteX5" fmla="*/ 843097 w 856068"/>
                  <a:gd name="connsiteY5" fmla="*/ 0 h 103765"/>
                  <a:gd name="connsiteX6" fmla="*/ 856068 w 856068"/>
                  <a:gd name="connsiteY6" fmla="*/ 12971 h 103765"/>
                  <a:gd name="connsiteX7" fmla="*/ 856068 w 856068"/>
                  <a:gd name="connsiteY7" fmla="*/ 102002 h 103765"/>
                  <a:gd name="connsiteX8" fmla="*/ 843097 w 856068"/>
                  <a:gd name="connsiteY8" fmla="*/ 114947 h 103765"/>
                  <a:gd name="connsiteX9" fmla="*/ 25941 w 856068"/>
                  <a:gd name="connsiteY9" fmla="*/ 89005 h 103765"/>
                  <a:gd name="connsiteX10" fmla="*/ 830127 w 856068"/>
                  <a:gd name="connsiteY10" fmla="*/ 89005 h 103765"/>
                  <a:gd name="connsiteX11" fmla="*/ 830127 w 856068"/>
                  <a:gd name="connsiteY11" fmla="*/ 25941 h 103765"/>
                  <a:gd name="connsiteX12" fmla="*/ 25941 w 856068"/>
                  <a:gd name="connsiteY12" fmla="*/ 25941 h 103765"/>
                  <a:gd name="connsiteX13" fmla="*/ 25941 w 856068"/>
                  <a:gd name="connsiteY13" fmla="*/ 89005 h 10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068" h="103765">
                    <a:moveTo>
                      <a:pt x="843097" y="114947"/>
                    </a:moveTo>
                    <a:lnTo>
                      <a:pt x="12971" y="114947"/>
                    </a:lnTo>
                    <a:cubicBezTo>
                      <a:pt x="5811" y="114947"/>
                      <a:pt x="0" y="109136"/>
                      <a:pt x="0" y="101976"/>
                    </a:cubicBezTo>
                    <a:lnTo>
                      <a:pt x="0" y="12971"/>
                    </a:lnTo>
                    <a:cubicBezTo>
                      <a:pt x="0" y="5811"/>
                      <a:pt x="5811" y="0"/>
                      <a:pt x="12971" y="0"/>
                    </a:cubicBezTo>
                    <a:lnTo>
                      <a:pt x="843097" y="0"/>
                    </a:lnTo>
                    <a:cubicBezTo>
                      <a:pt x="850257" y="0"/>
                      <a:pt x="856068" y="5811"/>
                      <a:pt x="856068" y="12971"/>
                    </a:cubicBezTo>
                    <a:lnTo>
                      <a:pt x="856068" y="102002"/>
                    </a:lnTo>
                    <a:cubicBezTo>
                      <a:pt x="856068" y="109162"/>
                      <a:pt x="850257" y="114947"/>
                      <a:pt x="843097" y="114947"/>
                    </a:cubicBezTo>
                    <a:close/>
                    <a:moveTo>
                      <a:pt x="25941" y="89005"/>
                    </a:moveTo>
                    <a:lnTo>
                      <a:pt x="830127" y="89005"/>
                    </a:lnTo>
                    <a:lnTo>
                      <a:pt x="830127" y="25941"/>
                    </a:lnTo>
                    <a:lnTo>
                      <a:pt x="25941" y="25941"/>
                    </a:lnTo>
                    <a:lnTo>
                      <a:pt x="25941" y="89005"/>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圖案 49">
                <a:extLst>
                  <a:ext uri="{FF2B5EF4-FFF2-40B4-BE49-F238E27FC236}">
                    <a16:creationId xmlns:a16="http://schemas.microsoft.com/office/drawing/2014/main" id="{07849177-48A0-4EFE-9D7A-121B31603B5C}"/>
                  </a:ext>
                </a:extLst>
              </p:cNvPr>
              <p:cNvSpPr/>
              <p:nvPr/>
            </p:nvSpPr>
            <p:spPr>
              <a:xfrm>
                <a:off x="5326230" y="3624180"/>
                <a:ext cx="181590" cy="441005"/>
              </a:xfrm>
              <a:custGeom>
                <a:avLst/>
                <a:gdLst>
                  <a:gd name="connsiteX0" fmla="*/ 51047 w 181590"/>
                  <a:gd name="connsiteY0" fmla="*/ 459034 h 441004"/>
                  <a:gd name="connsiteX1" fmla="*/ 12965 w 181590"/>
                  <a:gd name="connsiteY1" fmla="*/ 459034 h 441004"/>
                  <a:gd name="connsiteX2" fmla="*/ 3029 w 181590"/>
                  <a:gd name="connsiteY2" fmla="*/ 454391 h 441004"/>
                  <a:gd name="connsiteX3" fmla="*/ 202 w 181590"/>
                  <a:gd name="connsiteY3" fmla="*/ 443806 h 441004"/>
                  <a:gd name="connsiteX4" fmla="*/ 76366 w 181590"/>
                  <a:gd name="connsiteY4" fmla="*/ 10714 h 441004"/>
                  <a:gd name="connsiteX5" fmla="*/ 89129 w 181590"/>
                  <a:gd name="connsiteY5" fmla="*/ 0 h 441004"/>
                  <a:gd name="connsiteX6" fmla="*/ 178004 w 181590"/>
                  <a:gd name="connsiteY6" fmla="*/ 0 h 441004"/>
                  <a:gd name="connsiteX7" fmla="*/ 188381 w 181590"/>
                  <a:gd name="connsiteY7" fmla="*/ 5188 h 441004"/>
                  <a:gd name="connsiteX8" fmla="*/ 190430 w 181590"/>
                  <a:gd name="connsiteY8" fmla="*/ 16603 h 441004"/>
                  <a:gd name="connsiteX9" fmla="*/ 63473 w 181590"/>
                  <a:gd name="connsiteY9" fmla="*/ 449721 h 441004"/>
                  <a:gd name="connsiteX10" fmla="*/ 51047 w 181590"/>
                  <a:gd name="connsiteY10" fmla="*/ 459034 h 441004"/>
                  <a:gd name="connsiteX11" fmla="*/ 28426 w 181590"/>
                  <a:gd name="connsiteY11" fmla="*/ 433093 h 441004"/>
                  <a:gd name="connsiteX12" fmla="*/ 41345 w 181590"/>
                  <a:gd name="connsiteY12" fmla="*/ 433093 h 441004"/>
                  <a:gd name="connsiteX13" fmla="*/ 160701 w 181590"/>
                  <a:gd name="connsiteY13" fmla="*/ 25941 h 441004"/>
                  <a:gd name="connsiteX14" fmla="*/ 100024 w 181590"/>
                  <a:gd name="connsiteY14" fmla="*/ 25941 h 441004"/>
                  <a:gd name="connsiteX15" fmla="*/ 28426 w 181590"/>
                  <a:gd name="connsiteY15" fmla="*/ 433093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51047" y="459034"/>
                    </a:moveTo>
                    <a:lnTo>
                      <a:pt x="12965" y="459034"/>
                    </a:lnTo>
                    <a:cubicBezTo>
                      <a:pt x="9151" y="459034"/>
                      <a:pt x="5494" y="457348"/>
                      <a:pt x="3029" y="454391"/>
                    </a:cubicBezTo>
                    <a:cubicBezTo>
                      <a:pt x="565" y="451433"/>
                      <a:pt x="-473" y="447568"/>
                      <a:pt x="202" y="443806"/>
                    </a:cubicBezTo>
                    <a:lnTo>
                      <a:pt x="76366" y="10714"/>
                    </a:lnTo>
                    <a:cubicBezTo>
                      <a:pt x="77455" y="4540"/>
                      <a:pt x="82825" y="0"/>
                      <a:pt x="89129" y="0"/>
                    </a:cubicBezTo>
                    <a:lnTo>
                      <a:pt x="178004" y="0"/>
                    </a:lnTo>
                    <a:cubicBezTo>
                      <a:pt x="182077" y="0"/>
                      <a:pt x="185942" y="1920"/>
                      <a:pt x="188381" y="5188"/>
                    </a:cubicBezTo>
                    <a:cubicBezTo>
                      <a:pt x="190819" y="8457"/>
                      <a:pt x="191598" y="12685"/>
                      <a:pt x="190430" y="16603"/>
                    </a:cubicBezTo>
                    <a:lnTo>
                      <a:pt x="63473" y="449721"/>
                    </a:lnTo>
                    <a:cubicBezTo>
                      <a:pt x="61864" y="455247"/>
                      <a:pt x="56780" y="459034"/>
                      <a:pt x="51047" y="459034"/>
                    </a:cubicBezTo>
                    <a:close/>
                    <a:moveTo>
                      <a:pt x="28426" y="433093"/>
                    </a:moveTo>
                    <a:lnTo>
                      <a:pt x="41345" y="433093"/>
                    </a:lnTo>
                    <a:lnTo>
                      <a:pt x="160701" y="25941"/>
                    </a:lnTo>
                    <a:lnTo>
                      <a:pt x="100024" y="25941"/>
                    </a:lnTo>
                    <a:lnTo>
                      <a:pt x="28426" y="433093"/>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手繪多邊形: 圖案 50">
                <a:extLst>
                  <a:ext uri="{FF2B5EF4-FFF2-40B4-BE49-F238E27FC236}">
                    <a16:creationId xmlns:a16="http://schemas.microsoft.com/office/drawing/2014/main" id="{D2C73021-A157-4743-B4FD-87D42E837C19}"/>
                  </a:ext>
                </a:extLst>
              </p:cNvPr>
              <p:cNvSpPr/>
              <p:nvPr/>
            </p:nvSpPr>
            <p:spPr>
              <a:xfrm>
                <a:off x="5908361" y="3624205"/>
                <a:ext cx="181590" cy="441005"/>
              </a:xfrm>
              <a:custGeom>
                <a:avLst/>
                <a:gdLst>
                  <a:gd name="connsiteX0" fmla="*/ 178025 w 181590"/>
                  <a:gd name="connsiteY0" fmla="*/ 459008 h 441004"/>
                  <a:gd name="connsiteX1" fmla="*/ 139917 w 181590"/>
                  <a:gd name="connsiteY1" fmla="*/ 459008 h 441004"/>
                  <a:gd name="connsiteX2" fmla="*/ 127491 w 181590"/>
                  <a:gd name="connsiteY2" fmla="*/ 449695 h 441004"/>
                  <a:gd name="connsiteX3" fmla="*/ 533 w 181590"/>
                  <a:gd name="connsiteY3" fmla="*/ 16603 h 441004"/>
                  <a:gd name="connsiteX4" fmla="*/ 2583 w 181590"/>
                  <a:gd name="connsiteY4" fmla="*/ 5188 h 441004"/>
                  <a:gd name="connsiteX5" fmla="*/ 12959 w 181590"/>
                  <a:gd name="connsiteY5" fmla="*/ 0 h 441004"/>
                  <a:gd name="connsiteX6" fmla="*/ 101835 w 181590"/>
                  <a:gd name="connsiteY6" fmla="*/ 0 h 441004"/>
                  <a:gd name="connsiteX7" fmla="*/ 114598 w 181590"/>
                  <a:gd name="connsiteY7" fmla="*/ 10714 h 441004"/>
                  <a:gd name="connsiteX8" fmla="*/ 190788 w 181590"/>
                  <a:gd name="connsiteY8" fmla="*/ 443806 h 441004"/>
                  <a:gd name="connsiteX9" fmla="*/ 187960 w 181590"/>
                  <a:gd name="connsiteY9" fmla="*/ 454391 h 441004"/>
                  <a:gd name="connsiteX10" fmla="*/ 178025 w 181590"/>
                  <a:gd name="connsiteY10" fmla="*/ 459008 h 441004"/>
                  <a:gd name="connsiteX11" fmla="*/ 149619 w 181590"/>
                  <a:gd name="connsiteY11" fmla="*/ 433067 h 441004"/>
                  <a:gd name="connsiteX12" fmla="*/ 162564 w 181590"/>
                  <a:gd name="connsiteY12" fmla="*/ 433067 h 441004"/>
                  <a:gd name="connsiteX13" fmla="*/ 90939 w 181590"/>
                  <a:gd name="connsiteY13" fmla="*/ 25916 h 441004"/>
                  <a:gd name="connsiteX14" fmla="*/ 30288 w 181590"/>
                  <a:gd name="connsiteY14" fmla="*/ 25916 h 441004"/>
                  <a:gd name="connsiteX15" fmla="*/ 149619 w 181590"/>
                  <a:gd name="connsiteY15" fmla="*/ 433067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178025" y="459008"/>
                    </a:moveTo>
                    <a:lnTo>
                      <a:pt x="139917" y="459008"/>
                    </a:lnTo>
                    <a:cubicBezTo>
                      <a:pt x="134158" y="459008"/>
                      <a:pt x="129099" y="455221"/>
                      <a:pt x="127491" y="449695"/>
                    </a:cubicBezTo>
                    <a:lnTo>
                      <a:pt x="533" y="16603"/>
                    </a:lnTo>
                    <a:cubicBezTo>
                      <a:pt x="-634" y="12685"/>
                      <a:pt x="144" y="8457"/>
                      <a:pt x="2583" y="5188"/>
                    </a:cubicBezTo>
                    <a:cubicBezTo>
                      <a:pt x="5047" y="1920"/>
                      <a:pt x="8886" y="0"/>
                      <a:pt x="12959" y="0"/>
                    </a:cubicBezTo>
                    <a:lnTo>
                      <a:pt x="101835" y="0"/>
                    </a:lnTo>
                    <a:cubicBezTo>
                      <a:pt x="108138" y="0"/>
                      <a:pt x="113508" y="4540"/>
                      <a:pt x="114598" y="10714"/>
                    </a:cubicBezTo>
                    <a:lnTo>
                      <a:pt x="190788" y="443806"/>
                    </a:lnTo>
                    <a:cubicBezTo>
                      <a:pt x="191436" y="447594"/>
                      <a:pt x="190399" y="451459"/>
                      <a:pt x="187960" y="454391"/>
                    </a:cubicBezTo>
                    <a:cubicBezTo>
                      <a:pt x="185522" y="457322"/>
                      <a:pt x="181838" y="459008"/>
                      <a:pt x="178025" y="459008"/>
                    </a:cubicBezTo>
                    <a:close/>
                    <a:moveTo>
                      <a:pt x="149619" y="433067"/>
                    </a:moveTo>
                    <a:lnTo>
                      <a:pt x="162564" y="433067"/>
                    </a:lnTo>
                    <a:lnTo>
                      <a:pt x="90939" y="25916"/>
                    </a:lnTo>
                    <a:lnTo>
                      <a:pt x="30288" y="25916"/>
                    </a:lnTo>
                    <a:lnTo>
                      <a:pt x="149619" y="43306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手繪多邊形: 圖案 51">
                <a:extLst>
                  <a:ext uri="{FF2B5EF4-FFF2-40B4-BE49-F238E27FC236}">
                    <a16:creationId xmlns:a16="http://schemas.microsoft.com/office/drawing/2014/main" id="{CADAF337-8749-4B56-B754-D29C66C69D90}"/>
                  </a:ext>
                </a:extLst>
              </p:cNvPr>
              <p:cNvSpPr/>
              <p:nvPr/>
            </p:nvSpPr>
            <p:spPr>
              <a:xfrm>
                <a:off x="5466333" y="3709216"/>
                <a:ext cx="492888" cy="25941"/>
              </a:xfrm>
              <a:custGeom>
                <a:avLst/>
                <a:gdLst>
                  <a:gd name="connsiteX0" fmla="*/ 479917 w 492887"/>
                  <a:gd name="connsiteY0" fmla="*/ 25941 h 25941"/>
                  <a:gd name="connsiteX1" fmla="*/ 12971 w 492887"/>
                  <a:gd name="connsiteY1" fmla="*/ 25941 h 25941"/>
                  <a:gd name="connsiteX2" fmla="*/ 0 w 492887"/>
                  <a:gd name="connsiteY2" fmla="*/ 12971 h 25941"/>
                  <a:gd name="connsiteX3" fmla="*/ 12971 w 492887"/>
                  <a:gd name="connsiteY3" fmla="*/ 0 h 25941"/>
                  <a:gd name="connsiteX4" fmla="*/ 479917 w 492887"/>
                  <a:gd name="connsiteY4" fmla="*/ 0 h 25941"/>
                  <a:gd name="connsiteX5" fmla="*/ 492888 w 492887"/>
                  <a:gd name="connsiteY5" fmla="*/ 12971 h 25941"/>
                  <a:gd name="connsiteX6" fmla="*/ 479917 w 492887"/>
                  <a:gd name="connsiteY6" fmla="*/ 25941 h 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887" h="25941">
                    <a:moveTo>
                      <a:pt x="479917" y="25941"/>
                    </a:moveTo>
                    <a:lnTo>
                      <a:pt x="12971" y="25941"/>
                    </a:lnTo>
                    <a:cubicBezTo>
                      <a:pt x="5811" y="25941"/>
                      <a:pt x="0" y="20131"/>
                      <a:pt x="0" y="12971"/>
                    </a:cubicBezTo>
                    <a:cubicBezTo>
                      <a:pt x="0" y="5811"/>
                      <a:pt x="5811" y="0"/>
                      <a:pt x="12971" y="0"/>
                    </a:cubicBezTo>
                    <a:lnTo>
                      <a:pt x="479917" y="0"/>
                    </a:lnTo>
                    <a:cubicBezTo>
                      <a:pt x="487077" y="0"/>
                      <a:pt x="492888" y="5811"/>
                      <a:pt x="492888" y="12971"/>
                    </a:cubicBezTo>
                    <a:cubicBezTo>
                      <a:pt x="492888" y="20131"/>
                      <a:pt x="487103" y="25941"/>
                      <a:pt x="479917" y="2594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53" name="文字方塊 52">
              <a:extLst>
                <a:ext uri="{FF2B5EF4-FFF2-40B4-BE49-F238E27FC236}">
                  <a16:creationId xmlns:a16="http://schemas.microsoft.com/office/drawing/2014/main" id="{1C352510-F838-41D3-AF23-8B3737B31850}"/>
                </a:ext>
              </a:extLst>
            </p:cNvPr>
            <p:cNvSpPr txBox="1"/>
            <p:nvPr/>
          </p:nvSpPr>
          <p:spPr>
            <a:xfrm>
              <a:off x="6965569" y="5222039"/>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54" name="文字方塊 53">
              <a:extLst>
                <a:ext uri="{FF2B5EF4-FFF2-40B4-BE49-F238E27FC236}">
                  <a16:creationId xmlns:a16="http://schemas.microsoft.com/office/drawing/2014/main" id="{07C4C790-ECDD-415A-AD1F-325C4F657207}"/>
                </a:ext>
              </a:extLst>
            </p:cNvPr>
            <p:cNvSpPr txBox="1"/>
            <p:nvPr/>
          </p:nvSpPr>
          <p:spPr>
            <a:xfrm>
              <a:off x="9118825" y="5222039"/>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spTree>
    <p:extLst>
      <p:ext uri="{BB962C8B-B14F-4D97-AF65-F5344CB8AC3E}">
        <p14:creationId xmlns:p14="http://schemas.microsoft.com/office/powerpoint/2010/main" val="1026207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a:extLst>
              <a:ext uri="{FF2B5EF4-FFF2-40B4-BE49-F238E27FC236}">
                <a16:creationId xmlns:a16="http://schemas.microsoft.com/office/drawing/2014/main" id="{1F18B38F-A2DA-4DE0-BE8A-D64EDD9839B9}"/>
              </a:ext>
            </a:extLst>
          </p:cNvPr>
          <p:cNvGrpSpPr/>
          <p:nvPr/>
        </p:nvGrpSpPr>
        <p:grpSpPr>
          <a:xfrm rot="12571399">
            <a:off x="-8416412" y="-4734232"/>
            <a:ext cx="29024824" cy="16326464"/>
            <a:chOff x="0" y="0"/>
            <a:chExt cx="12192000" cy="6858000"/>
          </a:xfrm>
        </p:grpSpPr>
        <p:sp>
          <p:nvSpPr>
            <p:cNvPr id="22" name="矩形 21">
              <a:extLst>
                <a:ext uri="{FF2B5EF4-FFF2-40B4-BE49-F238E27FC236}">
                  <a16:creationId xmlns:a16="http://schemas.microsoft.com/office/drawing/2014/main" id="{7E8A14A6-2DEA-4572-8120-ADE1D7212F36}"/>
                </a:ext>
              </a:extLst>
            </p:cNvPr>
            <p:cNvSpPr/>
            <p:nvPr/>
          </p:nvSpPr>
          <p:spPr>
            <a:xfrm>
              <a:off x="0" y="0"/>
              <a:ext cx="6096000" cy="3429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2F101DE2-17AA-4A4A-B7C3-3AFD3B6883C0}"/>
                </a:ext>
              </a:extLst>
            </p:cNvPr>
            <p:cNvSpPr/>
            <p:nvPr/>
          </p:nvSpPr>
          <p:spPr>
            <a:xfrm>
              <a:off x="6096000" y="3429000"/>
              <a:ext cx="6096000" cy="3429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24874C17-4799-4FA6-9F74-4CC5058FBE4E}"/>
                </a:ext>
              </a:extLst>
            </p:cNvPr>
            <p:cNvSpPr/>
            <p:nvPr/>
          </p:nvSpPr>
          <p:spPr>
            <a:xfrm>
              <a:off x="6096000" y="0"/>
              <a:ext cx="6096000" cy="3429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C0F84627-4A85-4EF1-AC0C-A909CB026C81}"/>
                </a:ext>
              </a:extLst>
            </p:cNvPr>
            <p:cNvSpPr/>
            <p:nvPr/>
          </p:nvSpPr>
          <p:spPr>
            <a:xfrm>
              <a:off x="0" y="3429000"/>
              <a:ext cx="6096000" cy="3429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頁尾版面配置區 2">
            <a:extLst>
              <a:ext uri="{FF2B5EF4-FFF2-40B4-BE49-F238E27FC236}">
                <a16:creationId xmlns:a16="http://schemas.microsoft.com/office/drawing/2014/main" id="{809CC6A3-A770-4EE8-8ADF-402B79472A8A}"/>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9" name="矩形 8">
            <a:extLst>
              <a:ext uri="{FF2B5EF4-FFF2-40B4-BE49-F238E27FC236}">
                <a16:creationId xmlns:a16="http://schemas.microsoft.com/office/drawing/2014/main" id="{31E66D6C-00EA-4B10-95A8-CC472DC3C89C}"/>
              </a:ext>
            </a:extLst>
          </p:cNvPr>
          <p:cNvSpPr/>
          <p:nvPr/>
        </p:nvSpPr>
        <p:spPr>
          <a:xfrm>
            <a:off x="2257142" y="301212"/>
            <a:ext cx="5234517" cy="769441"/>
          </a:xfrm>
          <a:prstGeom prst="rect">
            <a:avLst/>
          </a:prstGeom>
        </p:spPr>
        <p:txBody>
          <a:bodyPr wrap="square">
            <a:spAutoFit/>
          </a:bodyPr>
          <a:lstStyle/>
          <a:p>
            <a:r>
              <a:rPr lang="en-US" altLang="zh-TW" sz="4400" dirty="0">
                <a:solidFill>
                  <a:schemeClr val="bg1"/>
                </a:solidFill>
              </a:rPr>
              <a:t>Morph Template 21</a:t>
            </a:r>
            <a:endParaRPr lang="zh-TW" altLang="en-US" sz="4400" dirty="0"/>
          </a:p>
        </p:txBody>
      </p:sp>
      <p:sp>
        <p:nvSpPr>
          <p:cNvPr id="10" name="矩形 9">
            <a:extLst>
              <a:ext uri="{FF2B5EF4-FFF2-40B4-BE49-F238E27FC236}">
                <a16:creationId xmlns:a16="http://schemas.microsoft.com/office/drawing/2014/main" id="{E831585C-F925-4DF7-8921-A615DB294A02}"/>
              </a:ext>
            </a:extLst>
          </p:cNvPr>
          <p:cNvSpPr/>
          <p:nvPr/>
        </p:nvSpPr>
        <p:spPr>
          <a:xfrm>
            <a:off x="8951704" y="947936"/>
            <a:ext cx="2408020"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sp>
        <p:nvSpPr>
          <p:cNvPr id="12" name="橢圓 11">
            <a:extLst>
              <a:ext uri="{FF2B5EF4-FFF2-40B4-BE49-F238E27FC236}">
                <a16:creationId xmlns:a16="http://schemas.microsoft.com/office/drawing/2014/main" id="{E1C6FCB6-1976-412D-8C5F-93F9E8473EE1}"/>
              </a:ext>
            </a:extLst>
          </p:cNvPr>
          <p:cNvSpPr/>
          <p:nvPr/>
        </p:nvSpPr>
        <p:spPr>
          <a:xfrm>
            <a:off x="8465738" y="1106683"/>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Freeform 21">
            <a:extLst>
              <a:ext uri="{FF2B5EF4-FFF2-40B4-BE49-F238E27FC236}">
                <a16:creationId xmlns:a16="http://schemas.microsoft.com/office/drawing/2014/main" id="{3522D774-ED67-49A1-9F98-4AC1ECEB133C}"/>
              </a:ext>
            </a:extLst>
          </p:cNvPr>
          <p:cNvSpPr>
            <a:spLocks/>
          </p:cNvSpPr>
          <p:nvPr/>
        </p:nvSpPr>
        <p:spPr bwMode="auto">
          <a:xfrm rot="10800000" flipH="1">
            <a:off x="8607949" y="1191382"/>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4" name="矩形 13">
            <a:extLst>
              <a:ext uri="{FF2B5EF4-FFF2-40B4-BE49-F238E27FC236}">
                <a16:creationId xmlns:a16="http://schemas.microsoft.com/office/drawing/2014/main" id="{1D97F1A8-91AF-4A35-9CA6-A18B1ABE78B1}"/>
              </a:ext>
            </a:extLst>
          </p:cNvPr>
          <p:cNvSpPr/>
          <p:nvPr/>
        </p:nvSpPr>
        <p:spPr>
          <a:xfrm>
            <a:off x="8951704" y="1805186"/>
            <a:ext cx="2408020"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sp>
        <p:nvSpPr>
          <p:cNvPr id="16" name="橢圓 15">
            <a:extLst>
              <a:ext uri="{FF2B5EF4-FFF2-40B4-BE49-F238E27FC236}">
                <a16:creationId xmlns:a16="http://schemas.microsoft.com/office/drawing/2014/main" id="{CF96944C-7EAF-4B0D-910D-4C9F2C5D9AED}"/>
              </a:ext>
            </a:extLst>
          </p:cNvPr>
          <p:cNvSpPr/>
          <p:nvPr/>
        </p:nvSpPr>
        <p:spPr>
          <a:xfrm>
            <a:off x="8465738" y="1963933"/>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7" name="Freeform 21">
            <a:extLst>
              <a:ext uri="{FF2B5EF4-FFF2-40B4-BE49-F238E27FC236}">
                <a16:creationId xmlns:a16="http://schemas.microsoft.com/office/drawing/2014/main" id="{87C5C0EF-3632-4030-909A-FF1042F326DD}"/>
              </a:ext>
            </a:extLst>
          </p:cNvPr>
          <p:cNvSpPr>
            <a:spLocks/>
          </p:cNvSpPr>
          <p:nvPr/>
        </p:nvSpPr>
        <p:spPr bwMode="auto">
          <a:xfrm rot="10800000" flipH="1">
            <a:off x="8607949" y="2048632"/>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8" name="矩形 17">
            <a:extLst>
              <a:ext uri="{FF2B5EF4-FFF2-40B4-BE49-F238E27FC236}">
                <a16:creationId xmlns:a16="http://schemas.microsoft.com/office/drawing/2014/main" id="{ACDD493A-C3D2-4B44-9DF1-4990858D6D98}"/>
              </a:ext>
            </a:extLst>
          </p:cNvPr>
          <p:cNvSpPr/>
          <p:nvPr/>
        </p:nvSpPr>
        <p:spPr>
          <a:xfrm>
            <a:off x="8951704" y="2659617"/>
            <a:ext cx="2408020"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sp>
        <p:nvSpPr>
          <p:cNvPr id="20" name="橢圓 19">
            <a:extLst>
              <a:ext uri="{FF2B5EF4-FFF2-40B4-BE49-F238E27FC236}">
                <a16:creationId xmlns:a16="http://schemas.microsoft.com/office/drawing/2014/main" id="{B0D412D2-C693-4D94-939F-47A063A2CE0C}"/>
              </a:ext>
            </a:extLst>
          </p:cNvPr>
          <p:cNvSpPr/>
          <p:nvPr/>
        </p:nvSpPr>
        <p:spPr>
          <a:xfrm>
            <a:off x="8465738" y="2818364"/>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6" name="Freeform 21">
            <a:extLst>
              <a:ext uri="{FF2B5EF4-FFF2-40B4-BE49-F238E27FC236}">
                <a16:creationId xmlns:a16="http://schemas.microsoft.com/office/drawing/2014/main" id="{94863C38-4612-4D8F-8800-29886175A5EE}"/>
              </a:ext>
            </a:extLst>
          </p:cNvPr>
          <p:cNvSpPr>
            <a:spLocks/>
          </p:cNvSpPr>
          <p:nvPr/>
        </p:nvSpPr>
        <p:spPr bwMode="auto">
          <a:xfrm rot="10800000" flipH="1">
            <a:off x="8607949" y="2903063"/>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矩形 26">
            <a:extLst>
              <a:ext uri="{FF2B5EF4-FFF2-40B4-BE49-F238E27FC236}">
                <a16:creationId xmlns:a16="http://schemas.microsoft.com/office/drawing/2014/main" id="{3AD5A719-1EAD-48F5-9D30-D168C9CF0F7B}"/>
              </a:ext>
            </a:extLst>
          </p:cNvPr>
          <p:cNvSpPr/>
          <p:nvPr/>
        </p:nvSpPr>
        <p:spPr>
          <a:xfrm>
            <a:off x="8951704" y="3516867"/>
            <a:ext cx="2408020"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sp>
        <p:nvSpPr>
          <p:cNvPr id="29" name="橢圓 28">
            <a:extLst>
              <a:ext uri="{FF2B5EF4-FFF2-40B4-BE49-F238E27FC236}">
                <a16:creationId xmlns:a16="http://schemas.microsoft.com/office/drawing/2014/main" id="{6C95ECB3-71D2-47E4-A2F2-7B705F038171}"/>
              </a:ext>
            </a:extLst>
          </p:cNvPr>
          <p:cNvSpPr/>
          <p:nvPr/>
        </p:nvSpPr>
        <p:spPr>
          <a:xfrm>
            <a:off x="8465738" y="3675614"/>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30" name="Freeform 21">
            <a:extLst>
              <a:ext uri="{FF2B5EF4-FFF2-40B4-BE49-F238E27FC236}">
                <a16:creationId xmlns:a16="http://schemas.microsoft.com/office/drawing/2014/main" id="{74369255-1135-4F51-9E2A-EFD8DAC6299D}"/>
              </a:ext>
            </a:extLst>
          </p:cNvPr>
          <p:cNvSpPr>
            <a:spLocks/>
          </p:cNvSpPr>
          <p:nvPr/>
        </p:nvSpPr>
        <p:spPr bwMode="auto">
          <a:xfrm rot="10800000" flipH="1">
            <a:off x="8607949" y="3760313"/>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cxnSp>
        <p:nvCxnSpPr>
          <p:cNvPr id="31" name="直線接點 30">
            <a:extLst>
              <a:ext uri="{FF2B5EF4-FFF2-40B4-BE49-F238E27FC236}">
                <a16:creationId xmlns:a16="http://schemas.microsoft.com/office/drawing/2014/main" id="{E056739F-9E2B-425C-AE2E-E91E0FB0655E}"/>
              </a:ext>
            </a:extLst>
          </p:cNvPr>
          <p:cNvCxnSpPr/>
          <p:nvPr/>
        </p:nvCxnSpPr>
        <p:spPr>
          <a:xfrm>
            <a:off x="1059974" y="3990068"/>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id="{9F1133B0-4253-4F3E-988D-F03218F5714C}"/>
              </a:ext>
            </a:extLst>
          </p:cNvPr>
          <p:cNvCxnSpPr/>
          <p:nvPr/>
        </p:nvCxnSpPr>
        <p:spPr>
          <a:xfrm>
            <a:off x="1059974" y="4551771"/>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3DB07781-7EC3-4207-BF16-BB428E1A1C26}"/>
              </a:ext>
            </a:extLst>
          </p:cNvPr>
          <p:cNvSpPr txBox="1"/>
          <p:nvPr/>
        </p:nvSpPr>
        <p:spPr>
          <a:xfrm>
            <a:off x="1425234" y="4040087"/>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34" name="文字方塊 33">
            <a:extLst>
              <a:ext uri="{FF2B5EF4-FFF2-40B4-BE49-F238E27FC236}">
                <a16:creationId xmlns:a16="http://schemas.microsoft.com/office/drawing/2014/main" id="{1B7B2631-F0F5-44FC-97D9-B3B8C8F50499}"/>
              </a:ext>
            </a:extLst>
          </p:cNvPr>
          <p:cNvSpPr txBox="1"/>
          <p:nvPr/>
        </p:nvSpPr>
        <p:spPr>
          <a:xfrm>
            <a:off x="1059975" y="4777648"/>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35" name="群組 34">
            <a:extLst>
              <a:ext uri="{FF2B5EF4-FFF2-40B4-BE49-F238E27FC236}">
                <a16:creationId xmlns:a16="http://schemas.microsoft.com/office/drawing/2014/main" id="{2B625FED-D9C5-4444-BE10-B9DB0B80B3F2}"/>
              </a:ext>
            </a:extLst>
          </p:cNvPr>
          <p:cNvGrpSpPr/>
          <p:nvPr/>
        </p:nvGrpSpPr>
        <p:grpSpPr>
          <a:xfrm>
            <a:off x="1811007" y="2742563"/>
            <a:ext cx="1043516" cy="1010735"/>
            <a:chOff x="10739878" y="2398665"/>
            <a:chExt cx="1043516" cy="1010735"/>
          </a:xfrm>
        </p:grpSpPr>
        <p:sp>
          <p:nvSpPr>
            <p:cNvPr id="36" name="手繪多邊形: 圖案 35">
              <a:extLst>
                <a:ext uri="{FF2B5EF4-FFF2-40B4-BE49-F238E27FC236}">
                  <a16:creationId xmlns:a16="http://schemas.microsoft.com/office/drawing/2014/main" id="{C67960E9-084F-4E49-9A0D-A5409A489CB4}"/>
                </a:ext>
              </a:extLst>
            </p:cNvPr>
            <p:cNvSpPr/>
            <p:nvPr/>
          </p:nvSpPr>
          <p:spPr>
            <a:xfrm>
              <a:off x="10739878" y="2398665"/>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7" name="手繪多邊形: 圖案 36">
              <a:extLst>
                <a:ext uri="{FF2B5EF4-FFF2-40B4-BE49-F238E27FC236}">
                  <a16:creationId xmlns:a16="http://schemas.microsoft.com/office/drawing/2014/main" id="{BC86D658-4CC4-4591-9D16-F107251EB2D9}"/>
                </a:ext>
              </a:extLst>
            </p:cNvPr>
            <p:cNvSpPr/>
            <p:nvPr/>
          </p:nvSpPr>
          <p:spPr>
            <a:xfrm>
              <a:off x="10797244" y="2975112"/>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8" name="手繪多邊形: 圖案 37">
              <a:extLst>
                <a:ext uri="{FF2B5EF4-FFF2-40B4-BE49-F238E27FC236}">
                  <a16:creationId xmlns:a16="http://schemas.microsoft.com/office/drawing/2014/main" id="{769F3FB1-B5DA-43A9-83B2-2AE7E76034CF}"/>
                </a:ext>
              </a:extLst>
            </p:cNvPr>
            <p:cNvSpPr/>
            <p:nvPr/>
          </p:nvSpPr>
          <p:spPr>
            <a:xfrm>
              <a:off x="10797244" y="2464227"/>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9" name="手繪多邊形: 圖案 38">
              <a:extLst>
                <a:ext uri="{FF2B5EF4-FFF2-40B4-BE49-F238E27FC236}">
                  <a16:creationId xmlns:a16="http://schemas.microsoft.com/office/drawing/2014/main" id="{4BC0D25A-8FE2-4D76-8B3B-252E41C543D9}"/>
                </a:ext>
              </a:extLst>
            </p:cNvPr>
            <p:cNvSpPr/>
            <p:nvPr/>
          </p:nvSpPr>
          <p:spPr>
            <a:xfrm>
              <a:off x="10797244" y="2719669"/>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0" name="手繪多邊形: 圖案 39">
              <a:extLst>
                <a:ext uri="{FF2B5EF4-FFF2-40B4-BE49-F238E27FC236}">
                  <a16:creationId xmlns:a16="http://schemas.microsoft.com/office/drawing/2014/main" id="{5A47A559-D849-46AB-84D9-9ADA21F6D132}"/>
                </a:ext>
              </a:extLst>
            </p:cNvPr>
            <p:cNvSpPr/>
            <p:nvPr/>
          </p:nvSpPr>
          <p:spPr>
            <a:xfrm>
              <a:off x="11160562" y="2502471"/>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1" name="手繪多邊形: 圖案 40">
              <a:extLst>
                <a:ext uri="{FF2B5EF4-FFF2-40B4-BE49-F238E27FC236}">
                  <a16:creationId xmlns:a16="http://schemas.microsoft.com/office/drawing/2014/main" id="{FA18BE53-4320-4555-8CDE-326721283BC5}"/>
                </a:ext>
              </a:extLst>
            </p:cNvPr>
            <p:cNvSpPr/>
            <p:nvPr/>
          </p:nvSpPr>
          <p:spPr>
            <a:xfrm>
              <a:off x="11160562" y="2757913"/>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2" name="手繪多邊形: 圖案 41">
              <a:extLst>
                <a:ext uri="{FF2B5EF4-FFF2-40B4-BE49-F238E27FC236}">
                  <a16:creationId xmlns:a16="http://schemas.microsoft.com/office/drawing/2014/main" id="{C1BB5743-96FE-48D2-B9C7-281D586A183D}"/>
                </a:ext>
              </a:extLst>
            </p:cNvPr>
            <p:cNvSpPr/>
            <p:nvPr/>
          </p:nvSpPr>
          <p:spPr>
            <a:xfrm>
              <a:off x="11160562" y="3013356"/>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43" name="群組 42">
            <a:extLst>
              <a:ext uri="{FF2B5EF4-FFF2-40B4-BE49-F238E27FC236}">
                <a16:creationId xmlns:a16="http://schemas.microsoft.com/office/drawing/2014/main" id="{914CDAB5-5B46-440F-BC0B-AC5A1012C723}"/>
              </a:ext>
            </a:extLst>
          </p:cNvPr>
          <p:cNvGrpSpPr/>
          <p:nvPr/>
        </p:nvGrpSpPr>
        <p:grpSpPr>
          <a:xfrm>
            <a:off x="1161595" y="-948367"/>
            <a:ext cx="3816805" cy="828566"/>
            <a:chOff x="1161595" y="1888616"/>
            <a:chExt cx="3816805" cy="828566"/>
          </a:xfrm>
        </p:grpSpPr>
        <p:sp>
          <p:nvSpPr>
            <p:cNvPr id="44" name="矩形 43">
              <a:extLst>
                <a:ext uri="{FF2B5EF4-FFF2-40B4-BE49-F238E27FC236}">
                  <a16:creationId xmlns:a16="http://schemas.microsoft.com/office/drawing/2014/main" id="{D288172E-B2D7-4793-87AA-001E3C07EA47}"/>
                </a:ext>
              </a:extLst>
            </p:cNvPr>
            <p:cNvSpPr/>
            <p:nvPr/>
          </p:nvSpPr>
          <p:spPr>
            <a:xfrm>
              <a:off x="1161595" y="1888616"/>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文字方塊 44">
              <a:extLst>
                <a:ext uri="{FF2B5EF4-FFF2-40B4-BE49-F238E27FC236}">
                  <a16:creationId xmlns:a16="http://schemas.microsoft.com/office/drawing/2014/main" id="{FB1E09A5-EFC4-4FE6-B0DB-9D48C4AECCC7}"/>
                </a:ext>
              </a:extLst>
            </p:cNvPr>
            <p:cNvSpPr txBox="1"/>
            <p:nvPr/>
          </p:nvSpPr>
          <p:spPr>
            <a:xfrm>
              <a:off x="2236087" y="1933567"/>
              <a:ext cx="2742313"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46" name="群組 45">
              <a:extLst>
                <a:ext uri="{FF2B5EF4-FFF2-40B4-BE49-F238E27FC236}">
                  <a16:creationId xmlns:a16="http://schemas.microsoft.com/office/drawing/2014/main" id="{4AE0502A-AAF5-4858-BAA5-052591D3D198}"/>
                </a:ext>
              </a:extLst>
            </p:cNvPr>
            <p:cNvGrpSpPr/>
            <p:nvPr/>
          </p:nvGrpSpPr>
          <p:grpSpPr>
            <a:xfrm>
              <a:off x="1313859" y="2105761"/>
              <a:ext cx="524038" cy="394276"/>
              <a:chOff x="9889066" y="1357114"/>
              <a:chExt cx="1556812" cy="1171316"/>
            </a:xfrm>
            <a:solidFill>
              <a:schemeClr val="bg1"/>
            </a:solidFill>
          </p:grpSpPr>
          <p:sp>
            <p:nvSpPr>
              <p:cNvPr id="47" name="手繪多邊形: 圖案 46">
                <a:extLst>
                  <a:ext uri="{FF2B5EF4-FFF2-40B4-BE49-F238E27FC236}">
                    <a16:creationId xmlns:a16="http://schemas.microsoft.com/office/drawing/2014/main" id="{3FC69EF0-BD96-441E-A032-1E040BBBAA16}"/>
                  </a:ext>
                </a:extLst>
              </p:cNvPr>
              <p:cNvSpPr/>
              <p:nvPr/>
            </p:nvSpPr>
            <p:spPr>
              <a:xfrm>
                <a:off x="10488636"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4"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48" name="手繪多邊形: 圖案 47">
                <a:extLst>
                  <a:ext uri="{FF2B5EF4-FFF2-40B4-BE49-F238E27FC236}">
                    <a16:creationId xmlns:a16="http://schemas.microsoft.com/office/drawing/2014/main" id="{F1CC65AD-D51F-4A0F-9A60-6368F2064C25}"/>
                  </a:ext>
                </a:extLst>
              </p:cNvPr>
              <p:cNvSpPr/>
              <p:nvPr/>
            </p:nvSpPr>
            <p:spPr>
              <a:xfrm>
                <a:off x="10742733"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3"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49" name="手繪多邊形: 圖案 48">
                <a:extLst>
                  <a:ext uri="{FF2B5EF4-FFF2-40B4-BE49-F238E27FC236}">
                    <a16:creationId xmlns:a16="http://schemas.microsoft.com/office/drawing/2014/main" id="{D3004373-B2DF-4410-9034-F216FDA2AB7A}"/>
                  </a:ext>
                </a:extLst>
              </p:cNvPr>
              <p:cNvSpPr/>
              <p:nvPr/>
            </p:nvSpPr>
            <p:spPr>
              <a:xfrm>
                <a:off x="9889066" y="1357114"/>
                <a:ext cx="1556812" cy="1171316"/>
              </a:xfrm>
              <a:custGeom>
                <a:avLst/>
                <a:gdLst>
                  <a:gd name="connsiteX0" fmla="*/ 1522216 w 1556812"/>
                  <a:gd name="connsiteY0" fmla="*/ 0 h 1171315"/>
                  <a:gd name="connsiteX1" fmla="*/ 34596 w 1556812"/>
                  <a:gd name="connsiteY1" fmla="*/ 0 h 1171315"/>
                  <a:gd name="connsiteX2" fmla="*/ 0 w 1556812"/>
                  <a:gd name="connsiteY2" fmla="*/ 34596 h 1171315"/>
                  <a:gd name="connsiteX3" fmla="*/ 0 w 1556812"/>
                  <a:gd name="connsiteY3" fmla="*/ 1137723 h 1171315"/>
                  <a:gd name="connsiteX4" fmla="*/ 34596 w 1556812"/>
                  <a:gd name="connsiteY4" fmla="*/ 1172319 h 1171315"/>
                  <a:gd name="connsiteX5" fmla="*/ 69192 w 1556812"/>
                  <a:gd name="connsiteY5" fmla="*/ 1137723 h 1171315"/>
                  <a:gd name="connsiteX6" fmla="*/ 69192 w 1556812"/>
                  <a:gd name="connsiteY6" fmla="*/ 505455 h 1171315"/>
                  <a:gd name="connsiteX7" fmla="*/ 1487620 w 1556812"/>
                  <a:gd name="connsiteY7" fmla="*/ 505455 h 1171315"/>
                  <a:gd name="connsiteX8" fmla="*/ 1487620 w 1556812"/>
                  <a:gd name="connsiteY8" fmla="*/ 1137728 h 1171315"/>
                  <a:gd name="connsiteX9" fmla="*/ 1522216 w 1556812"/>
                  <a:gd name="connsiteY9" fmla="*/ 1172324 h 1171315"/>
                  <a:gd name="connsiteX10" fmla="*/ 1556812 w 1556812"/>
                  <a:gd name="connsiteY10" fmla="*/ 1137728 h 1171315"/>
                  <a:gd name="connsiteX11" fmla="*/ 1556812 w 1556812"/>
                  <a:gd name="connsiteY11" fmla="*/ 34596 h 1171315"/>
                  <a:gd name="connsiteX12" fmla="*/ 1522216 w 1556812"/>
                  <a:gd name="connsiteY12" fmla="*/ 0 h 1171315"/>
                  <a:gd name="connsiteX13" fmla="*/ 1487620 w 1556812"/>
                  <a:gd name="connsiteY13" fmla="*/ 69192 h 1171315"/>
                  <a:gd name="connsiteX14" fmla="*/ 1487620 w 1556812"/>
                  <a:gd name="connsiteY14" fmla="*/ 154129 h 1171315"/>
                  <a:gd name="connsiteX15" fmla="*/ 69192 w 1556812"/>
                  <a:gd name="connsiteY15" fmla="*/ 154129 h 1171315"/>
                  <a:gd name="connsiteX16" fmla="*/ 69192 w 1556812"/>
                  <a:gd name="connsiteY16" fmla="*/ 69192 h 1171315"/>
                  <a:gd name="connsiteX17" fmla="*/ 1487620 w 1556812"/>
                  <a:gd name="connsiteY17" fmla="*/ 69192 h 1171315"/>
                  <a:gd name="connsiteX18" fmla="*/ 69192 w 1556812"/>
                  <a:gd name="connsiteY18" fmla="*/ 223321 h 1171315"/>
                  <a:gd name="connsiteX19" fmla="*/ 732992 w 1556812"/>
                  <a:gd name="connsiteY19" fmla="*/ 223321 h 1171315"/>
                  <a:gd name="connsiteX20" fmla="*/ 732992 w 1556812"/>
                  <a:gd name="connsiteY20" fmla="*/ 436263 h 1171315"/>
                  <a:gd name="connsiteX21" fmla="*/ 69192 w 1556812"/>
                  <a:gd name="connsiteY21" fmla="*/ 436263 h 1171315"/>
                  <a:gd name="connsiteX22" fmla="*/ 69192 w 1556812"/>
                  <a:gd name="connsiteY22" fmla="*/ 223321 h 1171315"/>
                  <a:gd name="connsiteX23" fmla="*/ 802183 w 1556812"/>
                  <a:gd name="connsiteY23" fmla="*/ 436263 h 1171315"/>
                  <a:gd name="connsiteX24" fmla="*/ 802183 w 1556812"/>
                  <a:gd name="connsiteY24" fmla="*/ 223321 h 1171315"/>
                  <a:gd name="connsiteX25" fmla="*/ 1487620 w 1556812"/>
                  <a:gd name="connsiteY25" fmla="*/ 223321 h 1171315"/>
                  <a:gd name="connsiteX26" fmla="*/ 1487620 w 1556812"/>
                  <a:gd name="connsiteY26" fmla="*/ 436263 h 1171315"/>
                  <a:gd name="connsiteX27" fmla="*/ 802183 w 1556812"/>
                  <a:gd name="connsiteY27" fmla="*/ 436263 h 1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6812" h="1171315">
                    <a:moveTo>
                      <a:pt x="1522216" y="0"/>
                    </a:moveTo>
                    <a:lnTo>
                      <a:pt x="34596" y="0"/>
                    </a:lnTo>
                    <a:cubicBezTo>
                      <a:pt x="15489" y="0"/>
                      <a:pt x="0" y="15489"/>
                      <a:pt x="0" y="34596"/>
                    </a:cubicBezTo>
                    <a:lnTo>
                      <a:pt x="0" y="1137723"/>
                    </a:lnTo>
                    <a:cubicBezTo>
                      <a:pt x="0" y="1156830"/>
                      <a:pt x="15489" y="1172319"/>
                      <a:pt x="34596" y="1172319"/>
                    </a:cubicBezTo>
                    <a:cubicBezTo>
                      <a:pt x="53703" y="1172319"/>
                      <a:pt x="69192" y="1156830"/>
                      <a:pt x="69192" y="1137723"/>
                    </a:cubicBezTo>
                    <a:lnTo>
                      <a:pt x="69192" y="505455"/>
                    </a:lnTo>
                    <a:lnTo>
                      <a:pt x="1487620" y="505455"/>
                    </a:lnTo>
                    <a:lnTo>
                      <a:pt x="1487620" y="1137728"/>
                    </a:lnTo>
                    <a:cubicBezTo>
                      <a:pt x="1487620" y="1156835"/>
                      <a:pt x="1503109" y="1172324"/>
                      <a:pt x="1522216" y="1172324"/>
                    </a:cubicBezTo>
                    <a:cubicBezTo>
                      <a:pt x="1541323" y="1172324"/>
                      <a:pt x="1556812" y="1156835"/>
                      <a:pt x="1556812" y="1137728"/>
                    </a:cubicBezTo>
                    <a:lnTo>
                      <a:pt x="1556812" y="34596"/>
                    </a:lnTo>
                    <a:cubicBezTo>
                      <a:pt x="1556812" y="15489"/>
                      <a:pt x="1541323" y="0"/>
                      <a:pt x="1522216" y="0"/>
                    </a:cubicBezTo>
                    <a:close/>
                    <a:moveTo>
                      <a:pt x="1487620" y="69192"/>
                    </a:moveTo>
                    <a:lnTo>
                      <a:pt x="1487620" y="154129"/>
                    </a:lnTo>
                    <a:lnTo>
                      <a:pt x="69192" y="154129"/>
                    </a:lnTo>
                    <a:lnTo>
                      <a:pt x="69192" y="69192"/>
                    </a:lnTo>
                    <a:lnTo>
                      <a:pt x="1487620" y="69192"/>
                    </a:lnTo>
                    <a:close/>
                    <a:moveTo>
                      <a:pt x="69192" y="223321"/>
                    </a:moveTo>
                    <a:lnTo>
                      <a:pt x="732992" y="223321"/>
                    </a:lnTo>
                    <a:lnTo>
                      <a:pt x="732992" y="436263"/>
                    </a:lnTo>
                    <a:lnTo>
                      <a:pt x="69192" y="436263"/>
                    </a:lnTo>
                    <a:lnTo>
                      <a:pt x="69192" y="223321"/>
                    </a:lnTo>
                    <a:close/>
                    <a:moveTo>
                      <a:pt x="802183" y="436263"/>
                    </a:moveTo>
                    <a:lnTo>
                      <a:pt x="802183" y="223321"/>
                    </a:lnTo>
                    <a:lnTo>
                      <a:pt x="1487620" y="223321"/>
                    </a:lnTo>
                    <a:lnTo>
                      <a:pt x="1487620" y="436263"/>
                    </a:lnTo>
                    <a:lnTo>
                      <a:pt x="802183" y="436263"/>
                    </a:lnTo>
                    <a:close/>
                  </a:path>
                </a:pathLst>
              </a:custGeom>
              <a:grpFill/>
              <a:ln w="4929" cap="flat">
                <a:noFill/>
                <a:prstDash val="solid"/>
                <a:miter/>
              </a:ln>
            </p:spPr>
            <p:txBody>
              <a:bodyPr rtlCol="0" anchor="ctr"/>
              <a:lstStyle/>
              <a:p>
                <a:endParaRPr lang="zh-TW" altLang="en-US"/>
              </a:p>
            </p:txBody>
          </p:sp>
        </p:grpSp>
      </p:grpSp>
      <p:grpSp>
        <p:nvGrpSpPr>
          <p:cNvPr id="50" name="群組 49">
            <a:extLst>
              <a:ext uri="{FF2B5EF4-FFF2-40B4-BE49-F238E27FC236}">
                <a16:creationId xmlns:a16="http://schemas.microsoft.com/office/drawing/2014/main" id="{E3033E80-D539-4618-902C-7F593CBBFC54}"/>
              </a:ext>
            </a:extLst>
          </p:cNvPr>
          <p:cNvGrpSpPr/>
          <p:nvPr/>
        </p:nvGrpSpPr>
        <p:grpSpPr>
          <a:xfrm>
            <a:off x="-4043455" y="3424942"/>
            <a:ext cx="3816805" cy="828566"/>
            <a:chOff x="1161595" y="3424942"/>
            <a:chExt cx="3816805" cy="828566"/>
          </a:xfrm>
        </p:grpSpPr>
        <p:sp>
          <p:nvSpPr>
            <p:cNvPr id="51" name="矩形 50">
              <a:extLst>
                <a:ext uri="{FF2B5EF4-FFF2-40B4-BE49-F238E27FC236}">
                  <a16:creationId xmlns:a16="http://schemas.microsoft.com/office/drawing/2014/main" id="{EF35DBFD-C2B0-4861-B94A-AE4D2882BA65}"/>
                </a:ext>
              </a:extLst>
            </p:cNvPr>
            <p:cNvSpPr/>
            <p:nvPr/>
          </p:nvSpPr>
          <p:spPr>
            <a:xfrm>
              <a:off x="1161595" y="3424942"/>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51">
              <a:extLst>
                <a:ext uri="{FF2B5EF4-FFF2-40B4-BE49-F238E27FC236}">
                  <a16:creationId xmlns:a16="http://schemas.microsoft.com/office/drawing/2014/main" id="{69E1071C-68FB-4E8E-8E98-CC5E800E4FB8}"/>
                </a:ext>
              </a:extLst>
            </p:cNvPr>
            <p:cNvSpPr txBox="1"/>
            <p:nvPr/>
          </p:nvSpPr>
          <p:spPr>
            <a:xfrm>
              <a:off x="2236087" y="3469893"/>
              <a:ext cx="2742313"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53" name="群組 52">
              <a:extLst>
                <a:ext uri="{FF2B5EF4-FFF2-40B4-BE49-F238E27FC236}">
                  <a16:creationId xmlns:a16="http://schemas.microsoft.com/office/drawing/2014/main" id="{4DA06EA7-65DA-4B63-ADF5-46A5CAA72CE9}"/>
                </a:ext>
              </a:extLst>
            </p:cNvPr>
            <p:cNvGrpSpPr/>
            <p:nvPr/>
          </p:nvGrpSpPr>
          <p:grpSpPr>
            <a:xfrm>
              <a:off x="1299653" y="3620150"/>
              <a:ext cx="552450" cy="438150"/>
              <a:chOff x="5317772" y="5103680"/>
              <a:chExt cx="552450" cy="438150"/>
            </a:xfrm>
            <a:solidFill>
              <a:schemeClr val="bg1"/>
            </a:solidFill>
          </p:grpSpPr>
          <p:sp>
            <p:nvSpPr>
              <p:cNvPr id="54" name="手繪多邊形: 圖案 53">
                <a:extLst>
                  <a:ext uri="{FF2B5EF4-FFF2-40B4-BE49-F238E27FC236}">
                    <a16:creationId xmlns:a16="http://schemas.microsoft.com/office/drawing/2014/main" id="{C9BB8CAC-ED17-43AA-BBF1-AB668FFB49D8}"/>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55" name="手繪多邊形: 圖案 54">
                <a:extLst>
                  <a:ext uri="{FF2B5EF4-FFF2-40B4-BE49-F238E27FC236}">
                    <a16:creationId xmlns:a16="http://schemas.microsoft.com/office/drawing/2014/main" id="{3448F506-5A19-4437-870A-29A455FB2F1D}"/>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56" name="手繪多邊形: 圖案 55">
                <a:extLst>
                  <a:ext uri="{FF2B5EF4-FFF2-40B4-BE49-F238E27FC236}">
                    <a16:creationId xmlns:a16="http://schemas.microsoft.com/office/drawing/2014/main" id="{093C1E41-AE81-4825-B71D-3FE0A6E310A5}"/>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grpSp>
      <p:grpSp>
        <p:nvGrpSpPr>
          <p:cNvPr id="57" name="群組 56">
            <a:extLst>
              <a:ext uri="{FF2B5EF4-FFF2-40B4-BE49-F238E27FC236}">
                <a16:creationId xmlns:a16="http://schemas.microsoft.com/office/drawing/2014/main" id="{FD2FF975-9278-4E3A-A940-0D1B774B87D7}"/>
              </a:ext>
            </a:extLst>
          </p:cNvPr>
          <p:cNvGrpSpPr/>
          <p:nvPr/>
        </p:nvGrpSpPr>
        <p:grpSpPr>
          <a:xfrm>
            <a:off x="1161595" y="7024529"/>
            <a:ext cx="3816805" cy="828566"/>
            <a:chOff x="1161595" y="4961268"/>
            <a:chExt cx="3816805" cy="828566"/>
          </a:xfrm>
        </p:grpSpPr>
        <p:sp>
          <p:nvSpPr>
            <p:cNvPr id="58" name="矩形 57">
              <a:extLst>
                <a:ext uri="{FF2B5EF4-FFF2-40B4-BE49-F238E27FC236}">
                  <a16:creationId xmlns:a16="http://schemas.microsoft.com/office/drawing/2014/main" id="{25891984-FC74-4160-B979-354DFCF39986}"/>
                </a:ext>
              </a:extLst>
            </p:cNvPr>
            <p:cNvSpPr/>
            <p:nvPr/>
          </p:nvSpPr>
          <p:spPr>
            <a:xfrm>
              <a:off x="1161595" y="4961268"/>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id="{7903BF98-FA27-4D0C-AE5D-D16469D538E5}"/>
                </a:ext>
              </a:extLst>
            </p:cNvPr>
            <p:cNvSpPr txBox="1"/>
            <p:nvPr/>
          </p:nvSpPr>
          <p:spPr>
            <a:xfrm>
              <a:off x="2236087" y="5006219"/>
              <a:ext cx="2742313"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60" name="群組 59">
              <a:extLst>
                <a:ext uri="{FF2B5EF4-FFF2-40B4-BE49-F238E27FC236}">
                  <a16:creationId xmlns:a16="http://schemas.microsoft.com/office/drawing/2014/main" id="{6922EF64-1D00-4011-BD59-8DE4D643D6F5}"/>
                </a:ext>
              </a:extLst>
            </p:cNvPr>
            <p:cNvGrpSpPr/>
            <p:nvPr/>
          </p:nvGrpSpPr>
          <p:grpSpPr>
            <a:xfrm>
              <a:off x="1263695" y="5090867"/>
              <a:ext cx="639438" cy="539478"/>
              <a:chOff x="326187" y="2753138"/>
              <a:chExt cx="1900719" cy="1603595"/>
            </a:xfrm>
            <a:solidFill>
              <a:schemeClr val="bg1"/>
            </a:solidFill>
          </p:grpSpPr>
          <p:sp>
            <p:nvSpPr>
              <p:cNvPr id="61" name="手繪多邊形: 圖案 60">
                <a:extLst>
                  <a:ext uri="{FF2B5EF4-FFF2-40B4-BE49-F238E27FC236}">
                    <a16:creationId xmlns:a16="http://schemas.microsoft.com/office/drawing/2014/main" id="{C62D65C5-E28E-4991-9CFD-0104B85FED56}"/>
                  </a:ext>
                </a:extLst>
              </p:cNvPr>
              <p:cNvSpPr/>
              <p:nvPr/>
            </p:nvSpPr>
            <p:spPr>
              <a:xfrm>
                <a:off x="1724417" y="2927916"/>
                <a:ext cx="104867" cy="104867"/>
              </a:xfrm>
              <a:custGeom>
                <a:avLst/>
                <a:gdLst>
                  <a:gd name="connsiteX0" fmla="*/ 104867 w 104867"/>
                  <a:gd name="connsiteY0" fmla="*/ 52434 h 104867"/>
                  <a:gd name="connsiteX1" fmla="*/ 52434 w 104867"/>
                  <a:gd name="connsiteY1" fmla="*/ 104867 h 104867"/>
                  <a:gd name="connsiteX2" fmla="*/ 0 w 104867"/>
                  <a:gd name="connsiteY2" fmla="*/ 52434 h 104867"/>
                  <a:gd name="connsiteX3" fmla="*/ 52434 w 104867"/>
                  <a:gd name="connsiteY3" fmla="*/ 0 h 104867"/>
                  <a:gd name="connsiteX4" fmla="*/ 104867 w 104867"/>
                  <a:gd name="connsiteY4" fmla="*/ 52434 h 104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7" h="104867">
                    <a:moveTo>
                      <a:pt x="104867" y="52434"/>
                    </a:moveTo>
                    <a:cubicBezTo>
                      <a:pt x="104867" y="81392"/>
                      <a:pt x="81392" y="104867"/>
                      <a:pt x="52434" y="104867"/>
                    </a:cubicBezTo>
                    <a:cubicBezTo>
                      <a:pt x="23475" y="104867"/>
                      <a:pt x="0" y="81392"/>
                      <a:pt x="0" y="52434"/>
                    </a:cubicBezTo>
                    <a:cubicBezTo>
                      <a:pt x="0" y="23475"/>
                      <a:pt x="23475" y="0"/>
                      <a:pt x="52434" y="0"/>
                    </a:cubicBezTo>
                    <a:cubicBezTo>
                      <a:pt x="81392" y="0"/>
                      <a:pt x="104867" y="23475"/>
                      <a:pt x="104867" y="52434"/>
                    </a:cubicBezTo>
                    <a:close/>
                  </a:path>
                </a:pathLst>
              </a:custGeom>
              <a:grpFill/>
              <a:ln w="4369" cap="flat">
                <a:noFill/>
                <a:prstDash val="solid"/>
                <a:miter/>
              </a:ln>
            </p:spPr>
            <p:txBody>
              <a:bodyPr rtlCol="0" anchor="ctr"/>
              <a:lstStyle/>
              <a:p>
                <a:endParaRPr lang="zh-TW" altLang="en-US"/>
              </a:p>
            </p:txBody>
          </p:sp>
          <p:sp>
            <p:nvSpPr>
              <p:cNvPr id="62" name="手繪多邊形: 圖案 61">
                <a:extLst>
                  <a:ext uri="{FF2B5EF4-FFF2-40B4-BE49-F238E27FC236}">
                    <a16:creationId xmlns:a16="http://schemas.microsoft.com/office/drawing/2014/main" id="{7645B006-7852-4DCB-814E-54013C6679D4}"/>
                  </a:ext>
                </a:extLst>
              </p:cNvPr>
              <p:cNvSpPr/>
              <p:nvPr/>
            </p:nvSpPr>
            <p:spPr>
              <a:xfrm>
                <a:off x="326187" y="2753138"/>
                <a:ext cx="1900719" cy="1603595"/>
              </a:xfrm>
              <a:custGeom>
                <a:avLst/>
                <a:gdLst>
                  <a:gd name="connsiteX0" fmla="*/ 1834049 w 1900718"/>
                  <a:gd name="connsiteY0" fmla="*/ 209734 h 1603594"/>
                  <a:gd name="connsiteX1" fmla="*/ 1616445 w 1900718"/>
                  <a:gd name="connsiteY1" fmla="*/ 148304 h 1603594"/>
                  <a:gd name="connsiteX2" fmla="*/ 1529567 w 1900718"/>
                  <a:gd name="connsiteY2" fmla="*/ 61430 h 1603594"/>
                  <a:gd name="connsiteX3" fmla="*/ 1381259 w 1900718"/>
                  <a:gd name="connsiteY3" fmla="*/ 0 h 1603594"/>
                  <a:gd name="connsiteX4" fmla="*/ 1137355 w 1900718"/>
                  <a:gd name="connsiteY4" fmla="*/ 0 h 1603594"/>
                  <a:gd name="connsiteX5" fmla="*/ 1135887 w 1900718"/>
                  <a:gd name="connsiteY5" fmla="*/ 0 h 1603594"/>
                  <a:gd name="connsiteX6" fmla="*/ 987242 w 1900718"/>
                  <a:gd name="connsiteY6" fmla="*/ 61426 h 1603594"/>
                  <a:gd name="connsiteX7" fmla="*/ 985962 w 1900718"/>
                  <a:gd name="connsiteY7" fmla="*/ 62702 h 1603594"/>
                  <a:gd name="connsiteX8" fmla="*/ 822312 w 1900718"/>
                  <a:gd name="connsiteY8" fmla="*/ 226347 h 1603594"/>
                  <a:gd name="connsiteX9" fmla="*/ 769026 w 1900718"/>
                  <a:gd name="connsiteY9" fmla="*/ 354993 h 1603594"/>
                  <a:gd name="connsiteX10" fmla="*/ 769026 w 1900718"/>
                  <a:gd name="connsiteY10" fmla="*/ 409917 h 1603594"/>
                  <a:gd name="connsiteX11" fmla="*/ 946470 w 1900718"/>
                  <a:gd name="connsiteY11" fmla="*/ 626791 h 1603594"/>
                  <a:gd name="connsiteX12" fmla="*/ 978761 w 1900718"/>
                  <a:gd name="connsiteY12" fmla="*/ 629203 h 1603594"/>
                  <a:gd name="connsiteX13" fmla="*/ 978761 w 1900718"/>
                  <a:gd name="connsiteY13" fmla="*/ 643168 h 1603594"/>
                  <a:gd name="connsiteX14" fmla="*/ 382980 w 1900718"/>
                  <a:gd name="connsiteY14" fmla="*/ 1012157 h 1603594"/>
                  <a:gd name="connsiteX15" fmla="*/ 279646 w 1900718"/>
                  <a:gd name="connsiteY15" fmla="*/ 1258407 h 1603594"/>
                  <a:gd name="connsiteX16" fmla="*/ 309581 w 1900718"/>
                  <a:gd name="connsiteY16" fmla="*/ 1398758 h 1603594"/>
                  <a:gd name="connsiteX17" fmla="*/ 104867 w 1900718"/>
                  <a:gd name="connsiteY17" fmla="*/ 1398230 h 1603594"/>
                  <a:gd name="connsiteX18" fmla="*/ 0 w 1900718"/>
                  <a:gd name="connsiteY18" fmla="*/ 1503097 h 1603594"/>
                  <a:gd name="connsiteX19" fmla="*/ 104867 w 1900718"/>
                  <a:gd name="connsiteY19" fmla="*/ 1607964 h 1603594"/>
                  <a:gd name="connsiteX20" fmla="*/ 977721 w 1900718"/>
                  <a:gd name="connsiteY20" fmla="*/ 1607964 h 1603594"/>
                  <a:gd name="connsiteX21" fmla="*/ 1040550 w 1900718"/>
                  <a:gd name="connsiteY21" fmla="*/ 1506732 h 1603594"/>
                  <a:gd name="connsiteX22" fmla="*/ 940170 w 1900718"/>
                  <a:gd name="connsiteY22" fmla="*/ 1415454 h 1603594"/>
                  <a:gd name="connsiteX23" fmla="*/ 1038365 w 1900718"/>
                  <a:gd name="connsiteY23" fmla="*/ 1328283 h 1603594"/>
                  <a:gd name="connsiteX24" fmla="*/ 1118584 w 1900718"/>
                  <a:gd name="connsiteY24" fmla="*/ 1328283 h 1603594"/>
                  <a:gd name="connsiteX25" fmla="*/ 1118584 w 1900718"/>
                  <a:gd name="connsiteY25" fmla="*/ 1538053 h 1603594"/>
                  <a:gd name="connsiteX26" fmla="*/ 1188495 w 1900718"/>
                  <a:gd name="connsiteY26" fmla="*/ 1607964 h 1603594"/>
                  <a:gd name="connsiteX27" fmla="*/ 1448597 w 1900718"/>
                  <a:gd name="connsiteY27" fmla="*/ 1607964 h 1603594"/>
                  <a:gd name="connsiteX28" fmla="*/ 1509787 w 1900718"/>
                  <a:gd name="connsiteY28" fmla="*/ 1503198 h 1603594"/>
                  <a:gd name="connsiteX29" fmla="*/ 1354207 w 1900718"/>
                  <a:gd name="connsiteY29" fmla="*/ 1400838 h 1603594"/>
                  <a:gd name="connsiteX30" fmla="*/ 1369754 w 1900718"/>
                  <a:gd name="connsiteY30" fmla="*/ 1276457 h 1603594"/>
                  <a:gd name="connsiteX31" fmla="*/ 1532757 w 1900718"/>
                  <a:gd name="connsiteY31" fmla="*/ 1039938 h 1603594"/>
                  <a:gd name="connsiteX32" fmla="*/ 1398225 w 1900718"/>
                  <a:gd name="connsiteY32" fmla="*/ 700701 h 1603594"/>
                  <a:gd name="connsiteX33" fmla="*/ 1398225 w 1900718"/>
                  <a:gd name="connsiteY33" fmla="*/ 559288 h 1603594"/>
                  <a:gd name="connsiteX34" fmla="*/ 1607960 w 1900718"/>
                  <a:gd name="connsiteY34" fmla="*/ 559288 h 1603594"/>
                  <a:gd name="connsiteX35" fmla="*/ 1819726 w 1900718"/>
                  <a:gd name="connsiteY35" fmla="*/ 439381 h 1603594"/>
                  <a:gd name="connsiteX36" fmla="*/ 1904061 w 1900718"/>
                  <a:gd name="connsiteY36" fmla="*/ 279397 h 1603594"/>
                  <a:gd name="connsiteX37" fmla="*/ 1834049 w 1900718"/>
                  <a:gd name="connsiteY37" fmla="*/ 209734 h 1603594"/>
                  <a:gd name="connsiteX38" fmla="*/ 978455 w 1900718"/>
                  <a:gd name="connsiteY38" fmla="*/ 558545 h 1603594"/>
                  <a:gd name="connsiteX39" fmla="*/ 838938 w 1900718"/>
                  <a:gd name="connsiteY39" fmla="*/ 411696 h 1603594"/>
                  <a:gd name="connsiteX40" fmla="*/ 838938 w 1900718"/>
                  <a:gd name="connsiteY40" fmla="*/ 355011 h 1603594"/>
                  <a:gd name="connsiteX41" fmla="*/ 871744 w 1900718"/>
                  <a:gd name="connsiteY41" fmla="*/ 275788 h 1603594"/>
                  <a:gd name="connsiteX42" fmla="*/ 1035394 w 1900718"/>
                  <a:gd name="connsiteY42" fmla="*/ 112147 h 1603594"/>
                  <a:gd name="connsiteX43" fmla="*/ 1118584 w 1900718"/>
                  <a:gd name="connsiteY43" fmla="*/ 71677 h 1603594"/>
                  <a:gd name="connsiteX44" fmla="*/ 1118584 w 1900718"/>
                  <a:gd name="connsiteY44" fmla="*/ 419469 h 1603594"/>
                  <a:gd name="connsiteX45" fmla="*/ 978455 w 1900718"/>
                  <a:gd name="connsiteY45" fmla="*/ 558545 h 1603594"/>
                  <a:gd name="connsiteX46" fmla="*/ 104867 w 1900718"/>
                  <a:gd name="connsiteY46" fmla="*/ 1538053 h 1603594"/>
                  <a:gd name="connsiteX47" fmla="*/ 69911 w 1900718"/>
                  <a:gd name="connsiteY47" fmla="*/ 1503097 h 1603594"/>
                  <a:gd name="connsiteX48" fmla="*/ 104679 w 1900718"/>
                  <a:gd name="connsiteY48" fmla="*/ 1468141 h 1603594"/>
                  <a:gd name="connsiteX49" fmla="*/ 351790 w 1900718"/>
                  <a:gd name="connsiteY49" fmla="*/ 1468779 h 1603594"/>
                  <a:gd name="connsiteX50" fmla="*/ 421549 w 1900718"/>
                  <a:gd name="connsiteY50" fmla="*/ 1538053 h 1603594"/>
                  <a:gd name="connsiteX51" fmla="*/ 104867 w 1900718"/>
                  <a:gd name="connsiteY51" fmla="*/ 1538053 h 1603594"/>
                  <a:gd name="connsiteX52" fmla="*/ 1759786 w 1900718"/>
                  <a:gd name="connsiteY52" fmla="*/ 403416 h 1603594"/>
                  <a:gd name="connsiteX53" fmla="*/ 1607964 w 1900718"/>
                  <a:gd name="connsiteY53" fmla="*/ 489380 h 1603594"/>
                  <a:gd name="connsiteX54" fmla="*/ 1429651 w 1900718"/>
                  <a:gd name="connsiteY54" fmla="*/ 489380 h 1603594"/>
                  <a:gd name="connsiteX55" fmla="*/ 1331220 w 1900718"/>
                  <a:gd name="connsiteY55" fmla="*/ 419469 h 1603594"/>
                  <a:gd name="connsiteX56" fmla="*/ 1258407 w 1900718"/>
                  <a:gd name="connsiteY56" fmla="*/ 419469 h 1603594"/>
                  <a:gd name="connsiteX57" fmla="*/ 1328318 w 1900718"/>
                  <a:gd name="connsiteY57" fmla="*/ 526110 h 1603594"/>
                  <a:gd name="connsiteX58" fmla="*/ 1328318 w 1900718"/>
                  <a:gd name="connsiteY58" fmla="*/ 735499 h 1603594"/>
                  <a:gd name="connsiteX59" fmla="*/ 1463855 w 1900718"/>
                  <a:gd name="connsiteY59" fmla="*/ 1028114 h 1603594"/>
                  <a:gd name="connsiteX60" fmla="*/ 1304557 w 1900718"/>
                  <a:gd name="connsiteY60" fmla="*/ 1234449 h 1603594"/>
                  <a:gd name="connsiteX61" fmla="*/ 1276156 w 1900718"/>
                  <a:gd name="connsiteY61" fmla="*/ 1461578 h 1603594"/>
                  <a:gd name="connsiteX62" fmla="*/ 1448597 w 1900718"/>
                  <a:gd name="connsiteY62" fmla="*/ 1538057 h 1603594"/>
                  <a:gd name="connsiteX63" fmla="*/ 1188495 w 1900718"/>
                  <a:gd name="connsiteY63" fmla="*/ 1538057 h 1603594"/>
                  <a:gd name="connsiteX64" fmla="*/ 1188495 w 1900718"/>
                  <a:gd name="connsiteY64" fmla="*/ 1188500 h 1603594"/>
                  <a:gd name="connsiteX65" fmla="*/ 1118584 w 1900718"/>
                  <a:gd name="connsiteY65" fmla="*/ 1188500 h 1603594"/>
                  <a:gd name="connsiteX66" fmla="*/ 1118584 w 1900718"/>
                  <a:gd name="connsiteY66" fmla="*/ 1258376 h 1603594"/>
                  <a:gd name="connsiteX67" fmla="*/ 1038365 w 1900718"/>
                  <a:gd name="connsiteY67" fmla="*/ 1258376 h 1603594"/>
                  <a:gd name="connsiteX68" fmla="*/ 977585 w 1900718"/>
                  <a:gd name="connsiteY68" fmla="*/ 1272162 h 1603594"/>
                  <a:gd name="connsiteX69" fmla="*/ 876354 w 1900718"/>
                  <a:gd name="connsiteY69" fmla="*/ 1011226 h 1603594"/>
                  <a:gd name="connsiteX70" fmla="*/ 826922 w 1900718"/>
                  <a:gd name="connsiteY70" fmla="*/ 1060658 h 1603594"/>
                  <a:gd name="connsiteX71" fmla="*/ 865155 w 1900718"/>
                  <a:gd name="connsiteY71" fmla="*/ 1408612 h 1603594"/>
                  <a:gd name="connsiteX72" fmla="*/ 844194 w 1900718"/>
                  <a:gd name="connsiteY72" fmla="*/ 1450047 h 1603594"/>
                  <a:gd name="connsiteX73" fmla="*/ 977717 w 1900718"/>
                  <a:gd name="connsiteY73" fmla="*/ 1538057 h 1603594"/>
                  <a:gd name="connsiteX74" fmla="*/ 628994 w 1900718"/>
                  <a:gd name="connsiteY74" fmla="*/ 1538057 h 1603594"/>
                  <a:gd name="connsiteX75" fmla="*/ 349929 w 1900718"/>
                  <a:gd name="connsiteY75" fmla="*/ 1262178 h 1603594"/>
                  <a:gd name="connsiteX76" fmla="*/ 463194 w 1900718"/>
                  <a:gd name="connsiteY76" fmla="*/ 1034804 h 1603594"/>
                  <a:gd name="connsiteX77" fmla="*/ 1048672 w 1900718"/>
                  <a:gd name="connsiteY77" fmla="*/ 683568 h 1603594"/>
                  <a:gd name="connsiteX78" fmla="*/ 1048620 w 1900718"/>
                  <a:gd name="connsiteY78" fmla="*/ 616375 h 1603594"/>
                  <a:gd name="connsiteX79" fmla="*/ 1188495 w 1900718"/>
                  <a:gd name="connsiteY79" fmla="*/ 419469 h 1603594"/>
                  <a:gd name="connsiteX80" fmla="*/ 1188495 w 1900718"/>
                  <a:gd name="connsiteY80" fmla="*/ 69911 h 1603594"/>
                  <a:gd name="connsiteX81" fmla="*/ 1381281 w 1900718"/>
                  <a:gd name="connsiteY81" fmla="*/ 69911 h 1603594"/>
                  <a:gd name="connsiteX82" fmla="*/ 1480140 w 1900718"/>
                  <a:gd name="connsiteY82" fmla="*/ 110862 h 1603594"/>
                  <a:gd name="connsiteX83" fmla="*/ 1567000 w 1900718"/>
                  <a:gd name="connsiteY83" fmla="*/ 197732 h 1603594"/>
                  <a:gd name="connsiteX84" fmla="*/ 1752122 w 1900718"/>
                  <a:gd name="connsiteY84" fmla="*/ 278409 h 1603594"/>
                  <a:gd name="connsiteX85" fmla="*/ 1799504 w 1900718"/>
                  <a:gd name="connsiteY85" fmla="*/ 337218 h 1603594"/>
                  <a:gd name="connsiteX86" fmla="*/ 1759786 w 1900718"/>
                  <a:gd name="connsiteY86" fmla="*/ 403416 h 16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0718" h="1603594">
                    <a:moveTo>
                      <a:pt x="1834049" y="209734"/>
                    </a:moveTo>
                    <a:cubicBezTo>
                      <a:pt x="1753079" y="209734"/>
                      <a:pt x="1683573" y="215432"/>
                      <a:pt x="1616445" y="148304"/>
                    </a:cubicBezTo>
                    <a:lnTo>
                      <a:pt x="1529567" y="61430"/>
                    </a:lnTo>
                    <a:cubicBezTo>
                      <a:pt x="1490225" y="22096"/>
                      <a:pt x="1436891" y="0"/>
                      <a:pt x="1381259" y="0"/>
                    </a:cubicBezTo>
                    <a:lnTo>
                      <a:pt x="1137355" y="0"/>
                    </a:lnTo>
                    <a:lnTo>
                      <a:pt x="1135887" y="0"/>
                    </a:lnTo>
                    <a:cubicBezTo>
                      <a:pt x="1080159" y="0"/>
                      <a:pt x="1026720" y="22083"/>
                      <a:pt x="987242" y="61426"/>
                    </a:cubicBezTo>
                    <a:lnTo>
                      <a:pt x="985962" y="62702"/>
                    </a:lnTo>
                    <a:lnTo>
                      <a:pt x="822312" y="226347"/>
                    </a:lnTo>
                    <a:cubicBezTo>
                      <a:pt x="788191" y="260464"/>
                      <a:pt x="769026" y="306741"/>
                      <a:pt x="769026" y="354993"/>
                    </a:cubicBezTo>
                    <a:lnTo>
                      <a:pt x="769026" y="409917"/>
                    </a:lnTo>
                    <a:cubicBezTo>
                      <a:pt x="769026" y="509445"/>
                      <a:pt x="848018" y="612110"/>
                      <a:pt x="946470" y="626791"/>
                    </a:cubicBezTo>
                    <a:cubicBezTo>
                      <a:pt x="957394" y="628417"/>
                      <a:pt x="968165" y="629203"/>
                      <a:pt x="978761" y="629203"/>
                    </a:cubicBezTo>
                    <a:lnTo>
                      <a:pt x="978761" y="643168"/>
                    </a:lnTo>
                    <a:cubicBezTo>
                      <a:pt x="806473" y="742460"/>
                      <a:pt x="452974" y="942687"/>
                      <a:pt x="382980" y="1012157"/>
                    </a:cubicBezTo>
                    <a:cubicBezTo>
                      <a:pt x="324075" y="1071083"/>
                      <a:pt x="279646" y="1164245"/>
                      <a:pt x="279646" y="1258407"/>
                    </a:cubicBezTo>
                    <a:cubicBezTo>
                      <a:pt x="279646" y="1300437"/>
                      <a:pt x="285143" y="1343183"/>
                      <a:pt x="309581" y="1398758"/>
                    </a:cubicBezTo>
                    <a:lnTo>
                      <a:pt x="104867" y="1398230"/>
                    </a:lnTo>
                    <a:cubicBezTo>
                      <a:pt x="46954" y="1398230"/>
                      <a:pt x="0" y="1445184"/>
                      <a:pt x="0" y="1503097"/>
                    </a:cubicBezTo>
                    <a:cubicBezTo>
                      <a:pt x="0" y="1561010"/>
                      <a:pt x="46954" y="1607964"/>
                      <a:pt x="104867" y="1607964"/>
                    </a:cubicBezTo>
                    <a:lnTo>
                      <a:pt x="977721" y="1607964"/>
                    </a:lnTo>
                    <a:cubicBezTo>
                      <a:pt x="1029656" y="1607964"/>
                      <a:pt x="1065656" y="1552192"/>
                      <a:pt x="1040550" y="1506732"/>
                    </a:cubicBezTo>
                    <a:cubicBezTo>
                      <a:pt x="1018191" y="1466262"/>
                      <a:pt x="982859" y="1433981"/>
                      <a:pt x="940170" y="1415454"/>
                    </a:cubicBezTo>
                    <a:cubicBezTo>
                      <a:pt x="964184" y="1367757"/>
                      <a:pt x="978127" y="1328283"/>
                      <a:pt x="1038365" y="1328283"/>
                    </a:cubicBezTo>
                    <a:lnTo>
                      <a:pt x="1118584" y="1328283"/>
                    </a:lnTo>
                    <a:lnTo>
                      <a:pt x="1118584" y="1538053"/>
                    </a:lnTo>
                    <a:cubicBezTo>
                      <a:pt x="1118584" y="1576661"/>
                      <a:pt x="1149887" y="1607964"/>
                      <a:pt x="1188495" y="1607964"/>
                    </a:cubicBezTo>
                    <a:lnTo>
                      <a:pt x="1448597" y="1607964"/>
                    </a:lnTo>
                    <a:cubicBezTo>
                      <a:pt x="1502210" y="1607964"/>
                      <a:pt x="1536856" y="1549492"/>
                      <a:pt x="1509787" y="1503198"/>
                    </a:cubicBezTo>
                    <a:cubicBezTo>
                      <a:pt x="1477562" y="1448059"/>
                      <a:pt x="1420658" y="1409114"/>
                      <a:pt x="1354207" y="1400838"/>
                    </a:cubicBezTo>
                    <a:lnTo>
                      <a:pt x="1369754" y="1276457"/>
                    </a:lnTo>
                    <a:cubicBezTo>
                      <a:pt x="1453796" y="1224871"/>
                      <a:pt x="1515720" y="1139160"/>
                      <a:pt x="1532757" y="1039938"/>
                    </a:cubicBezTo>
                    <a:cubicBezTo>
                      <a:pt x="1556584" y="901098"/>
                      <a:pt x="1497478" y="775707"/>
                      <a:pt x="1398225" y="700701"/>
                    </a:cubicBezTo>
                    <a:lnTo>
                      <a:pt x="1398225" y="559288"/>
                    </a:lnTo>
                    <a:lnTo>
                      <a:pt x="1607960" y="559288"/>
                    </a:lnTo>
                    <a:cubicBezTo>
                      <a:pt x="1684871" y="559288"/>
                      <a:pt x="1780161" y="505329"/>
                      <a:pt x="1819726" y="439381"/>
                    </a:cubicBezTo>
                    <a:cubicBezTo>
                      <a:pt x="1836404" y="411600"/>
                      <a:pt x="1904232" y="310853"/>
                      <a:pt x="1904061" y="279397"/>
                    </a:cubicBezTo>
                    <a:cubicBezTo>
                      <a:pt x="1903873" y="243078"/>
                      <a:pt x="1874808" y="209734"/>
                      <a:pt x="1834049" y="209734"/>
                    </a:cubicBezTo>
                    <a:close/>
                    <a:moveTo>
                      <a:pt x="978455" y="558545"/>
                    </a:moveTo>
                    <a:cubicBezTo>
                      <a:pt x="892979" y="558545"/>
                      <a:pt x="838938" y="486138"/>
                      <a:pt x="838938" y="411696"/>
                    </a:cubicBezTo>
                    <a:lnTo>
                      <a:pt x="838938" y="355011"/>
                    </a:lnTo>
                    <a:cubicBezTo>
                      <a:pt x="838938" y="325949"/>
                      <a:pt x="850032" y="297491"/>
                      <a:pt x="871744" y="275788"/>
                    </a:cubicBezTo>
                    <a:lnTo>
                      <a:pt x="1035394" y="112147"/>
                    </a:lnTo>
                    <a:cubicBezTo>
                      <a:pt x="1057359" y="90186"/>
                      <a:pt x="1086840" y="75570"/>
                      <a:pt x="1118584" y="71677"/>
                    </a:cubicBezTo>
                    <a:lnTo>
                      <a:pt x="1118584" y="419469"/>
                    </a:lnTo>
                    <a:cubicBezTo>
                      <a:pt x="1118584" y="494252"/>
                      <a:pt x="1058364" y="558545"/>
                      <a:pt x="978455" y="558545"/>
                    </a:cubicBezTo>
                    <a:close/>
                    <a:moveTo>
                      <a:pt x="104867" y="1538053"/>
                    </a:moveTo>
                    <a:cubicBezTo>
                      <a:pt x="85598" y="1538053"/>
                      <a:pt x="69911" y="1522371"/>
                      <a:pt x="69911" y="1503097"/>
                    </a:cubicBezTo>
                    <a:cubicBezTo>
                      <a:pt x="69911" y="1483823"/>
                      <a:pt x="85598" y="1468141"/>
                      <a:pt x="104679" y="1468141"/>
                    </a:cubicBezTo>
                    <a:cubicBezTo>
                      <a:pt x="357855" y="1468797"/>
                      <a:pt x="295075" y="1468631"/>
                      <a:pt x="351790" y="1468779"/>
                    </a:cubicBezTo>
                    <a:cubicBezTo>
                      <a:pt x="377684" y="1502782"/>
                      <a:pt x="381896" y="1508533"/>
                      <a:pt x="421549" y="1538053"/>
                    </a:cubicBezTo>
                    <a:lnTo>
                      <a:pt x="104867" y="1538053"/>
                    </a:lnTo>
                    <a:close/>
                    <a:moveTo>
                      <a:pt x="1759786" y="403416"/>
                    </a:moveTo>
                    <a:cubicBezTo>
                      <a:pt x="1731415" y="450693"/>
                      <a:pt x="1663089" y="489380"/>
                      <a:pt x="1607964" y="489380"/>
                    </a:cubicBezTo>
                    <a:lnTo>
                      <a:pt x="1429651" y="489380"/>
                    </a:lnTo>
                    <a:cubicBezTo>
                      <a:pt x="1384147" y="489380"/>
                      <a:pt x="1345709" y="460070"/>
                      <a:pt x="1331220" y="419469"/>
                    </a:cubicBezTo>
                    <a:lnTo>
                      <a:pt x="1258407" y="419469"/>
                    </a:lnTo>
                    <a:cubicBezTo>
                      <a:pt x="1267351" y="463369"/>
                      <a:pt x="1293157" y="500863"/>
                      <a:pt x="1328318" y="526110"/>
                    </a:cubicBezTo>
                    <a:lnTo>
                      <a:pt x="1328318" y="735499"/>
                    </a:lnTo>
                    <a:cubicBezTo>
                      <a:pt x="1429021" y="811624"/>
                      <a:pt x="1486130" y="898332"/>
                      <a:pt x="1463855" y="1028114"/>
                    </a:cubicBezTo>
                    <a:cubicBezTo>
                      <a:pt x="1446158" y="1131168"/>
                      <a:pt x="1383819" y="1185795"/>
                      <a:pt x="1304557" y="1234449"/>
                    </a:cubicBezTo>
                    <a:cubicBezTo>
                      <a:pt x="1287761" y="1368815"/>
                      <a:pt x="1282675" y="1409446"/>
                      <a:pt x="1276156" y="1461578"/>
                    </a:cubicBezTo>
                    <a:cubicBezTo>
                      <a:pt x="1346666" y="1470357"/>
                      <a:pt x="1410176" y="1470492"/>
                      <a:pt x="1448597" y="1538057"/>
                    </a:cubicBezTo>
                    <a:cubicBezTo>
                      <a:pt x="1302407" y="1538057"/>
                      <a:pt x="1334357" y="1538057"/>
                      <a:pt x="1188495" y="1538057"/>
                    </a:cubicBezTo>
                    <a:cubicBezTo>
                      <a:pt x="1188495" y="1370453"/>
                      <a:pt x="1188495" y="1356943"/>
                      <a:pt x="1188495" y="1188500"/>
                    </a:cubicBezTo>
                    <a:lnTo>
                      <a:pt x="1118584" y="1188500"/>
                    </a:lnTo>
                    <a:lnTo>
                      <a:pt x="1118584" y="1258376"/>
                    </a:lnTo>
                    <a:cubicBezTo>
                      <a:pt x="1100066" y="1258376"/>
                      <a:pt x="1085332" y="1258376"/>
                      <a:pt x="1038365" y="1258376"/>
                    </a:cubicBezTo>
                    <a:cubicBezTo>
                      <a:pt x="1016788" y="1258376"/>
                      <a:pt x="996667" y="1264100"/>
                      <a:pt x="977585" y="1272162"/>
                    </a:cubicBezTo>
                    <a:cubicBezTo>
                      <a:pt x="981016" y="1177161"/>
                      <a:pt x="946641" y="1081522"/>
                      <a:pt x="876354" y="1011226"/>
                    </a:cubicBezTo>
                    <a:lnTo>
                      <a:pt x="826922" y="1060658"/>
                    </a:lnTo>
                    <a:cubicBezTo>
                      <a:pt x="930574" y="1164363"/>
                      <a:pt x="924230" y="1316066"/>
                      <a:pt x="865155" y="1408612"/>
                    </a:cubicBezTo>
                    <a:lnTo>
                      <a:pt x="844194" y="1450047"/>
                    </a:lnTo>
                    <a:cubicBezTo>
                      <a:pt x="898577" y="1473629"/>
                      <a:pt x="950700" y="1488354"/>
                      <a:pt x="977717" y="1538057"/>
                    </a:cubicBezTo>
                    <a:lnTo>
                      <a:pt x="628994" y="1538057"/>
                    </a:lnTo>
                    <a:cubicBezTo>
                      <a:pt x="474096" y="1537917"/>
                      <a:pt x="351768" y="1413152"/>
                      <a:pt x="349929" y="1262178"/>
                    </a:cubicBezTo>
                    <a:cubicBezTo>
                      <a:pt x="348443" y="1178537"/>
                      <a:pt x="386388" y="1092018"/>
                      <a:pt x="463194" y="1034804"/>
                    </a:cubicBezTo>
                    <a:cubicBezTo>
                      <a:pt x="540141" y="977489"/>
                      <a:pt x="965534" y="731475"/>
                      <a:pt x="1048672" y="683568"/>
                    </a:cubicBezTo>
                    <a:cubicBezTo>
                      <a:pt x="1048672" y="664557"/>
                      <a:pt x="1048707" y="634442"/>
                      <a:pt x="1048620" y="616375"/>
                    </a:cubicBezTo>
                    <a:cubicBezTo>
                      <a:pt x="1129918" y="587492"/>
                      <a:pt x="1188495" y="510673"/>
                      <a:pt x="1188495" y="419469"/>
                    </a:cubicBezTo>
                    <a:lnTo>
                      <a:pt x="1188495" y="69911"/>
                    </a:lnTo>
                    <a:lnTo>
                      <a:pt x="1381281" y="69911"/>
                    </a:lnTo>
                    <a:cubicBezTo>
                      <a:pt x="1418369" y="69911"/>
                      <a:pt x="1453923" y="84641"/>
                      <a:pt x="1480140" y="110862"/>
                    </a:cubicBezTo>
                    <a:lnTo>
                      <a:pt x="1567000" y="197732"/>
                    </a:lnTo>
                    <a:cubicBezTo>
                      <a:pt x="1616786" y="247517"/>
                      <a:pt x="1682245" y="275281"/>
                      <a:pt x="1752122" y="278409"/>
                    </a:cubicBezTo>
                    <a:cubicBezTo>
                      <a:pt x="1759511" y="303827"/>
                      <a:pt x="1776700" y="324796"/>
                      <a:pt x="1799504" y="337218"/>
                    </a:cubicBezTo>
                    <a:lnTo>
                      <a:pt x="1759786" y="403416"/>
                    </a:lnTo>
                    <a:close/>
                  </a:path>
                </a:pathLst>
              </a:custGeom>
              <a:grpFill/>
              <a:ln w="4369" cap="flat">
                <a:noFill/>
                <a:prstDash val="solid"/>
                <a:miter/>
              </a:ln>
            </p:spPr>
            <p:txBody>
              <a:bodyPr rtlCol="0" anchor="ctr"/>
              <a:lstStyle/>
              <a:p>
                <a:endParaRPr lang="zh-TW" altLang="en-US"/>
              </a:p>
            </p:txBody>
          </p:sp>
        </p:grpSp>
      </p:grpSp>
      <p:grpSp>
        <p:nvGrpSpPr>
          <p:cNvPr id="63" name="群組 62">
            <a:extLst>
              <a:ext uri="{FF2B5EF4-FFF2-40B4-BE49-F238E27FC236}">
                <a16:creationId xmlns:a16="http://schemas.microsoft.com/office/drawing/2014/main" id="{95B07E8C-76BF-4E01-9145-C1F03812EE40}"/>
              </a:ext>
            </a:extLst>
          </p:cNvPr>
          <p:cNvGrpSpPr/>
          <p:nvPr/>
        </p:nvGrpSpPr>
        <p:grpSpPr>
          <a:xfrm>
            <a:off x="7284486" y="7024529"/>
            <a:ext cx="3847519" cy="828566"/>
            <a:chOff x="7284486" y="4961268"/>
            <a:chExt cx="3847519" cy="828566"/>
          </a:xfrm>
        </p:grpSpPr>
        <p:sp>
          <p:nvSpPr>
            <p:cNvPr id="64" name="矩形 63">
              <a:extLst>
                <a:ext uri="{FF2B5EF4-FFF2-40B4-BE49-F238E27FC236}">
                  <a16:creationId xmlns:a16="http://schemas.microsoft.com/office/drawing/2014/main" id="{ED87018B-A33E-4F22-8CBB-526161EAD51B}"/>
                </a:ext>
              </a:extLst>
            </p:cNvPr>
            <p:cNvSpPr/>
            <p:nvPr/>
          </p:nvSpPr>
          <p:spPr>
            <a:xfrm>
              <a:off x="7284486" y="4961268"/>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文字方塊 64">
              <a:extLst>
                <a:ext uri="{FF2B5EF4-FFF2-40B4-BE49-F238E27FC236}">
                  <a16:creationId xmlns:a16="http://schemas.microsoft.com/office/drawing/2014/main" id="{7D37F37C-016C-49D4-9A32-65F846105D9A}"/>
                </a:ext>
              </a:extLst>
            </p:cNvPr>
            <p:cNvSpPr txBox="1"/>
            <p:nvPr/>
          </p:nvSpPr>
          <p:spPr>
            <a:xfrm>
              <a:off x="8358979" y="5006219"/>
              <a:ext cx="2773026"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66" name="手繪多邊形: 圖案 65">
              <a:extLst>
                <a:ext uri="{FF2B5EF4-FFF2-40B4-BE49-F238E27FC236}">
                  <a16:creationId xmlns:a16="http://schemas.microsoft.com/office/drawing/2014/main" id="{A6ABED21-A99E-41B5-A205-78A0BFFA8358}"/>
                </a:ext>
              </a:extLst>
            </p:cNvPr>
            <p:cNvSpPr/>
            <p:nvPr/>
          </p:nvSpPr>
          <p:spPr>
            <a:xfrm>
              <a:off x="7408838" y="5084779"/>
              <a:ext cx="549408" cy="55904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67" name="群組 66">
            <a:extLst>
              <a:ext uri="{FF2B5EF4-FFF2-40B4-BE49-F238E27FC236}">
                <a16:creationId xmlns:a16="http://schemas.microsoft.com/office/drawing/2014/main" id="{870184F0-4BCB-4CA5-9933-9B07925B8414}"/>
              </a:ext>
            </a:extLst>
          </p:cNvPr>
          <p:cNvGrpSpPr/>
          <p:nvPr/>
        </p:nvGrpSpPr>
        <p:grpSpPr>
          <a:xfrm>
            <a:off x="12407470" y="3424942"/>
            <a:ext cx="3847519" cy="828566"/>
            <a:chOff x="7284486" y="3424942"/>
            <a:chExt cx="3847519" cy="828566"/>
          </a:xfrm>
        </p:grpSpPr>
        <p:sp>
          <p:nvSpPr>
            <p:cNvPr id="68" name="矩形 67">
              <a:extLst>
                <a:ext uri="{FF2B5EF4-FFF2-40B4-BE49-F238E27FC236}">
                  <a16:creationId xmlns:a16="http://schemas.microsoft.com/office/drawing/2014/main" id="{7A2B924A-1AD0-4CF5-9E72-BF3719EAE864}"/>
                </a:ext>
              </a:extLst>
            </p:cNvPr>
            <p:cNvSpPr/>
            <p:nvPr/>
          </p:nvSpPr>
          <p:spPr>
            <a:xfrm>
              <a:off x="7284486" y="3424942"/>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文字方塊 68">
              <a:extLst>
                <a:ext uri="{FF2B5EF4-FFF2-40B4-BE49-F238E27FC236}">
                  <a16:creationId xmlns:a16="http://schemas.microsoft.com/office/drawing/2014/main" id="{2DEECF86-388D-43E8-BD7A-3A3D18968CEB}"/>
                </a:ext>
              </a:extLst>
            </p:cNvPr>
            <p:cNvSpPr txBox="1"/>
            <p:nvPr/>
          </p:nvSpPr>
          <p:spPr>
            <a:xfrm>
              <a:off x="8358979" y="3469893"/>
              <a:ext cx="2773026"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70" name="群組 69">
              <a:extLst>
                <a:ext uri="{FF2B5EF4-FFF2-40B4-BE49-F238E27FC236}">
                  <a16:creationId xmlns:a16="http://schemas.microsoft.com/office/drawing/2014/main" id="{4AC7DE49-74D8-4358-AA49-BDD3EA757062}"/>
                </a:ext>
              </a:extLst>
            </p:cNvPr>
            <p:cNvGrpSpPr/>
            <p:nvPr/>
          </p:nvGrpSpPr>
          <p:grpSpPr>
            <a:xfrm>
              <a:off x="7377407" y="3508081"/>
              <a:ext cx="611744" cy="611744"/>
              <a:chOff x="6096436" y="1162271"/>
              <a:chExt cx="1242976" cy="1242976"/>
            </a:xfrm>
          </p:grpSpPr>
          <p:sp>
            <p:nvSpPr>
              <p:cNvPr id="71" name="手繪多邊形: 圖案 70">
                <a:extLst>
                  <a:ext uri="{FF2B5EF4-FFF2-40B4-BE49-F238E27FC236}">
                    <a16:creationId xmlns:a16="http://schemas.microsoft.com/office/drawing/2014/main" id="{A929B3B5-4C0B-4F96-9F24-B82E804F55ED}"/>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2" name="手繪多邊形: 圖案 71">
                <a:extLst>
                  <a:ext uri="{FF2B5EF4-FFF2-40B4-BE49-F238E27FC236}">
                    <a16:creationId xmlns:a16="http://schemas.microsoft.com/office/drawing/2014/main" id="{3FAD7959-9424-48F3-BFDE-0D47C28B5528}"/>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grpSp>
        <p:nvGrpSpPr>
          <p:cNvPr id="73" name="群組 72">
            <a:extLst>
              <a:ext uri="{FF2B5EF4-FFF2-40B4-BE49-F238E27FC236}">
                <a16:creationId xmlns:a16="http://schemas.microsoft.com/office/drawing/2014/main" id="{38B6CA0A-331D-4535-A905-0517F7564FB3}"/>
              </a:ext>
            </a:extLst>
          </p:cNvPr>
          <p:cNvGrpSpPr/>
          <p:nvPr/>
        </p:nvGrpSpPr>
        <p:grpSpPr>
          <a:xfrm>
            <a:off x="7284486" y="-948367"/>
            <a:ext cx="3847519" cy="828566"/>
            <a:chOff x="7284486" y="1888616"/>
            <a:chExt cx="3847519" cy="828566"/>
          </a:xfrm>
        </p:grpSpPr>
        <p:sp>
          <p:nvSpPr>
            <p:cNvPr id="74" name="矩形 73">
              <a:extLst>
                <a:ext uri="{FF2B5EF4-FFF2-40B4-BE49-F238E27FC236}">
                  <a16:creationId xmlns:a16="http://schemas.microsoft.com/office/drawing/2014/main" id="{200F82A3-3B80-47A6-94AB-66BFFFEDD83D}"/>
                </a:ext>
              </a:extLst>
            </p:cNvPr>
            <p:cNvSpPr/>
            <p:nvPr/>
          </p:nvSpPr>
          <p:spPr>
            <a:xfrm>
              <a:off x="7284486" y="1888616"/>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文字方塊 74">
              <a:extLst>
                <a:ext uri="{FF2B5EF4-FFF2-40B4-BE49-F238E27FC236}">
                  <a16:creationId xmlns:a16="http://schemas.microsoft.com/office/drawing/2014/main" id="{55ECF714-5120-4C6E-9481-AA77E14E8002}"/>
                </a:ext>
              </a:extLst>
            </p:cNvPr>
            <p:cNvSpPr txBox="1"/>
            <p:nvPr/>
          </p:nvSpPr>
          <p:spPr>
            <a:xfrm>
              <a:off x="8358979" y="1933567"/>
              <a:ext cx="2773026"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76" name="群組 75">
              <a:extLst>
                <a:ext uri="{FF2B5EF4-FFF2-40B4-BE49-F238E27FC236}">
                  <a16:creationId xmlns:a16="http://schemas.microsoft.com/office/drawing/2014/main" id="{1B140A90-8F83-4018-9121-44FB47A20034}"/>
                </a:ext>
              </a:extLst>
            </p:cNvPr>
            <p:cNvGrpSpPr/>
            <p:nvPr/>
          </p:nvGrpSpPr>
          <p:grpSpPr>
            <a:xfrm>
              <a:off x="7383761" y="1995208"/>
              <a:ext cx="580902" cy="591092"/>
              <a:chOff x="5939597" y="1796438"/>
              <a:chExt cx="542925" cy="552450"/>
            </a:xfrm>
            <a:solidFill>
              <a:schemeClr val="bg1"/>
            </a:solidFill>
          </p:grpSpPr>
          <p:sp>
            <p:nvSpPr>
              <p:cNvPr id="77" name="手繪多邊形: 圖案 76">
                <a:extLst>
                  <a:ext uri="{FF2B5EF4-FFF2-40B4-BE49-F238E27FC236}">
                    <a16:creationId xmlns:a16="http://schemas.microsoft.com/office/drawing/2014/main" id="{86B040E1-561E-4097-AA8F-F2E1BEE7D559}"/>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78" name="手繪多邊形: 圖案 77">
                <a:extLst>
                  <a:ext uri="{FF2B5EF4-FFF2-40B4-BE49-F238E27FC236}">
                    <a16:creationId xmlns:a16="http://schemas.microsoft.com/office/drawing/2014/main" id="{097BD091-5249-487E-96D3-497D610BCE3C}"/>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79" name="手繪多邊形: 圖案 78">
                <a:extLst>
                  <a:ext uri="{FF2B5EF4-FFF2-40B4-BE49-F238E27FC236}">
                    <a16:creationId xmlns:a16="http://schemas.microsoft.com/office/drawing/2014/main" id="{56AE9548-CA44-4D4D-9EBA-5903E5B85017}"/>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grpSp>
    </p:spTree>
    <p:extLst>
      <p:ext uri="{BB962C8B-B14F-4D97-AF65-F5344CB8AC3E}">
        <p14:creationId xmlns:p14="http://schemas.microsoft.com/office/powerpoint/2010/main" val="1795375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8F793369-5017-4931-9C71-FF294F46C3D9}"/>
              </a:ext>
            </a:extLst>
          </p:cNvPr>
          <p:cNvGrpSpPr/>
          <p:nvPr/>
        </p:nvGrpSpPr>
        <p:grpSpPr>
          <a:xfrm>
            <a:off x="-8072284" y="-3827207"/>
            <a:ext cx="16144568" cy="14512413"/>
            <a:chOff x="-1976284" y="-3827207"/>
            <a:chExt cx="16144568" cy="14512413"/>
          </a:xfrm>
        </p:grpSpPr>
        <p:sp>
          <p:nvSpPr>
            <p:cNvPr id="6" name="矩形 5">
              <a:extLst>
                <a:ext uri="{FF2B5EF4-FFF2-40B4-BE49-F238E27FC236}">
                  <a16:creationId xmlns:a16="http://schemas.microsoft.com/office/drawing/2014/main" id="{C931AED2-110A-47C1-8768-704C16DEA97B}"/>
                </a:ext>
              </a:extLst>
            </p:cNvPr>
            <p:cNvSpPr/>
            <p:nvPr/>
          </p:nvSpPr>
          <p:spPr>
            <a:xfrm>
              <a:off x="-1976284" y="-3827207"/>
              <a:ext cx="8072284" cy="14512413"/>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09796049-228E-46C7-9318-4BF01A7A1D4C}"/>
                </a:ext>
              </a:extLst>
            </p:cNvPr>
            <p:cNvSpPr/>
            <p:nvPr/>
          </p:nvSpPr>
          <p:spPr>
            <a:xfrm>
              <a:off x="6096000" y="-3827207"/>
              <a:ext cx="8072284" cy="1451241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頁尾版面配置區 1">
            <a:extLst>
              <a:ext uri="{FF2B5EF4-FFF2-40B4-BE49-F238E27FC236}">
                <a16:creationId xmlns:a16="http://schemas.microsoft.com/office/drawing/2014/main" id="{FF34810A-A70E-4C36-8429-81787512481C}"/>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8" name="矩形 7">
            <a:extLst>
              <a:ext uri="{FF2B5EF4-FFF2-40B4-BE49-F238E27FC236}">
                <a16:creationId xmlns:a16="http://schemas.microsoft.com/office/drawing/2014/main" id="{A7EEAF64-55DA-412B-8CCE-169D167AE7CD}"/>
              </a:ext>
            </a:extLst>
          </p:cNvPr>
          <p:cNvSpPr/>
          <p:nvPr/>
        </p:nvSpPr>
        <p:spPr>
          <a:xfrm>
            <a:off x="1106768" y="301212"/>
            <a:ext cx="5234517" cy="769441"/>
          </a:xfrm>
          <a:prstGeom prst="rect">
            <a:avLst/>
          </a:prstGeom>
        </p:spPr>
        <p:txBody>
          <a:bodyPr wrap="square">
            <a:spAutoFit/>
          </a:bodyPr>
          <a:lstStyle/>
          <a:p>
            <a:r>
              <a:rPr lang="en-US" altLang="zh-TW" sz="4400" dirty="0">
                <a:solidFill>
                  <a:schemeClr val="bg1"/>
                </a:solidFill>
              </a:rPr>
              <a:t>Morph Template 22</a:t>
            </a:r>
            <a:endParaRPr lang="zh-TW" altLang="en-US" sz="4400" dirty="0"/>
          </a:p>
        </p:txBody>
      </p:sp>
      <p:grpSp>
        <p:nvGrpSpPr>
          <p:cNvPr id="3" name="群組 2">
            <a:extLst>
              <a:ext uri="{FF2B5EF4-FFF2-40B4-BE49-F238E27FC236}">
                <a16:creationId xmlns:a16="http://schemas.microsoft.com/office/drawing/2014/main" id="{74E28C05-1054-4395-826D-68021988840F}"/>
              </a:ext>
            </a:extLst>
          </p:cNvPr>
          <p:cNvGrpSpPr/>
          <p:nvPr/>
        </p:nvGrpSpPr>
        <p:grpSpPr>
          <a:xfrm>
            <a:off x="1161595" y="1888616"/>
            <a:ext cx="3816805" cy="828566"/>
            <a:chOff x="1161595" y="1888616"/>
            <a:chExt cx="3816805" cy="828566"/>
          </a:xfrm>
        </p:grpSpPr>
        <p:sp>
          <p:nvSpPr>
            <p:cNvPr id="33" name="矩形 32">
              <a:extLst>
                <a:ext uri="{FF2B5EF4-FFF2-40B4-BE49-F238E27FC236}">
                  <a16:creationId xmlns:a16="http://schemas.microsoft.com/office/drawing/2014/main" id="{BD89A583-EC32-43FA-A192-CF958BEF00BE}"/>
                </a:ext>
              </a:extLst>
            </p:cNvPr>
            <p:cNvSpPr/>
            <p:nvPr/>
          </p:nvSpPr>
          <p:spPr>
            <a:xfrm>
              <a:off x="1161595" y="1888616"/>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C2F3DB55-BDB5-4F86-8189-88FB340A4FC9}"/>
                </a:ext>
              </a:extLst>
            </p:cNvPr>
            <p:cNvSpPr txBox="1"/>
            <p:nvPr/>
          </p:nvSpPr>
          <p:spPr>
            <a:xfrm>
              <a:off x="2236087" y="1933567"/>
              <a:ext cx="2742313"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39" name="群組 38">
              <a:extLst>
                <a:ext uri="{FF2B5EF4-FFF2-40B4-BE49-F238E27FC236}">
                  <a16:creationId xmlns:a16="http://schemas.microsoft.com/office/drawing/2014/main" id="{2291F616-7F04-43B5-8286-C5FFD87749C8}"/>
                </a:ext>
              </a:extLst>
            </p:cNvPr>
            <p:cNvGrpSpPr/>
            <p:nvPr/>
          </p:nvGrpSpPr>
          <p:grpSpPr>
            <a:xfrm>
              <a:off x="1313859" y="2105761"/>
              <a:ext cx="524038" cy="394276"/>
              <a:chOff x="9889066" y="1357114"/>
              <a:chExt cx="1556812" cy="1171316"/>
            </a:xfrm>
            <a:solidFill>
              <a:schemeClr val="bg1"/>
            </a:solidFill>
          </p:grpSpPr>
          <p:sp>
            <p:nvSpPr>
              <p:cNvPr id="40" name="手繪多邊形: 圖案 39">
                <a:extLst>
                  <a:ext uri="{FF2B5EF4-FFF2-40B4-BE49-F238E27FC236}">
                    <a16:creationId xmlns:a16="http://schemas.microsoft.com/office/drawing/2014/main" id="{879DA1CA-C351-4B59-891E-974E7AB43400}"/>
                  </a:ext>
                </a:extLst>
              </p:cNvPr>
              <p:cNvSpPr/>
              <p:nvPr/>
            </p:nvSpPr>
            <p:spPr>
              <a:xfrm>
                <a:off x="10488636"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4"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41" name="手繪多邊形: 圖案 40">
                <a:extLst>
                  <a:ext uri="{FF2B5EF4-FFF2-40B4-BE49-F238E27FC236}">
                    <a16:creationId xmlns:a16="http://schemas.microsoft.com/office/drawing/2014/main" id="{947D41F7-46E4-4496-9C3B-214FFD653968}"/>
                  </a:ext>
                </a:extLst>
              </p:cNvPr>
              <p:cNvSpPr/>
              <p:nvPr/>
            </p:nvSpPr>
            <p:spPr>
              <a:xfrm>
                <a:off x="10742733"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3"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42" name="手繪多邊形: 圖案 41">
                <a:extLst>
                  <a:ext uri="{FF2B5EF4-FFF2-40B4-BE49-F238E27FC236}">
                    <a16:creationId xmlns:a16="http://schemas.microsoft.com/office/drawing/2014/main" id="{BC75B71B-BFE7-4342-AEF2-CAF69434FB1B}"/>
                  </a:ext>
                </a:extLst>
              </p:cNvPr>
              <p:cNvSpPr/>
              <p:nvPr/>
            </p:nvSpPr>
            <p:spPr>
              <a:xfrm>
                <a:off x="9889066" y="1357114"/>
                <a:ext cx="1556812" cy="1171316"/>
              </a:xfrm>
              <a:custGeom>
                <a:avLst/>
                <a:gdLst>
                  <a:gd name="connsiteX0" fmla="*/ 1522216 w 1556812"/>
                  <a:gd name="connsiteY0" fmla="*/ 0 h 1171315"/>
                  <a:gd name="connsiteX1" fmla="*/ 34596 w 1556812"/>
                  <a:gd name="connsiteY1" fmla="*/ 0 h 1171315"/>
                  <a:gd name="connsiteX2" fmla="*/ 0 w 1556812"/>
                  <a:gd name="connsiteY2" fmla="*/ 34596 h 1171315"/>
                  <a:gd name="connsiteX3" fmla="*/ 0 w 1556812"/>
                  <a:gd name="connsiteY3" fmla="*/ 1137723 h 1171315"/>
                  <a:gd name="connsiteX4" fmla="*/ 34596 w 1556812"/>
                  <a:gd name="connsiteY4" fmla="*/ 1172319 h 1171315"/>
                  <a:gd name="connsiteX5" fmla="*/ 69192 w 1556812"/>
                  <a:gd name="connsiteY5" fmla="*/ 1137723 h 1171315"/>
                  <a:gd name="connsiteX6" fmla="*/ 69192 w 1556812"/>
                  <a:gd name="connsiteY6" fmla="*/ 505455 h 1171315"/>
                  <a:gd name="connsiteX7" fmla="*/ 1487620 w 1556812"/>
                  <a:gd name="connsiteY7" fmla="*/ 505455 h 1171315"/>
                  <a:gd name="connsiteX8" fmla="*/ 1487620 w 1556812"/>
                  <a:gd name="connsiteY8" fmla="*/ 1137728 h 1171315"/>
                  <a:gd name="connsiteX9" fmla="*/ 1522216 w 1556812"/>
                  <a:gd name="connsiteY9" fmla="*/ 1172324 h 1171315"/>
                  <a:gd name="connsiteX10" fmla="*/ 1556812 w 1556812"/>
                  <a:gd name="connsiteY10" fmla="*/ 1137728 h 1171315"/>
                  <a:gd name="connsiteX11" fmla="*/ 1556812 w 1556812"/>
                  <a:gd name="connsiteY11" fmla="*/ 34596 h 1171315"/>
                  <a:gd name="connsiteX12" fmla="*/ 1522216 w 1556812"/>
                  <a:gd name="connsiteY12" fmla="*/ 0 h 1171315"/>
                  <a:gd name="connsiteX13" fmla="*/ 1487620 w 1556812"/>
                  <a:gd name="connsiteY13" fmla="*/ 69192 h 1171315"/>
                  <a:gd name="connsiteX14" fmla="*/ 1487620 w 1556812"/>
                  <a:gd name="connsiteY14" fmla="*/ 154129 h 1171315"/>
                  <a:gd name="connsiteX15" fmla="*/ 69192 w 1556812"/>
                  <a:gd name="connsiteY15" fmla="*/ 154129 h 1171315"/>
                  <a:gd name="connsiteX16" fmla="*/ 69192 w 1556812"/>
                  <a:gd name="connsiteY16" fmla="*/ 69192 h 1171315"/>
                  <a:gd name="connsiteX17" fmla="*/ 1487620 w 1556812"/>
                  <a:gd name="connsiteY17" fmla="*/ 69192 h 1171315"/>
                  <a:gd name="connsiteX18" fmla="*/ 69192 w 1556812"/>
                  <a:gd name="connsiteY18" fmla="*/ 223321 h 1171315"/>
                  <a:gd name="connsiteX19" fmla="*/ 732992 w 1556812"/>
                  <a:gd name="connsiteY19" fmla="*/ 223321 h 1171315"/>
                  <a:gd name="connsiteX20" fmla="*/ 732992 w 1556812"/>
                  <a:gd name="connsiteY20" fmla="*/ 436263 h 1171315"/>
                  <a:gd name="connsiteX21" fmla="*/ 69192 w 1556812"/>
                  <a:gd name="connsiteY21" fmla="*/ 436263 h 1171315"/>
                  <a:gd name="connsiteX22" fmla="*/ 69192 w 1556812"/>
                  <a:gd name="connsiteY22" fmla="*/ 223321 h 1171315"/>
                  <a:gd name="connsiteX23" fmla="*/ 802183 w 1556812"/>
                  <a:gd name="connsiteY23" fmla="*/ 436263 h 1171315"/>
                  <a:gd name="connsiteX24" fmla="*/ 802183 w 1556812"/>
                  <a:gd name="connsiteY24" fmla="*/ 223321 h 1171315"/>
                  <a:gd name="connsiteX25" fmla="*/ 1487620 w 1556812"/>
                  <a:gd name="connsiteY25" fmla="*/ 223321 h 1171315"/>
                  <a:gd name="connsiteX26" fmla="*/ 1487620 w 1556812"/>
                  <a:gd name="connsiteY26" fmla="*/ 436263 h 1171315"/>
                  <a:gd name="connsiteX27" fmla="*/ 802183 w 1556812"/>
                  <a:gd name="connsiteY27" fmla="*/ 436263 h 1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6812" h="1171315">
                    <a:moveTo>
                      <a:pt x="1522216" y="0"/>
                    </a:moveTo>
                    <a:lnTo>
                      <a:pt x="34596" y="0"/>
                    </a:lnTo>
                    <a:cubicBezTo>
                      <a:pt x="15489" y="0"/>
                      <a:pt x="0" y="15489"/>
                      <a:pt x="0" y="34596"/>
                    </a:cubicBezTo>
                    <a:lnTo>
                      <a:pt x="0" y="1137723"/>
                    </a:lnTo>
                    <a:cubicBezTo>
                      <a:pt x="0" y="1156830"/>
                      <a:pt x="15489" y="1172319"/>
                      <a:pt x="34596" y="1172319"/>
                    </a:cubicBezTo>
                    <a:cubicBezTo>
                      <a:pt x="53703" y="1172319"/>
                      <a:pt x="69192" y="1156830"/>
                      <a:pt x="69192" y="1137723"/>
                    </a:cubicBezTo>
                    <a:lnTo>
                      <a:pt x="69192" y="505455"/>
                    </a:lnTo>
                    <a:lnTo>
                      <a:pt x="1487620" y="505455"/>
                    </a:lnTo>
                    <a:lnTo>
                      <a:pt x="1487620" y="1137728"/>
                    </a:lnTo>
                    <a:cubicBezTo>
                      <a:pt x="1487620" y="1156835"/>
                      <a:pt x="1503109" y="1172324"/>
                      <a:pt x="1522216" y="1172324"/>
                    </a:cubicBezTo>
                    <a:cubicBezTo>
                      <a:pt x="1541323" y="1172324"/>
                      <a:pt x="1556812" y="1156835"/>
                      <a:pt x="1556812" y="1137728"/>
                    </a:cubicBezTo>
                    <a:lnTo>
                      <a:pt x="1556812" y="34596"/>
                    </a:lnTo>
                    <a:cubicBezTo>
                      <a:pt x="1556812" y="15489"/>
                      <a:pt x="1541323" y="0"/>
                      <a:pt x="1522216" y="0"/>
                    </a:cubicBezTo>
                    <a:close/>
                    <a:moveTo>
                      <a:pt x="1487620" y="69192"/>
                    </a:moveTo>
                    <a:lnTo>
                      <a:pt x="1487620" y="154129"/>
                    </a:lnTo>
                    <a:lnTo>
                      <a:pt x="69192" y="154129"/>
                    </a:lnTo>
                    <a:lnTo>
                      <a:pt x="69192" y="69192"/>
                    </a:lnTo>
                    <a:lnTo>
                      <a:pt x="1487620" y="69192"/>
                    </a:lnTo>
                    <a:close/>
                    <a:moveTo>
                      <a:pt x="69192" y="223321"/>
                    </a:moveTo>
                    <a:lnTo>
                      <a:pt x="732992" y="223321"/>
                    </a:lnTo>
                    <a:lnTo>
                      <a:pt x="732992" y="436263"/>
                    </a:lnTo>
                    <a:lnTo>
                      <a:pt x="69192" y="436263"/>
                    </a:lnTo>
                    <a:lnTo>
                      <a:pt x="69192" y="223321"/>
                    </a:lnTo>
                    <a:close/>
                    <a:moveTo>
                      <a:pt x="802183" y="436263"/>
                    </a:moveTo>
                    <a:lnTo>
                      <a:pt x="802183" y="223321"/>
                    </a:lnTo>
                    <a:lnTo>
                      <a:pt x="1487620" y="223321"/>
                    </a:lnTo>
                    <a:lnTo>
                      <a:pt x="1487620" y="436263"/>
                    </a:lnTo>
                    <a:lnTo>
                      <a:pt x="802183" y="436263"/>
                    </a:lnTo>
                    <a:close/>
                  </a:path>
                </a:pathLst>
              </a:custGeom>
              <a:grpFill/>
              <a:ln w="4929" cap="flat">
                <a:noFill/>
                <a:prstDash val="solid"/>
                <a:miter/>
              </a:ln>
            </p:spPr>
            <p:txBody>
              <a:bodyPr rtlCol="0" anchor="ctr"/>
              <a:lstStyle/>
              <a:p>
                <a:endParaRPr lang="zh-TW" altLang="en-US"/>
              </a:p>
            </p:txBody>
          </p:sp>
        </p:grpSp>
      </p:grpSp>
      <p:grpSp>
        <p:nvGrpSpPr>
          <p:cNvPr id="65" name="群組 64">
            <a:extLst>
              <a:ext uri="{FF2B5EF4-FFF2-40B4-BE49-F238E27FC236}">
                <a16:creationId xmlns:a16="http://schemas.microsoft.com/office/drawing/2014/main" id="{FA6E7E5D-F0E0-440C-8C63-5249B3BF1BB9}"/>
              </a:ext>
            </a:extLst>
          </p:cNvPr>
          <p:cNvGrpSpPr/>
          <p:nvPr/>
        </p:nvGrpSpPr>
        <p:grpSpPr>
          <a:xfrm>
            <a:off x="1161595" y="3424942"/>
            <a:ext cx="3816805" cy="828566"/>
            <a:chOff x="1161595" y="3424942"/>
            <a:chExt cx="3816805" cy="828566"/>
          </a:xfrm>
        </p:grpSpPr>
        <p:sp>
          <p:nvSpPr>
            <p:cNvPr id="35" name="矩形 34">
              <a:extLst>
                <a:ext uri="{FF2B5EF4-FFF2-40B4-BE49-F238E27FC236}">
                  <a16:creationId xmlns:a16="http://schemas.microsoft.com/office/drawing/2014/main" id="{3DBE5926-462E-4412-863C-C712EB7F1F7E}"/>
                </a:ext>
              </a:extLst>
            </p:cNvPr>
            <p:cNvSpPr/>
            <p:nvPr/>
          </p:nvSpPr>
          <p:spPr>
            <a:xfrm>
              <a:off x="1161595" y="3424942"/>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a:extLst>
                <a:ext uri="{FF2B5EF4-FFF2-40B4-BE49-F238E27FC236}">
                  <a16:creationId xmlns:a16="http://schemas.microsoft.com/office/drawing/2014/main" id="{D93C1314-9CDF-4418-B6B0-6ED673FF484C}"/>
                </a:ext>
              </a:extLst>
            </p:cNvPr>
            <p:cNvSpPr txBox="1"/>
            <p:nvPr/>
          </p:nvSpPr>
          <p:spPr>
            <a:xfrm>
              <a:off x="2236087" y="3469893"/>
              <a:ext cx="2742313"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43" name="群組 42">
              <a:extLst>
                <a:ext uri="{FF2B5EF4-FFF2-40B4-BE49-F238E27FC236}">
                  <a16:creationId xmlns:a16="http://schemas.microsoft.com/office/drawing/2014/main" id="{D98A6343-28F8-46B4-8A4E-FCAF86AF7EA9}"/>
                </a:ext>
              </a:extLst>
            </p:cNvPr>
            <p:cNvGrpSpPr/>
            <p:nvPr/>
          </p:nvGrpSpPr>
          <p:grpSpPr>
            <a:xfrm>
              <a:off x="1299653" y="3620150"/>
              <a:ext cx="552450" cy="438150"/>
              <a:chOff x="5317772" y="5103680"/>
              <a:chExt cx="552450" cy="438150"/>
            </a:xfrm>
            <a:solidFill>
              <a:schemeClr val="bg1"/>
            </a:solidFill>
          </p:grpSpPr>
          <p:sp>
            <p:nvSpPr>
              <p:cNvPr id="44" name="手繪多邊形: 圖案 43">
                <a:extLst>
                  <a:ext uri="{FF2B5EF4-FFF2-40B4-BE49-F238E27FC236}">
                    <a16:creationId xmlns:a16="http://schemas.microsoft.com/office/drawing/2014/main" id="{396BD686-C0FD-4B18-8EA5-BFF42A428F5F}"/>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45" name="手繪多邊形: 圖案 44">
                <a:extLst>
                  <a:ext uri="{FF2B5EF4-FFF2-40B4-BE49-F238E27FC236}">
                    <a16:creationId xmlns:a16="http://schemas.microsoft.com/office/drawing/2014/main" id="{B442B2D7-90BD-49B1-A34D-71A331E0868C}"/>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46" name="手繪多邊形: 圖案 45">
                <a:extLst>
                  <a:ext uri="{FF2B5EF4-FFF2-40B4-BE49-F238E27FC236}">
                    <a16:creationId xmlns:a16="http://schemas.microsoft.com/office/drawing/2014/main" id="{DE88956D-B78D-47FE-B05A-FF473582E922}"/>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grpSp>
      <p:grpSp>
        <p:nvGrpSpPr>
          <p:cNvPr id="67" name="群組 66">
            <a:extLst>
              <a:ext uri="{FF2B5EF4-FFF2-40B4-BE49-F238E27FC236}">
                <a16:creationId xmlns:a16="http://schemas.microsoft.com/office/drawing/2014/main" id="{B7E4C6C9-392B-4B01-93E6-DFD08AB13B21}"/>
              </a:ext>
            </a:extLst>
          </p:cNvPr>
          <p:cNvGrpSpPr/>
          <p:nvPr/>
        </p:nvGrpSpPr>
        <p:grpSpPr>
          <a:xfrm>
            <a:off x="1161595" y="4961268"/>
            <a:ext cx="3816805" cy="828566"/>
            <a:chOff x="1161595" y="4961268"/>
            <a:chExt cx="3816805" cy="828566"/>
          </a:xfrm>
        </p:grpSpPr>
        <p:sp>
          <p:nvSpPr>
            <p:cNvPr id="37" name="矩形 36">
              <a:extLst>
                <a:ext uri="{FF2B5EF4-FFF2-40B4-BE49-F238E27FC236}">
                  <a16:creationId xmlns:a16="http://schemas.microsoft.com/office/drawing/2014/main" id="{CCB91C5A-E198-48D5-9B93-7303FBEEDC55}"/>
                </a:ext>
              </a:extLst>
            </p:cNvPr>
            <p:cNvSpPr/>
            <p:nvPr/>
          </p:nvSpPr>
          <p:spPr>
            <a:xfrm>
              <a:off x="1161595" y="4961268"/>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字方塊 37">
              <a:extLst>
                <a:ext uri="{FF2B5EF4-FFF2-40B4-BE49-F238E27FC236}">
                  <a16:creationId xmlns:a16="http://schemas.microsoft.com/office/drawing/2014/main" id="{94666A33-72C9-4AB7-8AF1-E6108CA8707D}"/>
                </a:ext>
              </a:extLst>
            </p:cNvPr>
            <p:cNvSpPr txBox="1"/>
            <p:nvPr/>
          </p:nvSpPr>
          <p:spPr>
            <a:xfrm>
              <a:off x="2236087" y="5006219"/>
              <a:ext cx="2742313"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47" name="群組 46">
              <a:extLst>
                <a:ext uri="{FF2B5EF4-FFF2-40B4-BE49-F238E27FC236}">
                  <a16:creationId xmlns:a16="http://schemas.microsoft.com/office/drawing/2014/main" id="{B67DC5D8-C7F7-4D2B-A918-8198A3FFCE5C}"/>
                </a:ext>
              </a:extLst>
            </p:cNvPr>
            <p:cNvGrpSpPr/>
            <p:nvPr/>
          </p:nvGrpSpPr>
          <p:grpSpPr>
            <a:xfrm>
              <a:off x="1263695" y="5090867"/>
              <a:ext cx="639438" cy="539478"/>
              <a:chOff x="326187" y="2753138"/>
              <a:chExt cx="1900719" cy="1603595"/>
            </a:xfrm>
            <a:solidFill>
              <a:schemeClr val="bg1"/>
            </a:solidFill>
          </p:grpSpPr>
          <p:sp>
            <p:nvSpPr>
              <p:cNvPr id="48" name="手繪多邊形: 圖案 47">
                <a:extLst>
                  <a:ext uri="{FF2B5EF4-FFF2-40B4-BE49-F238E27FC236}">
                    <a16:creationId xmlns:a16="http://schemas.microsoft.com/office/drawing/2014/main" id="{29993E14-2067-43CE-8849-827233C0B10B}"/>
                  </a:ext>
                </a:extLst>
              </p:cNvPr>
              <p:cNvSpPr/>
              <p:nvPr/>
            </p:nvSpPr>
            <p:spPr>
              <a:xfrm>
                <a:off x="1724417" y="2927916"/>
                <a:ext cx="104867" cy="104867"/>
              </a:xfrm>
              <a:custGeom>
                <a:avLst/>
                <a:gdLst>
                  <a:gd name="connsiteX0" fmla="*/ 104867 w 104867"/>
                  <a:gd name="connsiteY0" fmla="*/ 52434 h 104867"/>
                  <a:gd name="connsiteX1" fmla="*/ 52434 w 104867"/>
                  <a:gd name="connsiteY1" fmla="*/ 104867 h 104867"/>
                  <a:gd name="connsiteX2" fmla="*/ 0 w 104867"/>
                  <a:gd name="connsiteY2" fmla="*/ 52434 h 104867"/>
                  <a:gd name="connsiteX3" fmla="*/ 52434 w 104867"/>
                  <a:gd name="connsiteY3" fmla="*/ 0 h 104867"/>
                  <a:gd name="connsiteX4" fmla="*/ 104867 w 104867"/>
                  <a:gd name="connsiteY4" fmla="*/ 52434 h 104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7" h="104867">
                    <a:moveTo>
                      <a:pt x="104867" y="52434"/>
                    </a:moveTo>
                    <a:cubicBezTo>
                      <a:pt x="104867" y="81392"/>
                      <a:pt x="81392" y="104867"/>
                      <a:pt x="52434" y="104867"/>
                    </a:cubicBezTo>
                    <a:cubicBezTo>
                      <a:pt x="23475" y="104867"/>
                      <a:pt x="0" y="81392"/>
                      <a:pt x="0" y="52434"/>
                    </a:cubicBezTo>
                    <a:cubicBezTo>
                      <a:pt x="0" y="23475"/>
                      <a:pt x="23475" y="0"/>
                      <a:pt x="52434" y="0"/>
                    </a:cubicBezTo>
                    <a:cubicBezTo>
                      <a:pt x="81392" y="0"/>
                      <a:pt x="104867" y="23475"/>
                      <a:pt x="104867" y="52434"/>
                    </a:cubicBezTo>
                    <a:close/>
                  </a:path>
                </a:pathLst>
              </a:custGeom>
              <a:grpFill/>
              <a:ln w="4369" cap="flat">
                <a:noFill/>
                <a:prstDash val="solid"/>
                <a:miter/>
              </a:ln>
            </p:spPr>
            <p:txBody>
              <a:bodyPr rtlCol="0" anchor="ctr"/>
              <a:lstStyle/>
              <a:p>
                <a:endParaRPr lang="zh-TW" altLang="en-US"/>
              </a:p>
            </p:txBody>
          </p:sp>
          <p:sp>
            <p:nvSpPr>
              <p:cNvPr id="49" name="手繪多邊形: 圖案 48">
                <a:extLst>
                  <a:ext uri="{FF2B5EF4-FFF2-40B4-BE49-F238E27FC236}">
                    <a16:creationId xmlns:a16="http://schemas.microsoft.com/office/drawing/2014/main" id="{5B704273-637B-487A-BBE1-62A4D054353F}"/>
                  </a:ext>
                </a:extLst>
              </p:cNvPr>
              <p:cNvSpPr/>
              <p:nvPr/>
            </p:nvSpPr>
            <p:spPr>
              <a:xfrm>
                <a:off x="326187" y="2753138"/>
                <a:ext cx="1900719" cy="1603595"/>
              </a:xfrm>
              <a:custGeom>
                <a:avLst/>
                <a:gdLst>
                  <a:gd name="connsiteX0" fmla="*/ 1834049 w 1900718"/>
                  <a:gd name="connsiteY0" fmla="*/ 209734 h 1603594"/>
                  <a:gd name="connsiteX1" fmla="*/ 1616445 w 1900718"/>
                  <a:gd name="connsiteY1" fmla="*/ 148304 h 1603594"/>
                  <a:gd name="connsiteX2" fmla="*/ 1529567 w 1900718"/>
                  <a:gd name="connsiteY2" fmla="*/ 61430 h 1603594"/>
                  <a:gd name="connsiteX3" fmla="*/ 1381259 w 1900718"/>
                  <a:gd name="connsiteY3" fmla="*/ 0 h 1603594"/>
                  <a:gd name="connsiteX4" fmla="*/ 1137355 w 1900718"/>
                  <a:gd name="connsiteY4" fmla="*/ 0 h 1603594"/>
                  <a:gd name="connsiteX5" fmla="*/ 1135887 w 1900718"/>
                  <a:gd name="connsiteY5" fmla="*/ 0 h 1603594"/>
                  <a:gd name="connsiteX6" fmla="*/ 987242 w 1900718"/>
                  <a:gd name="connsiteY6" fmla="*/ 61426 h 1603594"/>
                  <a:gd name="connsiteX7" fmla="*/ 985962 w 1900718"/>
                  <a:gd name="connsiteY7" fmla="*/ 62702 h 1603594"/>
                  <a:gd name="connsiteX8" fmla="*/ 822312 w 1900718"/>
                  <a:gd name="connsiteY8" fmla="*/ 226347 h 1603594"/>
                  <a:gd name="connsiteX9" fmla="*/ 769026 w 1900718"/>
                  <a:gd name="connsiteY9" fmla="*/ 354993 h 1603594"/>
                  <a:gd name="connsiteX10" fmla="*/ 769026 w 1900718"/>
                  <a:gd name="connsiteY10" fmla="*/ 409917 h 1603594"/>
                  <a:gd name="connsiteX11" fmla="*/ 946470 w 1900718"/>
                  <a:gd name="connsiteY11" fmla="*/ 626791 h 1603594"/>
                  <a:gd name="connsiteX12" fmla="*/ 978761 w 1900718"/>
                  <a:gd name="connsiteY12" fmla="*/ 629203 h 1603594"/>
                  <a:gd name="connsiteX13" fmla="*/ 978761 w 1900718"/>
                  <a:gd name="connsiteY13" fmla="*/ 643168 h 1603594"/>
                  <a:gd name="connsiteX14" fmla="*/ 382980 w 1900718"/>
                  <a:gd name="connsiteY14" fmla="*/ 1012157 h 1603594"/>
                  <a:gd name="connsiteX15" fmla="*/ 279646 w 1900718"/>
                  <a:gd name="connsiteY15" fmla="*/ 1258407 h 1603594"/>
                  <a:gd name="connsiteX16" fmla="*/ 309581 w 1900718"/>
                  <a:gd name="connsiteY16" fmla="*/ 1398758 h 1603594"/>
                  <a:gd name="connsiteX17" fmla="*/ 104867 w 1900718"/>
                  <a:gd name="connsiteY17" fmla="*/ 1398230 h 1603594"/>
                  <a:gd name="connsiteX18" fmla="*/ 0 w 1900718"/>
                  <a:gd name="connsiteY18" fmla="*/ 1503097 h 1603594"/>
                  <a:gd name="connsiteX19" fmla="*/ 104867 w 1900718"/>
                  <a:gd name="connsiteY19" fmla="*/ 1607964 h 1603594"/>
                  <a:gd name="connsiteX20" fmla="*/ 977721 w 1900718"/>
                  <a:gd name="connsiteY20" fmla="*/ 1607964 h 1603594"/>
                  <a:gd name="connsiteX21" fmla="*/ 1040550 w 1900718"/>
                  <a:gd name="connsiteY21" fmla="*/ 1506732 h 1603594"/>
                  <a:gd name="connsiteX22" fmla="*/ 940170 w 1900718"/>
                  <a:gd name="connsiteY22" fmla="*/ 1415454 h 1603594"/>
                  <a:gd name="connsiteX23" fmla="*/ 1038365 w 1900718"/>
                  <a:gd name="connsiteY23" fmla="*/ 1328283 h 1603594"/>
                  <a:gd name="connsiteX24" fmla="*/ 1118584 w 1900718"/>
                  <a:gd name="connsiteY24" fmla="*/ 1328283 h 1603594"/>
                  <a:gd name="connsiteX25" fmla="*/ 1118584 w 1900718"/>
                  <a:gd name="connsiteY25" fmla="*/ 1538053 h 1603594"/>
                  <a:gd name="connsiteX26" fmla="*/ 1188495 w 1900718"/>
                  <a:gd name="connsiteY26" fmla="*/ 1607964 h 1603594"/>
                  <a:gd name="connsiteX27" fmla="*/ 1448597 w 1900718"/>
                  <a:gd name="connsiteY27" fmla="*/ 1607964 h 1603594"/>
                  <a:gd name="connsiteX28" fmla="*/ 1509787 w 1900718"/>
                  <a:gd name="connsiteY28" fmla="*/ 1503198 h 1603594"/>
                  <a:gd name="connsiteX29" fmla="*/ 1354207 w 1900718"/>
                  <a:gd name="connsiteY29" fmla="*/ 1400838 h 1603594"/>
                  <a:gd name="connsiteX30" fmla="*/ 1369754 w 1900718"/>
                  <a:gd name="connsiteY30" fmla="*/ 1276457 h 1603594"/>
                  <a:gd name="connsiteX31" fmla="*/ 1532757 w 1900718"/>
                  <a:gd name="connsiteY31" fmla="*/ 1039938 h 1603594"/>
                  <a:gd name="connsiteX32" fmla="*/ 1398225 w 1900718"/>
                  <a:gd name="connsiteY32" fmla="*/ 700701 h 1603594"/>
                  <a:gd name="connsiteX33" fmla="*/ 1398225 w 1900718"/>
                  <a:gd name="connsiteY33" fmla="*/ 559288 h 1603594"/>
                  <a:gd name="connsiteX34" fmla="*/ 1607960 w 1900718"/>
                  <a:gd name="connsiteY34" fmla="*/ 559288 h 1603594"/>
                  <a:gd name="connsiteX35" fmla="*/ 1819726 w 1900718"/>
                  <a:gd name="connsiteY35" fmla="*/ 439381 h 1603594"/>
                  <a:gd name="connsiteX36" fmla="*/ 1904061 w 1900718"/>
                  <a:gd name="connsiteY36" fmla="*/ 279397 h 1603594"/>
                  <a:gd name="connsiteX37" fmla="*/ 1834049 w 1900718"/>
                  <a:gd name="connsiteY37" fmla="*/ 209734 h 1603594"/>
                  <a:gd name="connsiteX38" fmla="*/ 978455 w 1900718"/>
                  <a:gd name="connsiteY38" fmla="*/ 558545 h 1603594"/>
                  <a:gd name="connsiteX39" fmla="*/ 838938 w 1900718"/>
                  <a:gd name="connsiteY39" fmla="*/ 411696 h 1603594"/>
                  <a:gd name="connsiteX40" fmla="*/ 838938 w 1900718"/>
                  <a:gd name="connsiteY40" fmla="*/ 355011 h 1603594"/>
                  <a:gd name="connsiteX41" fmla="*/ 871744 w 1900718"/>
                  <a:gd name="connsiteY41" fmla="*/ 275788 h 1603594"/>
                  <a:gd name="connsiteX42" fmla="*/ 1035394 w 1900718"/>
                  <a:gd name="connsiteY42" fmla="*/ 112147 h 1603594"/>
                  <a:gd name="connsiteX43" fmla="*/ 1118584 w 1900718"/>
                  <a:gd name="connsiteY43" fmla="*/ 71677 h 1603594"/>
                  <a:gd name="connsiteX44" fmla="*/ 1118584 w 1900718"/>
                  <a:gd name="connsiteY44" fmla="*/ 419469 h 1603594"/>
                  <a:gd name="connsiteX45" fmla="*/ 978455 w 1900718"/>
                  <a:gd name="connsiteY45" fmla="*/ 558545 h 1603594"/>
                  <a:gd name="connsiteX46" fmla="*/ 104867 w 1900718"/>
                  <a:gd name="connsiteY46" fmla="*/ 1538053 h 1603594"/>
                  <a:gd name="connsiteX47" fmla="*/ 69911 w 1900718"/>
                  <a:gd name="connsiteY47" fmla="*/ 1503097 h 1603594"/>
                  <a:gd name="connsiteX48" fmla="*/ 104679 w 1900718"/>
                  <a:gd name="connsiteY48" fmla="*/ 1468141 h 1603594"/>
                  <a:gd name="connsiteX49" fmla="*/ 351790 w 1900718"/>
                  <a:gd name="connsiteY49" fmla="*/ 1468779 h 1603594"/>
                  <a:gd name="connsiteX50" fmla="*/ 421549 w 1900718"/>
                  <a:gd name="connsiteY50" fmla="*/ 1538053 h 1603594"/>
                  <a:gd name="connsiteX51" fmla="*/ 104867 w 1900718"/>
                  <a:gd name="connsiteY51" fmla="*/ 1538053 h 1603594"/>
                  <a:gd name="connsiteX52" fmla="*/ 1759786 w 1900718"/>
                  <a:gd name="connsiteY52" fmla="*/ 403416 h 1603594"/>
                  <a:gd name="connsiteX53" fmla="*/ 1607964 w 1900718"/>
                  <a:gd name="connsiteY53" fmla="*/ 489380 h 1603594"/>
                  <a:gd name="connsiteX54" fmla="*/ 1429651 w 1900718"/>
                  <a:gd name="connsiteY54" fmla="*/ 489380 h 1603594"/>
                  <a:gd name="connsiteX55" fmla="*/ 1331220 w 1900718"/>
                  <a:gd name="connsiteY55" fmla="*/ 419469 h 1603594"/>
                  <a:gd name="connsiteX56" fmla="*/ 1258407 w 1900718"/>
                  <a:gd name="connsiteY56" fmla="*/ 419469 h 1603594"/>
                  <a:gd name="connsiteX57" fmla="*/ 1328318 w 1900718"/>
                  <a:gd name="connsiteY57" fmla="*/ 526110 h 1603594"/>
                  <a:gd name="connsiteX58" fmla="*/ 1328318 w 1900718"/>
                  <a:gd name="connsiteY58" fmla="*/ 735499 h 1603594"/>
                  <a:gd name="connsiteX59" fmla="*/ 1463855 w 1900718"/>
                  <a:gd name="connsiteY59" fmla="*/ 1028114 h 1603594"/>
                  <a:gd name="connsiteX60" fmla="*/ 1304557 w 1900718"/>
                  <a:gd name="connsiteY60" fmla="*/ 1234449 h 1603594"/>
                  <a:gd name="connsiteX61" fmla="*/ 1276156 w 1900718"/>
                  <a:gd name="connsiteY61" fmla="*/ 1461578 h 1603594"/>
                  <a:gd name="connsiteX62" fmla="*/ 1448597 w 1900718"/>
                  <a:gd name="connsiteY62" fmla="*/ 1538057 h 1603594"/>
                  <a:gd name="connsiteX63" fmla="*/ 1188495 w 1900718"/>
                  <a:gd name="connsiteY63" fmla="*/ 1538057 h 1603594"/>
                  <a:gd name="connsiteX64" fmla="*/ 1188495 w 1900718"/>
                  <a:gd name="connsiteY64" fmla="*/ 1188500 h 1603594"/>
                  <a:gd name="connsiteX65" fmla="*/ 1118584 w 1900718"/>
                  <a:gd name="connsiteY65" fmla="*/ 1188500 h 1603594"/>
                  <a:gd name="connsiteX66" fmla="*/ 1118584 w 1900718"/>
                  <a:gd name="connsiteY66" fmla="*/ 1258376 h 1603594"/>
                  <a:gd name="connsiteX67" fmla="*/ 1038365 w 1900718"/>
                  <a:gd name="connsiteY67" fmla="*/ 1258376 h 1603594"/>
                  <a:gd name="connsiteX68" fmla="*/ 977585 w 1900718"/>
                  <a:gd name="connsiteY68" fmla="*/ 1272162 h 1603594"/>
                  <a:gd name="connsiteX69" fmla="*/ 876354 w 1900718"/>
                  <a:gd name="connsiteY69" fmla="*/ 1011226 h 1603594"/>
                  <a:gd name="connsiteX70" fmla="*/ 826922 w 1900718"/>
                  <a:gd name="connsiteY70" fmla="*/ 1060658 h 1603594"/>
                  <a:gd name="connsiteX71" fmla="*/ 865155 w 1900718"/>
                  <a:gd name="connsiteY71" fmla="*/ 1408612 h 1603594"/>
                  <a:gd name="connsiteX72" fmla="*/ 844194 w 1900718"/>
                  <a:gd name="connsiteY72" fmla="*/ 1450047 h 1603594"/>
                  <a:gd name="connsiteX73" fmla="*/ 977717 w 1900718"/>
                  <a:gd name="connsiteY73" fmla="*/ 1538057 h 1603594"/>
                  <a:gd name="connsiteX74" fmla="*/ 628994 w 1900718"/>
                  <a:gd name="connsiteY74" fmla="*/ 1538057 h 1603594"/>
                  <a:gd name="connsiteX75" fmla="*/ 349929 w 1900718"/>
                  <a:gd name="connsiteY75" fmla="*/ 1262178 h 1603594"/>
                  <a:gd name="connsiteX76" fmla="*/ 463194 w 1900718"/>
                  <a:gd name="connsiteY76" fmla="*/ 1034804 h 1603594"/>
                  <a:gd name="connsiteX77" fmla="*/ 1048672 w 1900718"/>
                  <a:gd name="connsiteY77" fmla="*/ 683568 h 1603594"/>
                  <a:gd name="connsiteX78" fmla="*/ 1048620 w 1900718"/>
                  <a:gd name="connsiteY78" fmla="*/ 616375 h 1603594"/>
                  <a:gd name="connsiteX79" fmla="*/ 1188495 w 1900718"/>
                  <a:gd name="connsiteY79" fmla="*/ 419469 h 1603594"/>
                  <a:gd name="connsiteX80" fmla="*/ 1188495 w 1900718"/>
                  <a:gd name="connsiteY80" fmla="*/ 69911 h 1603594"/>
                  <a:gd name="connsiteX81" fmla="*/ 1381281 w 1900718"/>
                  <a:gd name="connsiteY81" fmla="*/ 69911 h 1603594"/>
                  <a:gd name="connsiteX82" fmla="*/ 1480140 w 1900718"/>
                  <a:gd name="connsiteY82" fmla="*/ 110862 h 1603594"/>
                  <a:gd name="connsiteX83" fmla="*/ 1567000 w 1900718"/>
                  <a:gd name="connsiteY83" fmla="*/ 197732 h 1603594"/>
                  <a:gd name="connsiteX84" fmla="*/ 1752122 w 1900718"/>
                  <a:gd name="connsiteY84" fmla="*/ 278409 h 1603594"/>
                  <a:gd name="connsiteX85" fmla="*/ 1799504 w 1900718"/>
                  <a:gd name="connsiteY85" fmla="*/ 337218 h 1603594"/>
                  <a:gd name="connsiteX86" fmla="*/ 1759786 w 1900718"/>
                  <a:gd name="connsiteY86" fmla="*/ 403416 h 16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0718" h="1603594">
                    <a:moveTo>
                      <a:pt x="1834049" y="209734"/>
                    </a:moveTo>
                    <a:cubicBezTo>
                      <a:pt x="1753079" y="209734"/>
                      <a:pt x="1683573" y="215432"/>
                      <a:pt x="1616445" y="148304"/>
                    </a:cubicBezTo>
                    <a:lnTo>
                      <a:pt x="1529567" y="61430"/>
                    </a:lnTo>
                    <a:cubicBezTo>
                      <a:pt x="1490225" y="22096"/>
                      <a:pt x="1436891" y="0"/>
                      <a:pt x="1381259" y="0"/>
                    </a:cubicBezTo>
                    <a:lnTo>
                      <a:pt x="1137355" y="0"/>
                    </a:lnTo>
                    <a:lnTo>
                      <a:pt x="1135887" y="0"/>
                    </a:lnTo>
                    <a:cubicBezTo>
                      <a:pt x="1080159" y="0"/>
                      <a:pt x="1026720" y="22083"/>
                      <a:pt x="987242" y="61426"/>
                    </a:cubicBezTo>
                    <a:lnTo>
                      <a:pt x="985962" y="62702"/>
                    </a:lnTo>
                    <a:lnTo>
                      <a:pt x="822312" y="226347"/>
                    </a:lnTo>
                    <a:cubicBezTo>
                      <a:pt x="788191" y="260464"/>
                      <a:pt x="769026" y="306741"/>
                      <a:pt x="769026" y="354993"/>
                    </a:cubicBezTo>
                    <a:lnTo>
                      <a:pt x="769026" y="409917"/>
                    </a:lnTo>
                    <a:cubicBezTo>
                      <a:pt x="769026" y="509445"/>
                      <a:pt x="848018" y="612110"/>
                      <a:pt x="946470" y="626791"/>
                    </a:cubicBezTo>
                    <a:cubicBezTo>
                      <a:pt x="957394" y="628417"/>
                      <a:pt x="968165" y="629203"/>
                      <a:pt x="978761" y="629203"/>
                    </a:cubicBezTo>
                    <a:lnTo>
                      <a:pt x="978761" y="643168"/>
                    </a:lnTo>
                    <a:cubicBezTo>
                      <a:pt x="806473" y="742460"/>
                      <a:pt x="452974" y="942687"/>
                      <a:pt x="382980" y="1012157"/>
                    </a:cubicBezTo>
                    <a:cubicBezTo>
                      <a:pt x="324075" y="1071083"/>
                      <a:pt x="279646" y="1164245"/>
                      <a:pt x="279646" y="1258407"/>
                    </a:cubicBezTo>
                    <a:cubicBezTo>
                      <a:pt x="279646" y="1300437"/>
                      <a:pt x="285143" y="1343183"/>
                      <a:pt x="309581" y="1398758"/>
                    </a:cubicBezTo>
                    <a:lnTo>
                      <a:pt x="104867" y="1398230"/>
                    </a:lnTo>
                    <a:cubicBezTo>
                      <a:pt x="46954" y="1398230"/>
                      <a:pt x="0" y="1445184"/>
                      <a:pt x="0" y="1503097"/>
                    </a:cubicBezTo>
                    <a:cubicBezTo>
                      <a:pt x="0" y="1561010"/>
                      <a:pt x="46954" y="1607964"/>
                      <a:pt x="104867" y="1607964"/>
                    </a:cubicBezTo>
                    <a:lnTo>
                      <a:pt x="977721" y="1607964"/>
                    </a:lnTo>
                    <a:cubicBezTo>
                      <a:pt x="1029656" y="1607964"/>
                      <a:pt x="1065656" y="1552192"/>
                      <a:pt x="1040550" y="1506732"/>
                    </a:cubicBezTo>
                    <a:cubicBezTo>
                      <a:pt x="1018191" y="1466262"/>
                      <a:pt x="982859" y="1433981"/>
                      <a:pt x="940170" y="1415454"/>
                    </a:cubicBezTo>
                    <a:cubicBezTo>
                      <a:pt x="964184" y="1367757"/>
                      <a:pt x="978127" y="1328283"/>
                      <a:pt x="1038365" y="1328283"/>
                    </a:cubicBezTo>
                    <a:lnTo>
                      <a:pt x="1118584" y="1328283"/>
                    </a:lnTo>
                    <a:lnTo>
                      <a:pt x="1118584" y="1538053"/>
                    </a:lnTo>
                    <a:cubicBezTo>
                      <a:pt x="1118584" y="1576661"/>
                      <a:pt x="1149887" y="1607964"/>
                      <a:pt x="1188495" y="1607964"/>
                    </a:cubicBezTo>
                    <a:lnTo>
                      <a:pt x="1448597" y="1607964"/>
                    </a:lnTo>
                    <a:cubicBezTo>
                      <a:pt x="1502210" y="1607964"/>
                      <a:pt x="1536856" y="1549492"/>
                      <a:pt x="1509787" y="1503198"/>
                    </a:cubicBezTo>
                    <a:cubicBezTo>
                      <a:pt x="1477562" y="1448059"/>
                      <a:pt x="1420658" y="1409114"/>
                      <a:pt x="1354207" y="1400838"/>
                    </a:cubicBezTo>
                    <a:lnTo>
                      <a:pt x="1369754" y="1276457"/>
                    </a:lnTo>
                    <a:cubicBezTo>
                      <a:pt x="1453796" y="1224871"/>
                      <a:pt x="1515720" y="1139160"/>
                      <a:pt x="1532757" y="1039938"/>
                    </a:cubicBezTo>
                    <a:cubicBezTo>
                      <a:pt x="1556584" y="901098"/>
                      <a:pt x="1497478" y="775707"/>
                      <a:pt x="1398225" y="700701"/>
                    </a:cubicBezTo>
                    <a:lnTo>
                      <a:pt x="1398225" y="559288"/>
                    </a:lnTo>
                    <a:lnTo>
                      <a:pt x="1607960" y="559288"/>
                    </a:lnTo>
                    <a:cubicBezTo>
                      <a:pt x="1684871" y="559288"/>
                      <a:pt x="1780161" y="505329"/>
                      <a:pt x="1819726" y="439381"/>
                    </a:cubicBezTo>
                    <a:cubicBezTo>
                      <a:pt x="1836404" y="411600"/>
                      <a:pt x="1904232" y="310853"/>
                      <a:pt x="1904061" y="279397"/>
                    </a:cubicBezTo>
                    <a:cubicBezTo>
                      <a:pt x="1903873" y="243078"/>
                      <a:pt x="1874808" y="209734"/>
                      <a:pt x="1834049" y="209734"/>
                    </a:cubicBezTo>
                    <a:close/>
                    <a:moveTo>
                      <a:pt x="978455" y="558545"/>
                    </a:moveTo>
                    <a:cubicBezTo>
                      <a:pt x="892979" y="558545"/>
                      <a:pt x="838938" y="486138"/>
                      <a:pt x="838938" y="411696"/>
                    </a:cubicBezTo>
                    <a:lnTo>
                      <a:pt x="838938" y="355011"/>
                    </a:lnTo>
                    <a:cubicBezTo>
                      <a:pt x="838938" y="325949"/>
                      <a:pt x="850032" y="297491"/>
                      <a:pt x="871744" y="275788"/>
                    </a:cubicBezTo>
                    <a:lnTo>
                      <a:pt x="1035394" y="112147"/>
                    </a:lnTo>
                    <a:cubicBezTo>
                      <a:pt x="1057359" y="90186"/>
                      <a:pt x="1086840" y="75570"/>
                      <a:pt x="1118584" y="71677"/>
                    </a:cubicBezTo>
                    <a:lnTo>
                      <a:pt x="1118584" y="419469"/>
                    </a:lnTo>
                    <a:cubicBezTo>
                      <a:pt x="1118584" y="494252"/>
                      <a:pt x="1058364" y="558545"/>
                      <a:pt x="978455" y="558545"/>
                    </a:cubicBezTo>
                    <a:close/>
                    <a:moveTo>
                      <a:pt x="104867" y="1538053"/>
                    </a:moveTo>
                    <a:cubicBezTo>
                      <a:pt x="85598" y="1538053"/>
                      <a:pt x="69911" y="1522371"/>
                      <a:pt x="69911" y="1503097"/>
                    </a:cubicBezTo>
                    <a:cubicBezTo>
                      <a:pt x="69911" y="1483823"/>
                      <a:pt x="85598" y="1468141"/>
                      <a:pt x="104679" y="1468141"/>
                    </a:cubicBezTo>
                    <a:cubicBezTo>
                      <a:pt x="357855" y="1468797"/>
                      <a:pt x="295075" y="1468631"/>
                      <a:pt x="351790" y="1468779"/>
                    </a:cubicBezTo>
                    <a:cubicBezTo>
                      <a:pt x="377684" y="1502782"/>
                      <a:pt x="381896" y="1508533"/>
                      <a:pt x="421549" y="1538053"/>
                    </a:cubicBezTo>
                    <a:lnTo>
                      <a:pt x="104867" y="1538053"/>
                    </a:lnTo>
                    <a:close/>
                    <a:moveTo>
                      <a:pt x="1759786" y="403416"/>
                    </a:moveTo>
                    <a:cubicBezTo>
                      <a:pt x="1731415" y="450693"/>
                      <a:pt x="1663089" y="489380"/>
                      <a:pt x="1607964" y="489380"/>
                    </a:cubicBezTo>
                    <a:lnTo>
                      <a:pt x="1429651" y="489380"/>
                    </a:lnTo>
                    <a:cubicBezTo>
                      <a:pt x="1384147" y="489380"/>
                      <a:pt x="1345709" y="460070"/>
                      <a:pt x="1331220" y="419469"/>
                    </a:cubicBezTo>
                    <a:lnTo>
                      <a:pt x="1258407" y="419469"/>
                    </a:lnTo>
                    <a:cubicBezTo>
                      <a:pt x="1267351" y="463369"/>
                      <a:pt x="1293157" y="500863"/>
                      <a:pt x="1328318" y="526110"/>
                    </a:cubicBezTo>
                    <a:lnTo>
                      <a:pt x="1328318" y="735499"/>
                    </a:lnTo>
                    <a:cubicBezTo>
                      <a:pt x="1429021" y="811624"/>
                      <a:pt x="1486130" y="898332"/>
                      <a:pt x="1463855" y="1028114"/>
                    </a:cubicBezTo>
                    <a:cubicBezTo>
                      <a:pt x="1446158" y="1131168"/>
                      <a:pt x="1383819" y="1185795"/>
                      <a:pt x="1304557" y="1234449"/>
                    </a:cubicBezTo>
                    <a:cubicBezTo>
                      <a:pt x="1287761" y="1368815"/>
                      <a:pt x="1282675" y="1409446"/>
                      <a:pt x="1276156" y="1461578"/>
                    </a:cubicBezTo>
                    <a:cubicBezTo>
                      <a:pt x="1346666" y="1470357"/>
                      <a:pt x="1410176" y="1470492"/>
                      <a:pt x="1448597" y="1538057"/>
                    </a:cubicBezTo>
                    <a:cubicBezTo>
                      <a:pt x="1302407" y="1538057"/>
                      <a:pt x="1334357" y="1538057"/>
                      <a:pt x="1188495" y="1538057"/>
                    </a:cubicBezTo>
                    <a:cubicBezTo>
                      <a:pt x="1188495" y="1370453"/>
                      <a:pt x="1188495" y="1356943"/>
                      <a:pt x="1188495" y="1188500"/>
                    </a:cubicBezTo>
                    <a:lnTo>
                      <a:pt x="1118584" y="1188500"/>
                    </a:lnTo>
                    <a:lnTo>
                      <a:pt x="1118584" y="1258376"/>
                    </a:lnTo>
                    <a:cubicBezTo>
                      <a:pt x="1100066" y="1258376"/>
                      <a:pt x="1085332" y="1258376"/>
                      <a:pt x="1038365" y="1258376"/>
                    </a:cubicBezTo>
                    <a:cubicBezTo>
                      <a:pt x="1016788" y="1258376"/>
                      <a:pt x="996667" y="1264100"/>
                      <a:pt x="977585" y="1272162"/>
                    </a:cubicBezTo>
                    <a:cubicBezTo>
                      <a:pt x="981016" y="1177161"/>
                      <a:pt x="946641" y="1081522"/>
                      <a:pt x="876354" y="1011226"/>
                    </a:cubicBezTo>
                    <a:lnTo>
                      <a:pt x="826922" y="1060658"/>
                    </a:lnTo>
                    <a:cubicBezTo>
                      <a:pt x="930574" y="1164363"/>
                      <a:pt x="924230" y="1316066"/>
                      <a:pt x="865155" y="1408612"/>
                    </a:cubicBezTo>
                    <a:lnTo>
                      <a:pt x="844194" y="1450047"/>
                    </a:lnTo>
                    <a:cubicBezTo>
                      <a:pt x="898577" y="1473629"/>
                      <a:pt x="950700" y="1488354"/>
                      <a:pt x="977717" y="1538057"/>
                    </a:cubicBezTo>
                    <a:lnTo>
                      <a:pt x="628994" y="1538057"/>
                    </a:lnTo>
                    <a:cubicBezTo>
                      <a:pt x="474096" y="1537917"/>
                      <a:pt x="351768" y="1413152"/>
                      <a:pt x="349929" y="1262178"/>
                    </a:cubicBezTo>
                    <a:cubicBezTo>
                      <a:pt x="348443" y="1178537"/>
                      <a:pt x="386388" y="1092018"/>
                      <a:pt x="463194" y="1034804"/>
                    </a:cubicBezTo>
                    <a:cubicBezTo>
                      <a:pt x="540141" y="977489"/>
                      <a:pt x="965534" y="731475"/>
                      <a:pt x="1048672" y="683568"/>
                    </a:cubicBezTo>
                    <a:cubicBezTo>
                      <a:pt x="1048672" y="664557"/>
                      <a:pt x="1048707" y="634442"/>
                      <a:pt x="1048620" y="616375"/>
                    </a:cubicBezTo>
                    <a:cubicBezTo>
                      <a:pt x="1129918" y="587492"/>
                      <a:pt x="1188495" y="510673"/>
                      <a:pt x="1188495" y="419469"/>
                    </a:cubicBezTo>
                    <a:lnTo>
                      <a:pt x="1188495" y="69911"/>
                    </a:lnTo>
                    <a:lnTo>
                      <a:pt x="1381281" y="69911"/>
                    </a:lnTo>
                    <a:cubicBezTo>
                      <a:pt x="1418369" y="69911"/>
                      <a:pt x="1453923" y="84641"/>
                      <a:pt x="1480140" y="110862"/>
                    </a:cubicBezTo>
                    <a:lnTo>
                      <a:pt x="1567000" y="197732"/>
                    </a:lnTo>
                    <a:cubicBezTo>
                      <a:pt x="1616786" y="247517"/>
                      <a:pt x="1682245" y="275281"/>
                      <a:pt x="1752122" y="278409"/>
                    </a:cubicBezTo>
                    <a:cubicBezTo>
                      <a:pt x="1759511" y="303827"/>
                      <a:pt x="1776700" y="324796"/>
                      <a:pt x="1799504" y="337218"/>
                    </a:cubicBezTo>
                    <a:lnTo>
                      <a:pt x="1759786" y="403416"/>
                    </a:lnTo>
                    <a:close/>
                  </a:path>
                </a:pathLst>
              </a:custGeom>
              <a:grpFill/>
              <a:ln w="4369" cap="flat">
                <a:noFill/>
                <a:prstDash val="solid"/>
                <a:miter/>
              </a:ln>
            </p:spPr>
            <p:txBody>
              <a:bodyPr rtlCol="0" anchor="ctr"/>
              <a:lstStyle/>
              <a:p>
                <a:endParaRPr lang="zh-TW" altLang="en-US"/>
              </a:p>
            </p:txBody>
          </p:sp>
        </p:grpSp>
      </p:grpSp>
      <p:grpSp>
        <p:nvGrpSpPr>
          <p:cNvPr id="68" name="群組 67">
            <a:extLst>
              <a:ext uri="{FF2B5EF4-FFF2-40B4-BE49-F238E27FC236}">
                <a16:creationId xmlns:a16="http://schemas.microsoft.com/office/drawing/2014/main" id="{8BDBC9FA-F3B1-47D6-BE5B-24E5B0FF3B6D}"/>
              </a:ext>
            </a:extLst>
          </p:cNvPr>
          <p:cNvGrpSpPr/>
          <p:nvPr/>
        </p:nvGrpSpPr>
        <p:grpSpPr>
          <a:xfrm>
            <a:off x="7284486" y="4961268"/>
            <a:ext cx="3847519" cy="828566"/>
            <a:chOff x="7284486" y="4961268"/>
            <a:chExt cx="3847519" cy="828566"/>
          </a:xfrm>
        </p:grpSpPr>
        <p:sp>
          <p:nvSpPr>
            <p:cNvPr id="54" name="矩形 53">
              <a:extLst>
                <a:ext uri="{FF2B5EF4-FFF2-40B4-BE49-F238E27FC236}">
                  <a16:creationId xmlns:a16="http://schemas.microsoft.com/office/drawing/2014/main" id="{3D9603B8-5630-4CBF-9DAF-F70835409832}"/>
                </a:ext>
              </a:extLst>
            </p:cNvPr>
            <p:cNvSpPr/>
            <p:nvPr/>
          </p:nvSpPr>
          <p:spPr>
            <a:xfrm>
              <a:off x="7284486" y="4961268"/>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文字方塊 54">
              <a:extLst>
                <a:ext uri="{FF2B5EF4-FFF2-40B4-BE49-F238E27FC236}">
                  <a16:creationId xmlns:a16="http://schemas.microsoft.com/office/drawing/2014/main" id="{209F8444-903B-45E7-8DB4-2C54024B2919}"/>
                </a:ext>
              </a:extLst>
            </p:cNvPr>
            <p:cNvSpPr txBox="1"/>
            <p:nvPr/>
          </p:nvSpPr>
          <p:spPr>
            <a:xfrm>
              <a:off x="8358979" y="5006219"/>
              <a:ext cx="2773026"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56" name="手繪多邊形: 圖案 55">
              <a:extLst>
                <a:ext uri="{FF2B5EF4-FFF2-40B4-BE49-F238E27FC236}">
                  <a16:creationId xmlns:a16="http://schemas.microsoft.com/office/drawing/2014/main" id="{77347DE0-4BDD-4669-A866-B15A8E8DB2E6}"/>
                </a:ext>
              </a:extLst>
            </p:cNvPr>
            <p:cNvSpPr/>
            <p:nvPr/>
          </p:nvSpPr>
          <p:spPr>
            <a:xfrm>
              <a:off x="7408838" y="5084779"/>
              <a:ext cx="549408" cy="55904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66" name="群組 65">
            <a:extLst>
              <a:ext uri="{FF2B5EF4-FFF2-40B4-BE49-F238E27FC236}">
                <a16:creationId xmlns:a16="http://schemas.microsoft.com/office/drawing/2014/main" id="{F7A51103-88EF-4B2A-8303-FFD2067F5092}"/>
              </a:ext>
            </a:extLst>
          </p:cNvPr>
          <p:cNvGrpSpPr/>
          <p:nvPr/>
        </p:nvGrpSpPr>
        <p:grpSpPr>
          <a:xfrm>
            <a:off x="7284486" y="3424942"/>
            <a:ext cx="3847519" cy="828566"/>
            <a:chOff x="7284486" y="3424942"/>
            <a:chExt cx="3847519" cy="828566"/>
          </a:xfrm>
        </p:grpSpPr>
        <p:sp>
          <p:nvSpPr>
            <p:cNvPr id="52" name="矩形 51">
              <a:extLst>
                <a:ext uri="{FF2B5EF4-FFF2-40B4-BE49-F238E27FC236}">
                  <a16:creationId xmlns:a16="http://schemas.microsoft.com/office/drawing/2014/main" id="{BA41E5AC-827A-48BB-9E18-53B73EB572A2}"/>
                </a:ext>
              </a:extLst>
            </p:cNvPr>
            <p:cNvSpPr/>
            <p:nvPr/>
          </p:nvSpPr>
          <p:spPr>
            <a:xfrm>
              <a:off x="7284486" y="3424942"/>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文字方塊 52">
              <a:extLst>
                <a:ext uri="{FF2B5EF4-FFF2-40B4-BE49-F238E27FC236}">
                  <a16:creationId xmlns:a16="http://schemas.microsoft.com/office/drawing/2014/main" id="{4828EED1-DBAE-4746-97BF-02EA9AF0F5A6}"/>
                </a:ext>
              </a:extLst>
            </p:cNvPr>
            <p:cNvSpPr txBox="1"/>
            <p:nvPr/>
          </p:nvSpPr>
          <p:spPr>
            <a:xfrm>
              <a:off x="8358979" y="3469893"/>
              <a:ext cx="2773026"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57" name="群組 56">
              <a:extLst>
                <a:ext uri="{FF2B5EF4-FFF2-40B4-BE49-F238E27FC236}">
                  <a16:creationId xmlns:a16="http://schemas.microsoft.com/office/drawing/2014/main" id="{379384EF-C201-4360-BA60-776DE4E647DF}"/>
                </a:ext>
              </a:extLst>
            </p:cNvPr>
            <p:cNvGrpSpPr/>
            <p:nvPr/>
          </p:nvGrpSpPr>
          <p:grpSpPr>
            <a:xfrm>
              <a:off x="7377407" y="3508081"/>
              <a:ext cx="611744" cy="611744"/>
              <a:chOff x="6096436" y="1162271"/>
              <a:chExt cx="1242976" cy="1242976"/>
            </a:xfrm>
          </p:grpSpPr>
          <p:sp>
            <p:nvSpPr>
              <p:cNvPr id="58" name="手繪多邊形: 圖案 57">
                <a:extLst>
                  <a:ext uri="{FF2B5EF4-FFF2-40B4-BE49-F238E27FC236}">
                    <a16:creationId xmlns:a16="http://schemas.microsoft.com/office/drawing/2014/main" id="{309D967C-69D6-45E6-A00F-F3F35A3CB15F}"/>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9" name="手繪多邊形: 圖案 58">
                <a:extLst>
                  <a:ext uri="{FF2B5EF4-FFF2-40B4-BE49-F238E27FC236}">
                    <a16:creationId xmlns:a16="http://schemas.microsoft.com/office/drawing/2014/main" id="{87A7D7FC-6B76-44BE-AD8D-946031D69079}"/>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grpSp>
        <p:nvGrpSpPr>
          <p:cNvPr id="64" name="群組 63">
            <a:extLst>
              <a:ext uri="{FF2B5EF4-FFF2-40B4-BE49-F238E27FC236}">
                <a16:creationId xmlns:a16="http://schemas.microsoft.com/office/drawing/2014/main" id="{EB5E3BD3-5174-40AC-ACD8-7DF6CEB593E0}"/>
              </a:ext>
            </a:extLst>
          </p:cNvPr>
          <p:cNvGrpSpPr/>
          <p:nvPr/>
        </p:nvGrpSpPr>
        <p:grpSpPr>
          <a:xfrm>
            <a:off x="7284486" y="1888616"/>
            <a:ext cx="3847519" cy="828566"/>
            <a:chOff x="7284486" y="1888616"/>
            <a:chExt cx="3847519" cy="828566"/>
          </a:xfrm>
        </p:grpSpPr>
        <p:sp>
          <p:nvSpPr>
            <p:cNvPr id="50" name="矩形 49">
              <a:extLst>
                <a:ext uri="{FF2B5EF4-FFF2-40B4-BE49-F238E27FC236}">
                  <a16:creationId xmlns:a16="http://schemas.microsoft.com/office/drawing/2014/main" id="{ADE2CDA9-7FA8-4434-9468-8EBDA7DF1B85}"/>
                </a:ext>
              </a:extLst>
            </p:cNvPr>
            <p:cNvSpPr/>
            <p:nvPr/>
          </p:nvSpPr>
          <p:spPr>
            <a:xfrm>
              <a:off x="7284486" y="1888616"/>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文字方塊 50">
              <a:extLst>
                <a:ext uri="{FF2B5EF4-FFF2-40B4-BE49-F238E27FC236}">
                  <a16:creationId xmlns:a16="http://schemas.microsoft.com/office/drawing/2014/main" id="{9245808C-585D-4E97-9444-B16E6C7F1707}"/>
                </a:ext>
              </a:extLst>
            </p:cNvPr>
            <p:cNvSpPr txBox="1"/>
            <p:nvPr/>
          </p:nvSpPr>
          <p:spPr>
            <a:xfrm>
              <a:off x="8358979" y="1933567"/>
              <a:ext cx="2773026"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60" name="群組 59">
              <a:extLst>
                <a:ext uri="{FF2B5EF4-FFF2-40B4-BE49-F238E27FC236}">
                  <a16:creationId xmlns:a16="http://schemas.microsoft.com/office/drawing/2014/main" id="{5BB3816E-2623-4163-AF84-3FDF3A49E14A}"/>
                </a:ext>
              </a:extLst>
            </p:cNvPr>
            <p:cNvGrpSpPr/>
            <p:nvPr/>
          </p:nvGrpSpPr>
          <p:grpSpPr>
            <a:xfrm>
              <a:off x="7383761" y="1995208"/>
              <a:ext cx="580902" cy="591092"/>
              <a:chOff x="5939597" y="1796438"/>
              <a:chExt cx="542925" cy="552450"/>
            </a:xfrm>
            <a:solidFill>
              <a:schemeClr val="bg1"/>
            </a:solidFill>
          </p:grpSpPr>
          <p:sp>
            <p:nvSpPr>
              <p:cNvPr id="61" name="手繪多邊形: 圖案 60">
                <a:extLst>
                  <a:ext uri="{FF2B5EF4-FFF2-40B4-BE49-F238E27FC236}">
                    <a16:creationId xmlns:a16="http://schemas.microsoft.com/office/drawing/2014/main" id="{45142BA3-E530-4B88-BA31-36F79BA8A16E}"/>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62" name="手繪多邊形: 圖案 61">
                <a:extLst>
                  <a:ext uri="{FF2B5EF4-FFF2-40B4-BE49-F238E27FC236}">
                    <a16:creationId xmlns:a16="http://schemas.microsoft.com/office/drawing/2014/main" id="{B978DC7A-89CD-41E5-9565-48C88B40AAB6}"/>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63" name="手繪多邊形: 圖案 62">
                <a:extLst>
                  <a:ext uri="{FF2B5EF4-FFF2-40B4-BE49-F238E27FC236}">
                    <a16:creationId xmlns:a16="http://schemas.microsoft.com/office/drawing/2014/main" id="{C2C87C77-C3E8-4D82-B8F4-D76DB07A04FB}"/>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grpSp>
      <p:grpSp>
        <p:nvGrpSpPr>
          <p:cNvPr id="69" name="群組 68">
            <a:extLst>
              <a:ext uri="{FF2B5EF4-FFF2-40B4-BE49-F238E27FC236}">
                <a16:creationId xmlns:a16="http://schemas.microsoft.com/office/drawing/2014/main" id="{B543BB0E-DD5B-44DB-812C-CB17D162A179}"/>
              </a:ext>
            </a:extLst>
          </p:cNvPr>
          <p:cNvGrpSpPr/>
          <p:nvPr/>
        </p:nvGrpSpPr>
        <p:grpSpPr>
          <a:xfrm rot="17544998">
            <a:off x="-8416412" y="-4734232"/>
            <a:ext cx="29024824" cy="16326464"/>
            <a:chOff x="0" y="0"/>
            <a:chExt cx="12192000" cy="6858000"/>
          </a:xfrm>
          <a:noFill/>
        </p:grpSpPr>
        <p:sp>
          <p:nvSpPr>
            <p:cNvPr id="70" name="矩形 69">
              <a:extLst>
                <a:ext uri="{FF2B5EF4-FFF2-40B4-BE49-F238E27FC236}">
                  <a16:creationId xmlns:a16="http://schemas.microsoft.com/office/drawing/2014/main" id="{9EF9339F-15E3-4ADF-A1EC-AA29E8C1BD36}"/>
                </a:ext>
              </a:extLst>
            </p:cNvPr>
            <p:cNvSpPr/>
            <p:nvPr/>
          </p:nvSpPr>
          <p:spPr>
            <a:xfrm>
              <a:off x="0" y="0"/>
              <a:ext cx="6096000" cy="3429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a:extLst>
                <a:ext uri="{FF2B5EF4-FFF2-40B4-BE49-F238E27FC236}">
                  <a16:creationId xmlns:a16="http://schemas.microsoft.com/office/drawing/2014/main" id="{301D94FD-BB2E-4823-8D73-0CED468752C5}"/>
                </a:ext>
              </a:extLst>
            </p:cNvPr>
            <p:cNvSpPr/>
            <p:nvPr/>
          </p:nvSpPr>
          <p:spPr>
            <a:xfrm>
              <a:off x="6096000" y="3429000"/>
              <a:ext cx="6096000" cy="3429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a:extLst>
                <a:ext uri="{FF2B5EF4-FFF2-40B4-BE49-F238E27FC236}">
                  <a16:creationId xmlns:a16="http://schemas.microsoft.com/office/drawing/2014/main" id="{6634A26F-8A1A-47B8-9D0B-070337D8BDC1}"/>
                </a:ext>
              </a:extLst>
            </p:cNvPr>
            <p:cNvSpPr/>
            <p:nvPr/>
          </p:nvSpPr>
          <p:spPr>
            <a:xfrm>
              <a:off x="6096000" y="0"/>
              <a:ext cx="6096000" cy="3429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a:extLst>
                <a:ext uri="{FF2B5EF4-FFF2-40B4-BE49-F238E27FC236}">
                  <a16:creationId xmlns:a16="http://schemas.microsoft.com/office/drawing/2014/main" id="{1919EF49-9610-4ED5-A5F0-68A5478A3A0C}"/>
                </a:ext>
              </a:extLst>
            </p:cNvPr>
            <p:cNvSpPr/>
            <p:nvPr/>
          </p:nvSpPr>
          <p:spPr>
            <a:xfrm>
              <a:off x="0" y="3429000"/>
              <a:ext cx="6096000" cy="3429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843183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2B8D0660-2590-40D0-BC28-13A6C4508836}"/>
              </a:ext>
            </a:extLst>
          </p:cNvPr>
          <p:cNvGrpSpPr/>
          <p:nvPr/>
        </p:nvGrpSpPr>
        <p:grpSpPr>
          <a:xfrm>
            <a:off x="-1976284" y="-3827207"/>
            <a:ext cx="16144568" cy="14512413"/>
            <a:chOff x="-1976284" y="-3827207"/>
            <a:chExt cx="16144568" cy="14512413"/>
          </a:xfrm>
        </p:grpSpPr>
        <p:sp>
          <p:nvSpPr>
            <p:cNvPr id="6" name="矩形 5">
              <a:extLst>
                <a:ext uri="{FF2B5EF4-FFF2-40B4-BE49-F238E27FC236}">
                  <a16:creationId xmlns:a16="http://schemas.microsoft.com/office/drawing/2014/main" id="{940ABA42-4071-464F-A3FB-963D377AA7FD}"/>
                </a:ext>
              </a:extLst>
            </p:cNvPr>
            <p:cNvSpPr/>
            <p:nvPr/>
          </p:nvSpPr>
          <p:spPr>
            <a:xfrm>
              <a:off x="-1976284" y="-3827207"/>
              <a:ext cx="8072284" cy="14512413"/>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1C40A173-6461-4E6B-AC11-1A93D58F600B}"/>
                </a:ext>
              </a:extLst>
            </p:cNvPr>
            <p:cNvSpPr/>
            <p:nvPr/>
          </p:nvSpPr>
          <p:spPr>
            <a:xfrm>
              <a:off x="6096000" y="-3827207"/>
              <a:ext cx="8072284" cy="1451241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頁尾版面配置區 1">
            <a:extLst>
              <a:ext uri="{FF2B5EF4-FFF2-40B4-BE49-F238E27FC236}">
                <a16:creationId xmlns:a16="http://schemas.microsoft.com/office/drawing/2014/main" id="{9BBA622F-DE5F-43F4-92AA-33375D323934}"/>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矩形 6">
            <a:extLst>
              <a:ext uri="{FF2B5EF4-FFF2-40B4-BE49-F238E27FC236}">
                <a16:creationId xmlns:a16="http://schemas.microsoft.com/office/drawing/2014/main" id="{877A9855-77B6-4E2A-B5AB-1C6AF482236F}"/>
              </a:ext>
            </a:extLst>
          </p:cNvPr>
          <p:cNvSpPr/>
          <p:nvPr/>
        </p:nvSpPr>
        <p:spPr>
          <a:xfrm>
            <a:off x="428342" y="301212"/>
            <a:ext cx="5234517" cy="769441"/>
          </a:xfrm>
          <a:prstGeom prst="rect">
            <a:avLst/>
          </a:prstGeom>
        </p:spPr>
        <p:txBody>
          <a:bodyPr wrap="square">
            <a:spAutoFit/>
          </a:bodyPr>
          <a:lstStyle/>
          <a:p>
            <a:r>
              <a:rPr lang="en-US" altLang="zh-TW" sz="4400" dirty="0">
                <a:solidFill>
                  <a:schemeClr val="bg1"/>
                </a:solidFill>
              </a:rPr>
              <a:t>Morph Template 23</a:t>
            </a:r>
            <a:endParaRPr lang="zh-TW" altLang="en-US" sz="4400" dirty="0"/>
          </a:p>
        </p:txBody>
      </p:sp>
      <p:pic>
        <p:nvPicPr>
          <p:cNvPr id="10" name="圖片版面配置區 6" descr="一張含有 桌, 室內, 建築物, 地板 的圖片&#10;&#10;自動產生的描述">
            <a:extLst>
              <a:ext uri="{FF2B5EF4-FFF2-40B4-BE49-F238E27FC236}">
                <a16:creationId xmlns:a16="http://schemas.microsoft.com/office/drawing/2014/main" id="{874A1FD3-DC43-4BE9-AC5A-75F3D4ED491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529141" y="1070653"/>
            <a:ext cx="4756112" cy="4756112"/>
          </a:xfrm>
          <a:prstGeom prst="ellipse">
            <a:avLst/>
          </a:prstGeom>
        </p:spPr>
      </p:pic>
      <p:pic>
        <p:nvPicPr>
          <p:cNvPr id="11" name="圖片版面配置區 8" descr="一張含有 桌, 盤, 杯子, 咖啡 的圖片&#10;&#10;自動產生的描述">
            <a:extLst>
              <a:ext uri="{FF2B5EF4-FFF2-40B4-BE49-F238E27FC236}">
                <a16:creationId xmlns:a16="http://schemas.microsoft.com/office/drawing/2014/main" id="{37C58824-5EBA-4134-B59F-44D502F642A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705419" y="3974721"/>
            <a:ext cx="2086834" cy="2086834"/>
          </a:xfrm>
          <a:prstGeom prst="ellipse">
            <a:avLst/>
          </a:prstGeom>
        </p:spPr>
      </p:pic>
      <p:grpSp>
        <p:nvGrpSpPr>
          <p:cNvPr id="12" name="群組 11">
            <a:extLst>
              <a:ext uri="{FF2B5EF4-FFF2-40B4-BE49-F238E27FC236}">
                <a16:creationId xmlns:a16="http://schemas.microsoft.com/office/drawing/2014/main" id="{24CBB14B-AE36-48BD-A291-341C017B527D}"/>
              </a:ext>
            </a:extLst>
          </p:cNvPr>
          <p:cNvGrpSpPr/>
          <p:nvPr/>
        </p:nvGrpSpPr>
        <p:grpSpPr>
          <a:xfrm>
            <a:off x="895610" y="1583466"/>
            <a:ext cx="576340" cy="751748"/>
            <a:chOff x="3048000" y="381000"/>
            <a:chExt cx="4673600" cy="6096000"/>
          </a:xfrm>
        </p:grpSpPr>
        <p:sp>
          <p:nvSpPr>
            <p:cNvPr id="13" name="手繪多邊形: 圖案 12">
              <a:extLst>
                <a:ext uri="{FF2B5EF4-FFF2-40B4-BE49-F238E27FC236}">
                  <a16:creationId xmlns:a16="http://schemas.microsoft.com/office/drawing/2014/main" id="{DBD55952-D018-43D6-83E9-30E232DD4789}"/>
                </a:ext>
              </a:extLst>
            </p:cNvPr>
            <p:cNvSpPr/>
            <p:nvPr/>
          </p:nvSpPr>
          <p:spPr>
            <a:xfrm>
              <a:off x="3048000" y="381000"/>
              <a:ext cx="4673600" cy="6096000"/>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F9422A6F-A08A-4A9A-BC1E-07D0461694C9}"/>
                </a:ext>
              </a:extLst>
            </p:cNvPr>
            <p:cNvSpPr/>
            <p:nvPr/>
          </p:nvSpPr>
          <p:spPr>
            <a:xfrm>
              <a:off x="4064000" y="2311400"/>
              <a:ext cx="2641600" cy="2032000"/>
            </a:xfrm>
            <a:custGeom>
              <a:avLst/>
              <a:gdLst>
                <a:gd name="connsiteX0" fmla="*/ 0 w 2641600"/>
                <a:gd name="connsiteY0" fmla="*/ 101600 h 2032000"/>
                <a:gd name="connsiteX1" fmla="*/ 0 w 2641600"/>
                <a:gd name="connsiteY1" fmla="*/ 1930400 h 2032000"/>
                <a:gd name="connsiteX2" fmla="*/ 101600 w 2641600"/>
                <a:gd name="connsiteY2" fmla="*/ 2032000 h 2032000"/>
                <a:gd name="connsiteX3" fmla="*/ 2540000 w 2641600"/>
                <a:gd name="connsiteY3" fmla="*/ 2032000 h 2032000"/>
                <a:gd name="connsiteX4" fmla="*/ 2641600 w 2641600"/>
                <a:gd name="connsiteY4" fmla="*/ 1930400 h 2032000"/>
                <a:gd name="connsiteX5" fmla="*/ 2641600 w 2641600"/>
                <a:gd name="connsiteY5" fmla="*/ 101600 h 2032000"/>
                <a:gd name="connsiteX6" fmla="*/ 2540000 w 2641600"/>
                <a:gd name="connsiteY6" fmla="*/ 0 h 2032000"/>
                <a:gd name="connsiteX7" fmla="*/ 101600 w 2641600"/>
                <a:gd name="connsiteY7" fmla="*/ 0 h 2032000"/>
                <a:gd name="connsiteX8" fmla="*/ 0 w 2641600"/>
                <a:gd name="connsiteY8" fmla="*/ 101600 h 2032000"/>
                <a:gd name="connsiteX9" fmla="*/ 1219200 w 2641600"/>
                <a:gd name="connsiteY9" fmla="*/ 1828800 h 2032000"/>
                <a:gd name="connsiteX10" fmla="*/ 812800 w 2641600"/>
                <a:gd name="connsiteY10" fmla="*/ 1828800 h 2032000"/>
                <a:gd name="connsiteX11" fmla="*/ 812800 w 2641600"/>
                <a:gd name="connsiteY11" fmla="*/ 1625600 h 2032000"/>
                <a:gd name="connsiteX12" fmla="*/ 1219200 w 2641600"/>
                <a:gd name="connsiteY12" fmla="*/ 1625600 h 2032000"/>
                <a:gd name="connsiteX13" fmla="*/ 1219200 w 2641600"/>
                <a:gd name="connsiteY13" fmla="*/ 1422400 h 2032000"/>
                <a:gd name="connsiteX14" fmla="*/ 812800 w 2641600"/>
                <a:gd name="connsiteY14" fmla="*/ 1422400 h 2032000"/>
                <a:gd name="connsiteX15" fmla="*/ 812800 w 2641600"/>
                <a:gd name="connsiteY15" fmla="*/ 1219200 h 2032000"/>
                <a:gd name="connsiteX16" fmla="*/ 1219200 w 2641600"/>
                <a:gd name="connsiteY16" fmla="*/ 1219200 h 2032000"/>
                <a:gd name="connsiteX17" fmla="*/ 1219200 w 2641600"/>
                <a:gd name="connsiteY17" fmla="*/ 1016000 h 2032000"/>
                <a:gd name="connsiteX18" fmla="*/ 812800 w 2641600"/>
                <a:gd name="connsiteY18" fmla="*/ 1016000 h 2032000"/>
                <a:gd name="connsiteX19" fmla="*/ 812800 w 2641600"/>
                <a:gd name="connsiteY19" fmla="*/ 812800 h 2032000"/>
                <a:gd name="connsiteX20" fmla="*/ 1219200 w 2641600"/>
                <a:gd name="connsiteY20" fmla="*/ 812800 h 2032000"/>
                <a:gd name="connsiteX21" fmla="*/ 1828800 w 2641600"/>
                <a:gd name="connsiteY21" fmla="*/ 1828800 h 2032000"/>
                <a:gd name="connsiteX22" fmla="*/ 1422400 w 2641600"/>
                <a:gd name="connsiteY22" fmla="*/ 1828800 h 2032000"/>
                <a:gd name="connsiteX23" fmla="*/ 1422400 w 2641600"/>
                <a:gd name="connsiteY23" fmla="*/ 1625600 h 2032000"/>
                <a:gd name="connsiteX24" fmla="*/ 1828800 w 2641600"/>
                <a:gd name="connsiteY24" fmla="*/ 1625600 h 2032000"/>
                <a:gd name="connsiteX25" fmla="*/ 1828800 w 2641600"/>
                <a:gd name="connsiteY25" fmla="*/ 1422400 h 2032000"/>
                <a:gd name="connsiteX26" fmla="*/ 1422400 w 2641600"/>
                <a:gd name="connsiteY26" fmla="*/ 1422400 h 2032000"/>
                <a:gd name="connsiteX27" fmla="*/ 1422400 w 2641600"/>
                <a:gd name="connsiteY27" fmla="*/ 1219200 h 2032000"/>
                <a:gd name="connsiteX28" fmla="*/ 1828800 w 2641600"/>
                <a:gd name="connsiteY28" fmla="*/ 1219200 h 2032000"/>
                <a:gd name="connsiteX29" fmla="*/ 1828800 w 2641600"/>
                <a:gd name="connsiteY29" fmla="*/ 1016000 h 2032000"/>
                <a:gd name="connsiteX30" fmla="*/ 1422400 w 2641600"/>
                <a:gd name="connsiteY30" fmla="*/ 1016000 h 2032000"/>
                <a:gd name="connsiteX31" fmla="*/ 1422400 w 2641600"/>
                <a:gd name="connsiteY31" fmla="*/ 812800 h 2032000"/>
                <a:gd name="connsiteX32" fmla="*/ 1828800 w 2641600"/>
                <a:gd name="connsiteY32" fmla="*/ 812800 h 2032000"/>
                <a:gd name="connsiteX33" fmla="*/ 2438400 w 2641600"/>
                <a:gd name="connsiteY33" fmla="*/ 1828800 h 2032000"/>
                <a:gd name="connsiteX34" fmla="*/ 2032000 w 2641600"/>
                <a:gd name="connsiteY34" fmla="*/ 1828800 h 2032000"/>
                <a:gd name="connsiteX35" fmla="*/ 2032000 w 2641600"/>
                <a:gd name="connsiteY35" fmla="*/ 1625600 h 2032000"/>
                <a:gd name="connsiteX36" fmla="*/ 2438400 w 2641600"/>
                <a:gd name="connsiteY36" fmla="*/ 1625600 h 2032000"/>
                <a:gd name="connsiteX37" fmla="*/ 2438400 w 2641600"/>
                <a:gd name="connsiteY37" fmla="*/ 1422400 h 2032000"/>
                <a:gd name="connsiteX38" fmla="*/ 2032000 w 2641600"/>
                <a:gd name="connsiteY38" fmla="*/ 1422400 h 2032000"/>
                <a:gd name="connsiteX39" fmla="*/ 2032000 w 2641600"/>
                <a:gd name="connsiteY39" fmla="*/ 1219200 h 2032000"/>
                <a:gd name="connsiteX40" fmla="*/ 2438400 w 2641600"/>
                <a:gd name="connsiteY40" fmla="*/ 1219200 h 2032000"/>
                <a:gd name="connsiteX41" fmla="*/ 2438400 w 2641600"/>
                <a:gd name="connsiteY41" fmla="*/ 1016000 h 2032000"/>
                <a:gd name="connsiteX42" fmla="*/ 2032000 w 2641600"/>
                <a:gd name="connsiteY42" fmla="*/ 1016000 h 2032000"/>
                <a:gd name="connsiteX43" fmla="*/ 2032000 w 2641600"/>
                <a:gd name="connsiteY43" fmla="*/ 812800 h 2032000"/>
                <a:gd name="connsiteX44" fmla="*/ 2438400 w 2641600"/>
                <a:gd name="connsiteY44" fmla="*/ 812800 h 2032000"/>
                <a:gd name="connsiteX45" fmla="*/ 203200 w 2641600"/>
                <a:gd name="connsiteY45" fmla="*/ 203200 h 2032000"/>
                <a:gd name="connsiteX46" fmla="*/ 2438400 w 2641600"/>
                <a:gd name="connsiteY46" fmla="*/ 203200 h 2032000"/>
                <a:gd name="connsiteX47" fmla="*/ 2438400 w 2641600"/>
                <a:gd name="connsiteY47" fmla="*/ 609600 h 2032000"/>
                <a:gd name="connsiteX48" fmla="*/ 203200 w 2641600"/>
                <a:gd name="connsiteY48" fmla="*/ 609600 h 2032000"/>
                <a:gd name="connsiteX49" fmla="*/ 203200 w 2641600"/>
                <a:gd name="connsiteY49" fmla="*/ 812800 h 2032000"/>
                <a:gd name="connsiteX50" fmla="*/ 609600 w 2641600"/>
                <a:gd name="connsiteY50" fmla="*/ 812800 h 2032000"/>
                <a:gd name="connsiteX51" fmla="*/ 609600 w 2641600"/>
                <a:gd name="connsiteY51" fmla="*/ 1016000 h 2032000"/>
                <a:gd name="connsiteX52" fmla="*/ 203200 w 2641600"/>
                <a:gd name="connsiteY52" fmla="*/ 1016000 h 2032000"/>
                <a:gd name="connsiteX53" fmla="*/ 203200 w 2641600"/>
                <a:gd name="connsiteY53" fmla="*/ 1219200 h 2032000"/>
                <a:gd name="connsiteX54" fmla="*/ 609600 w 2641600"/>
                <a:gd name="connsiteY54" fmla="*/ 1219200 h 2032000"/>
                <a:gd name="connsiteX55" fmla="*/ 609600 w 2641600"/>
                <a:gd name="connsiteY55" fmla="*/ 1422400 h 2032000"/>
                <a:gd name="connsiteX56" fmla="*/ 203200 w 2641600"/>
                <a:gd name="connsiteY56" fmla="*/ 1422400 h 2032000"/>
                <a:gd name="connsiteX57" fmla="*/ 203200 w 2641600"/>
                <a:gd name="connsiteY57" fmla="*/ 1625600 h 2032000"/>
                <a:gd name="connsiteX58" fmla="*/ 609600 w 2641600"/>
                <a:gd name="connsiteY58" fmla="*/ 1625600 h 2032000"/>
                <a:gd name="connsiteX59" fmla="*/ 609600 w 2641600"/>
                <a:gd name="connsiteY59" fmla="*/ 1828800 h 2032000"/>
                <a:gd name="connsiteX60" fmla="*/ 203200 w 2641600"/>
                <a:gd name="connsiteY60" fmla="*/ 18288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41600" h="2032000">
                  <a:moveTo>
                    <a:pt x="0" y="101600"/>
                  </a:moveTo>
                  <a:lnTo>
                    <a:pt x="0" y="1930400"/>
                  </a:lnTo>
                  <a:cubicBezTo>
                    <a:pt x="0" y="1986508"/>
                    <a:pt x="45492" y="2032000"/>
                    <a:pt x="101600" y="2032000"/>
                  </a:cubicBezTo>
                  <a:lnTo>
                    <a:pt x="2540000" y="2032000"/>
                  </a:lnTo>
                  <a:cubicBezTo>
                    <a:pt x="2596108" y="2032000"/>
                    <a:pt x="2641600" y="1986508"/>
                    <a:pt x="2641600" y="1930400"/>
                  </a:cubicBezTo>
                  <a:lnTo>
                    <a:pt x="2641600" y="101600"/>
                  </a:lnTo>
                  <a:cubicBezTo>
                    <a:pt x="2641600" y="45492"/>
                    <a:pt x="2596108" y="0"/>
                    <a:pt x="2540000" y="0"/>
                  </a:cubicBezTo>
                  <a:lnTo>
                    <a:pt x="101600" y="0"/>
                  </a:lnTo>
                  <a:cubicBezTo>
                    <a:pt x="45492" y="0"/>
                    <a:pt x="0" y="45492"/>
                    <a:pt x="0" y="101600"/>
                  </a:cubicBezTo>
                  <a:close/>
                  <a:moveTo>
                    <a:pt x="1219200" y="1828800"/>
                  </a:moveTo>
                  <a:lnTo>
                    <a:pt x="812800" y="1828800"/>
                  </a:lnTo>
                  <a:lnTo>
                    <a:pt x="812800" y="1625600"/>
                  </a:lnTo>
                  <a:lnTo>
                    <a:pt x="1219200" y="1625600"/>
                  </a:lnTo>
                  <a:close/>
                  <a:moveTo>
                    <a:pt x="1219200" y="1422400"/>
                  </a:moveTo>
                  <a:lnTo>
                    <a:pt x="812800" y="1422400"/>
                  </a:lnTo>
                  <a:lnTo>
                    <a:pt x="812800" y="1219200"/>
                  </a:lnTo>
                  <a:lnTo>
                    <a:pt x="1219200" y="1219200"/>
                  </a:lnTo>
                  <a:close/>
                  <a:moveTo>
                    <a:pt x="1219200" y="1016000"/>
                  </a:moveTo>
                  <a:lnTo>
                    <a:pt x="812800" y="1016000"/>
                  </a:lnTo>
                  <a:lnTo>
                    <a:pt x="812800" y="812800"/>
                  </a:lnTo>
                  <a:lnTo>
                    <a:pt x="1219200" y="812800"/>
                  </a:lnTo>
                  <a:close/>
                  <a:moveTo>
                    <a:pt x="1828800" y="1828800"/>
                  </a:moveTo>
                  <a:lnTo>
                    <a:pt x="1422400" y="1828800"/>
                  </a:lnTo>
                  <a:lnTo>
                    <a:pt x="1422400" y="1625600"/>
                  </a:lnTo>
                  <a:lnTo>
                    <a:pt x="1828800" y="1625600"/>
                  </a:lnTo>
                  <a:close/>
                  <a:moveTo>
                    <a:pt x="1828800" y="1422400"/>
                  </a:moveTo>
                  <a:lnTo>
                    <a:pt x="1422400" y="1422400"/>
                  </a:lnTo>
                  <a:lnTo>
                    <a:pt x="1422400" y="1219200"/>
                  </a:lnTo>
                  <a:lnTo>
                    <a:pt x="1828800" y="1219200"/>
                  </a:lnTo>
                  <a:close/>
                  <a:moveTo>
                    <a:pt x="1828800" y="1016000"/>
                  </a:moveTo>
                  <a:lnTo>
                    <a:pt x="1422400" y="1016000"/>
                  </a:lnTo>
                  <a:lnTo>
                    <a:pt x="1422400" y="812800"/>
                  </a:lnTo>
                  <a:lnTo>
                    <a:pt x="1828800" y="812800"/>
                  </a:lnTo>
                  <a:close/>
                  <a:moveTo>
                    <a:pt x="2438400" y="1828800"/>
                  </a:moveTo>
                  <a:lnTo>
                    <a:pt x="2032000" y="1828800"/>
                  </a:lnTo>
                  <a:lnTo>
                    <a:pt x="2032000" y="1625600"/>
                  </a:lnTo>
                  <a:lnTo>
                    <a:pt x="2438400" y="1625600"/>
                  </a:lnTo>
                  <a:close/>
                  <a:moveTo>
                    <a:pt x="2438400" y="1422400"/>
                  </a:moveTo>
                  <a:lnTo>
                    <a:pt x="2032000" y="1422400"/>
                  </a:lnTo>
                  <a:lnTo>
                    <a:pt x="2032000" y="1219200"/>
                  </a:lnTo>
                  <a:lnTo>
                    <a:pt x="2438400" y="1219200"/>
                  </a:lnTo>
                  <a:close/>
                  <a:moveTo>
                    <a:pt x="2438400" y="1016000"/>
                  </a:moveTo>
                  <a:lnTo>
                    <a:pt x="2032000" y="1016000"/>
                  </a:lnTo>
                  <a:lnTo>
                    <a:pt x="2032000" y="812800"/>
                  </a:lnTo>
                  <a:lnTo>
                    <a:pt x="2438400" y="812800"/>
                  </a:lnTo>
                  <a:close/>
                  <a:moveTo>
                    <a:pt x="203200" y="203200"/>
                  </a:moveTo>
                  <a:lnTo>
                    <a:pt x="2438400" y="203200"/>
                  </a:lnTo>
                  <a:lnTo>
                    <a:pt x="2438400" y="609600"/>
                  </a:lnTo>
                  <a:lnTo>
                    <a:pt x="203200" y="609600"/>
                  </a:lnTo>
                  <a:close/>
                  <a:moveTo>
                    <a:pt x="203200" y="812800"/>
                  </a:moveTo>
                  <a:lnTo>
                    <a:pt x="609600" y="812800"/>
                  </a:lnTo>
                  <a:lnTo>
                    <a:pt x="609600" y="1016000"/>
                  </a:lnTo>
                  <a:lnTo>
                    <a:pt x="203200" y="1016000"/>
                  </a:lnTo>
                  <a:close/>
                  <a:moveTo>
                    <a:pt x="203200" y="1219200"/>
                  </a:moveTo>
                  <a:lnTo>
                    <a:pt x="609600" y="1219200"/>
                  </a:lnTo>
                  <a:lnTo>
                    <a:pt x="609600" y="1422400"/>
                  </a:lnTo>
                  <a:lnTo>
                    <a:pt x="203200" y="1422400"/>
                  </a:lnTo>
                  <a:close/>
                  <a:moveTo>
                    <a:pt x="203200" y="1625600"/>
                  </a:moveTo>
                  <a:lnTo>
                    <a:pt x="609600" y="1625600"/>
                  </a:lnTo>
                  <a:lnTo>
                    <a:pt x="609600" y="1828800"/>
                  </a:lnTo>
                  <a:lnTo>
                    <a:pt x="203200" y="1828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手繪多邊形: 圖案 14">
              <a:extLst>
                <a:ext uri="{FF2B5EF4-FFF2-40B4-BE49-F238E27FC236}">
                  <a16:creationId xmlns:a16="http://schemas.microsoft.com/office/drawing/2014/main" id="{8E604557-AA24-42C9-B07E-695167EA22E8}"/>
                </a:ext>
              </a:extLst>
            </p:cNvPr>
            <p:cNvSpPr/>
            <p:nvPr/>
          </p:nvSpPr>
          <p:spPr>
            <a:xfrm>
              <a:off x="52832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手繪多邊形: 圖案 15">
              <a:extLst>
                <a:ext uri="{FF2B5EF4-FFF2-40B4-BE49-F238E27FC236}">
                  <a16:creationId xmlns:a16="http://schemas.microsoft.com/office/drawing/2014/main" id="{1D45B160-4CC1-4335-A5FB-CE2AFDA3A265}"/>
                </a:ext>
              </a:extLst>
            </p:cNvPr>
            <p:cNvSpPr/>
            <p:nvPr/>
          </p:nvSpPr>
          <p:spPr>
            <a:xfrm>
              <a:off x="48768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手繪多邊形: 圖案 16">
              <a:extLst>
                <a:ext uri="{FF2B5EF4-FFF2-40B4-BE49-F238E27FC236}">
                  <a16:creationId xmlns:a16="http://schemas.microsoft.com/office/drawing/2014/main" id="{7AF22CE0-1D9A-4835-AC2A-808CF57FADB1}"/>
                </a:ext>
              </a:extLst>
            </p:cNvPr>
            <p:cNvSpPr/>
            <p:nvPr/>
          </p:nvSpPr>
          <p:spPr>
            <a:xfrm>
              <a:off x="56896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8" name="手繪多邊形: 圖案 17">
              <a:extLst>
                <a:ext uri="{FF2B5EF4-FFF2-40B4-BE49-F238E27FC236}">
                  <a16:creationId xmlns:a16="http://schemas.microsoft.com/office/drawing/2014/main" id="{CC041E3B-513E-4CBB-A58F-0AC52088582E}"/>
                </a:ext>
              </a:extLst>
            </p:cNvPr>
            <p:cNvSpPr/>
            <p:nvPr/>
          </p:nvSpPr>
          <p:spPr>
            <a:xfrm>
              <a:off x="60960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手繪多邊形: 圖案 18">
              <a:extLst>
                <a:ext uri="{FF2B5EF4-FFF2-40B4-BE49-F238E27FC236}">
                  <a16:creationId xmlns:a16="http://schemas.microsoft.com/office/drawing/2014/main" id="{CDA12438-EA19-4876-9A14-A9A5BD555719}"/>
                </a:ext>
              </a:extLst>
            </p:cNvPr>
            <p:cNvSpPr/>
            <p:nvPr/>
          </p:nvSpPr>
          <p:spPr>
            <a:xfrm>
              <a:off x="44704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手繪多邊形: 圖案 19">
              <a:extLst>
                <a:ext uri="{FF2B5EF4-FFF2-40B4-BE49-F238E27FC236}">
                  <a16:creationId xmlns:a16="http://schemas.microsoft.com/office/drawing/2014/main" id="{9DE19791-6D54-4191-AC38-1C04C5F5EE88}"/>
                </a:ext>
              </a:extLst>
            </p:cNvPr>
            <p:cNvSpPr/>
            <p:nvPr/>
          </p:nvSpPr>
          <p:spPr>
            <a:xfrm>
              <a:off x="4470400" y="5054600"/>
              <a:ext cx="1828800" cy="203200"/>
            </a:xfrm>
            <a:custGeom>
              <a:avLst/>
              <a:gdLst>
                <a:gd name="connsiteX0" fmla="*/ 0 w 1828800"/>
                <a:gd name="connsiteY0" fmla="*/ 0 h 203200"/>
                <a:gd name="connsiteX1" fmla="*/ 1828800 w 1828800"/>
                <a:gd name="connsiteY1" fmla="*/ 0 h 203200"/>
                <a:gd name="connsiteX2" fmla="*/ 1828800 w 1828800"/>
                <a:gd name="connsiteY2" fmla="*/ 203200 h 203200"/>
                <a:gd name="connsiteX3" fmla="*/ 0 w 1828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828800" h="203200">
                  <a:moveTo>
                    <a:pt x="0" y="0"/>
                  </a:moveTo>
                  <a:lnTo>
                    <a:pt x="1828800" y="0"/>
                  </a:lnTo>
                  <a:lnTo>
                    <a:pt x="18288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21" name="圖形 3">
            <a:extLst>
              <a:ext uri="{FF2B5EF4-FFF2-40B4-BE49-F238E27FC236}">
                <a16:creationId xmlns:a16="http://schemas.microsoft.com/office/drawing/2014/main" id="{04FFFC6E-339D-4765-9C0B-DF3E7169F5B2}"/>
              </a:ext>
            </a:extLst>
          </p:cNvPr>
          <p:cNvSpPr/>
          <p:nvPr/>
        </p:nvSpPr>
        <p:spPr>
          <a:xfrm>
            <a:off x="788724" y="3315108"/>
            <a:ext cx="790112" cy="790112"/>
          </a:xfrm>
          <a:custGeom>
            <a:avLst/>
            <a:gdLst>
              <a:gd name="connsiteX0" fmla="*/ 5994400 w 6096000"/>
              <a:gd name="connsiteY0" fmla="*/ 2641600 h 6096000"/>
              <a:gd name="connsiteX1" fmla="*/ 5874494 w 6096000"/>
              <a:gd name="connsiteY1" fmla="*/ 2641600 h 6096000"/>
              <a:gd name="connsiteX2" fmla="*/ 5687566 w 6096000"/>
              <a:gd name="connsiteY2" fmla="*/ 1706860 h 6096000"/>
              <a:gd name="connsiteX3" fmla="*/ 5588000 w 6096000"/>
              <a:gd name="connsiteY3" fmla="*/ 1625600 h 6096000"/>
              <a:gd name="connsiteX4" fmla="*/ 4368800 w 6096000"/>
              <a:gd name="connsiteY4" fmla="*/ 1625600 h 6096000"/>
              <a:gd name="connsiteX5" fmla="*/ 4359126 w 6096000"/>
              <a:gd name="connsiteY5" fmla="*/ 1627733 h 6096000"/>
              <a:gd name="connsiteX6" fmla="*/ 4331593 w 6096000"/>
              <a:gd name="connsiteY6" fmla="*/ 1633934 h 6096000"/>
              <a:gd name="connsiteX7" fmla="*/ 4319538 w 6096000"/>
              <a:gd name="connsiteY7" fmla="*/ 1639838 h 6096000"/>
              <a:gd name="connsiteX8" fmla="*/ 4296867 w 6096000"/>
              <a:gd name="connsiteY8" fmla="*/ 1657598 h 6096000"/>
              <a:gd name="connsiteX9" fmla="*/ 4290269 w 6096000"/>
              <a:gd name="connsiteY9" fmla="*/ 1662807 h 6096000"/>
              <a:gd name="connsiteX10" fmla="*/ 4288135 w 6096000"/>
              <a:gd name="connsiteY10" fmla="*/ 1667074 h 6096000"/>
              <a:gd name="connsiteX11" fmla="*/ 4274394 w 6096000"/>
              <a:gd name="connsiteY11" fmla="*/ 1694259 h 6096000"/>
              <a:gd name="connsiteX12" fmla="*/ 4270127 w 6096000"/>
              <a:gd name="connsiteY12" fmla="*/ 1704429 h 6096000"/>
              <a:gd name="connsiteX13" fmla="*/ 4269234 w 6096000"/>
              <a:gd name="connsiteY13" fmla="*/ 1706860 h 6096000"/>
              <a:gd name="connsiteX14" fmla="*/ 4082306 w 6096000"/>
              <a:gd name="connsiteY14" fmla="*/ 2641600 h 6096000"/>
              <a:gd name="connsiteX15" fmla="*/ 2641600 w 6096000"/>
              <a:gd name="connsiteY15" fmla="*/ 2641600 h 6096000"/>
              <a:gd name="connsiteX16" fmla="*/ 2641600 w 6096000"/>
              <a:gd name="connsiteY16" fmla="*/ 2540000 h 6096000"/>
              <a:gd name="connsiteX17" fmla="*/ 2336800 w 6096000"/>
              <a:gd name="connsiteY17" fmla="*/ 2235200 h 6096000"/>
              <a:gd name="connsiteX18" fmla="*/ 2336800 w 6096000"/>
              <a:gd name="connsiteY18" fmla="*/ 2032000 h 6096000"/>
              <a:gd name="connsiteX19" fmla="*/ 3149600 w 6096000"/>
              <a:gd name="connsiteY19" fmla="*/ 2032000 h 6096000"/>
              <a:gd name="connsiteX20" fmla="*/ 3454400 w 6096000"/>
              <a:gd name="connsiteY20" fmla="*/ 1727200 h 6096000"/>
              <a:gd name="connsiteX21" fmla="*/ 3454400 w 6096000"/>
              <a:gd name="connsiteY21" fmla="*/ 304800 h 6096000"/>
              <a:gd name="connsiteX22" fmla="*/ 3149600 w 6096000"/>
              <a:gd name="connsiteY22" fmla="*/ 0 h 6096000"/>
              <a:gd name="connsiteX23" fmla="*/ 711200 w 6096000"/>
              <a:gd name="connsiteY23" fmla="*/ 0 h 6096000"/>
              <a:gd name="connsiteX24" fmla="*/ 406400 w 6096000"/>
              <a:gd name="connsiteY24" fmla="*/ 304800 h 6096000"/>
              <a:gd name="connsiteX25" fmla="*/ 406400 w 6096000"/>
              <a:gd name="connsiteY25" fmla="*/ 1727200 h 6096000"/>
              <a:gd name="connsiteX26" fmla="*/ 711200 w 6096000"/>
              <a:gd name="connsiteY26" fmla="*/ 2032000 h 6096000"/>
              <a:gd name="connsiteX27" fmla="*/ 1524000 w 6096000"/>
              <a:gd name="connsiteY27" fmla="*/ 2032000 h 6096000"/>
              <a:gd name="connsiteX28" fmla="*/ 1524000 w 6096000"/>
              <a:gd name="connsiteY28" fmla="*/ 2235200 h 6096000"/>
              <a:gd name="connsiteX29" fmla="*/ 1219200 w 6096000"/>
              <a:gd name="connsiteY29" fmla="*/ 2540000 h 6096000"/>
              <a:gd name="connsiteX30" fmla="*/ 1219200 w 6096000"/>
              <a:gd name="connsiteY30" fmla="*/ 2641600 h 6096000"/>
              <a:gd name="connsiteX31" fmla="*/ 101600 w 6096000"/>
              <a:gd name="connsiteY31" fmla="*/ 2641600 h 6096000"/>
              <a:gd name="connsiteX32" fmla="*/ 0 w 6096000"/>
              <a:gd name="connsiteY32" fmla="*/ 2743200 h 6096000"/>
              <a:gd name="connsiteX33" fmla="*/ 0 w 6096000"/>
              <a:gd name="connsiteY33" fmla="*/ 5994400 h 6096000"/>
              <a:gd name="connsiteX34" fmla="*/ 101600 w 6096000"/>
              <a:gd name="connsiteY34" fmla="*/ 6096000 h 6096000"/>
              <a:gd name="connsiteX35" fmla="*/ 508000 w 6096000"/>
              <a:gd name="connsiteY35" fmla="*/ 6096000 h 6096000"/>
              <a:gd name="connsiteX36" fmla="*/ 609600 w 6096000"/>
              <a:gd name="connsiteY36" fmla="*/ 5994400 h 6096000"/>
              <a:gd name="connsiteX37" fmla="*/ 609600 w 6096000"/>
              <a:gd name="connsiteY37" fmla="*/ 5283200 h 6096000"/>
              <a:gd name="connsiteX38" fmla="*/ 5486400 w 6096000"/>
              <a:gd name="connsiteY38" fmla="*/ 5283200 h 6096000"/>
              <a:gd name="connsiteX39" fmla="*/ 5486400 w 6096000"/>
              <a:gd name="connsiteY39" fmla="*/ 5994400 h 6096000"/>
              <a:gd name="connsiteX40" fmla="*/ 5588000 w 6096000"/>
              <a:gd name="connsiteY40" fmla="*/ 6096000 h 6096000"/>
              <a:gd name="connsiteX41" fmla="*/ 5994400 w 6096000"/>
              <a:gd name="connsiteY41" fmla="*/ 6096000 h 6096000"/>
              <a:gd name="connsiteX42" fmla="*/ 6096000 w 6096000"/>
              <a:gd name="connsiteY42" fmla="*/ 5994400 h 6096000"/>
              <a:gd name="connsiteX43" fmla="*/ 6096000 w 6096000"/>
              <a:gd name="connsiteY43" fmla="*/ 2743200 h 6096000"/>
              <a:gd name="connsiteX44" fmla="*/ 5994400 w 6096000"/>
              <a:gd name="connsiteY44" fmla="*/ 2641600 h 6096000"/>
              <a:gd name="connsiteX45" fmla="*/ 5504706 w 6096000"/>
              <a:gd name="connsiteY45" fmla="*/ 1828800 h 6096000"/>
              <a:gd name="connsiteX46" fmla="*/ 5667226 w 6096000"/>
              <a:gd name="connsiteY46" fmla="*/ 2641600 h 6096000"/>
              <a:gd name="connsiteX47" fmla="*/ 4655294 w 6096000"/>
              <a:gd name="connsiteY47" fmla="*/ 2641600 h 6096000"/>
              <a:gd name="connsiteX48" fmla="*/ 4492774 w 6096000"/>
              <a:gd name="connsiteY48" fmla="*/ 1828800 h 6096000"/>
              <a:gd name="connsiteX49" fmla="*/ 4357241 w 6096000"/>
              <a:gd name="connsiteY49" fmla="*/ 2303066 h 6096000"/>
              <a:gd name="connsiteX50" fmla="*/ 4441875 w 6096000"/>
              <a:gd name="connsiteY50" fmla="*/ 2641600 h 6096000"/>
              <a:gd name="connsiteX51" fmla="*/ 4289475 w 6096000"/>
              <a:gd name="connsiteY51" fmla="*/ 2641600 h 6096000"/>
              <a:gd name="connsiteX52" fmla="*/ 609600 w 6096000"/>
              <a:gd name="connsiteY52" fmla="*/ 304800 h 6096000"/>
              <a:gd name="connsiteX53" fmla="*/ 711200 w 6096000"/>
              <a:gd name="connsiteY53" fmla="*/ 203200 h 6096000"/>
              <a:gd name="connsiteX54" fmla="*/ 3149600 w 6096000"/>
              <a:gd name="connsiteY54" fmla="*/ 203200 h 6096000"/>
              <a:gd name="connsiteX55" fmla="*/ 3251200 w 6096000"/>
              <a:gd name="connsiteY55" fmla="*/ 304800 h 6096000"/>
              <a:gd name="connsiteX56" fmla="*/ 3251200 w 6096000"/>
              <a:gd name="connsiteY56" fmla="*/ 1422400 h 6096000"/>
              <a:gd name="connsiteX57" fmla="*/ 609600 w 6096000"/>
              <a:gd name="connsiteY57" fmla="*/ 1422400 h 6096000"/>
              <a:gd name="connsiteX58" fmla="*/ 609600 w 6096000"/>
              <a:gd name="connsiteY58" fmla="*/ 1727200 h 6096000"/>
              <a:gd name="connsiteX59" fmla="*/ 609600 w 6096000"/>
              <a:gd name="connsiteY59" fmla="*/ 1625600 h 6096000"/>
              <a:gd name="connsiteX60" fmla="*/ 3251200 w 6096000"/>
              <a:gd name="connsiteY60" fmla="*/ 1625600 h 6096000"/>
              <a:gd name="connsiteX61" fmla="*/ 3251200 w 6096000"/>
              <a:gd name="connsiteY61" fmla="*/ 1727200 h 6096000"/>
              <a:gd name="connsiteX62" fmla="*/ 3149600 w 6096000"/>
              <a:gd name="connsiteY62" fmla="*/ 1828800 h 6096000"/>
              <a:gd name="connsiteX63" fmla="*/ 711200 w 6096000"/>
              <a:gd name="connsiteY63" fmla="*/ 1828800 h 6096000"/>
              <a:gd name="connsiteX64" fmla="*/ 609600 w 6096000"/>
              <a:gd name="connsiteY64" fmla="*/ 1727200 h 6096000"/>
              <a:gd name="connsiteX65" fmla="*/ 1727200 w 6096000"/>
              <a:gd name="connsiteY65" fmla="*/ 2032000 h 6096000"/>
              <a:gd name="connsiteX66" fmla="*/ 2133600 w 6096000"/>
              <a:gd name="connsiteY66" fmla="*/ 2032000 h 6096000"/>
              <a:gd name="connsiteX67" fmla="*/ 2133600 w 6096000"/>
              <a:gd name="connsiteY67" fmla="*/ 2235200 h 6096000"/>
              <a:gd name="connsiteX68" fmla="*/ 1727200 w 6096000"/>
              <a:gd name="connsiteY68" fmla="*/ 2235200 h 6096000"/>
              <a:gd name="connsiteX69" fmla="*/ 1422400 w 6096000"/>
              <a:gd name="connsiteY69" fmla="*/ 2540000 h 6096000"/>
              <a:gd name="connsiteX70" fmla="*/ 1524000 w 6096000"/>
              <a:gd name="connsiteY70" fmla="*/ 2438400 h 6096000"/>
              <a:gd name="connsiteX71" fmla="*/ 2336800 w 6096000"/>
              <a:gd name="connsiteY71" fmla="*/ 2438400 h 6096000"/>
              <a:gd name="connsiteX72" fmla="*/ 2438400 w 6096000"/>
              <a:gd name="connsiteY72" fmla="*/ 2540000 h 6096000"/>
              <a:gd name="connsiteX73" fmla="*/ 2438400 w 6096000"/>
              <a:gd name="connsiteY73" fmla="*/ 2641600 h 6096000"/>
              <a:gd name="connsiteX74" fmla="*/ 1422400 w 6096000"/>
              <a:gd name="connsiteY74" fmla="*/ 2641600 h 6096000"/>
              <a:gd name="connsiteX75" fmla="*/ 609600 w 6096000"/>
              <a:gd name="connsiteY75" fmla="*/ 5080000 h 6096000"/>
              <a:gd name="connsiteX76" fmla="*/ 609600 w 6096000"/>
              <a:gd name="connsiteY76" fmla="*/ 3251200 h 6096000"/>
              <a:gd name="connsiteX77" fmla="*/ 5486400 w 6096000"/>
              <a:gd name="connsiteY77" fmla="*/ 3251200 h 6096000"/>
              <a:gd name="connsiteX78" fmla="*/ 5486400 w 6096000"/>
              <a:gd name="connsiteY78" fmla="*/ 5080000 h 6096000"/>
              <a:gd name="connsiteX79" fmla="*/ 5892800 w 6096000"/>
              <a:gd name="connsiteY79" fmla="*/ 5892800 h 6096000"/>
              <a:gd name="connsiteX80" fmla="*/ 5689600 w 6096000"/>
              <a:gd name="connsiteY80" fmla="*/ 5892800 h 6096000"/>
              <a:gd name="connsiteX81" fmla="*/ 5689600 w 6096000"/>
              <a:gd name="connsiteY81" fmla="*/ 3149600 h 6096000"/>
              <a:gd name="connsiteX82" fmla="*/ 5588000 w 6096000"/>
              <a:gd name="connsiteY82" fmla="*/ 3048000 h 6096000"/>
              <a:gd name="connsiteX83" fmla="*/ 508000 w 6096000"/>
              <a:gd name="connsiteY83" fmla="*/ 3048000 h 6096000"/>
              <a:gd name="connsiteX84" fmla="*/ 406400 w 6096000"/>
              <a:gd name="connsiteY84" fmla="*/ 3149600 h 6096000"/>
              <a:gd name="connsiteX85" fmla="*/ 406400 w 6096000"/>
              <a:gd name="connsiteY85" fmla="*/ 5892800 h 6096000"/>
              <a:gd name="connsiteX86" fmla="*/ 203200 w 6096000"/>
              <a:gd name="connsiteY86" fmla="*/ 5892800 h 6096000"/>
              <a:gd name="connsiteX87" fmla="*/ 203200 w 6096000"/>
              <a:gd name="connsiteY87" fmla="*/ 2844800 h 6096000"/>
              <a:gd name="connsiteX88" fmla="*/ 5892800 w 6096000"/>
              <a:gd name="connsiteY88" fmla="*/ 28448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6000" h="6096000">
                <a:moveTo>
                  <a:pt x="5994400" y="2641600"/>
                </a:moveTo>
                <a:lnTo>
                  <a:pt x="5874494" y="2641600"/>
                </a:lnTo>
                <a:lnTo>
                  <a:pt x="5687566" y="1706860"/>
                </a:lnTo>
                <a:cubicBezTo>
                  <a:pt x="5677892" y="1659582"/>
                  <a:pt x="5636270" y="1625600"/>
                  <a:pt x="5588000" y="1625600"/>
                </a:cubicBezTo>
                <a:lnTo>
                  <a:pt x="4368800" y="1625600"/>
                </a:lnTo>
                <a:cubicBezTo>
                  <a:pt x="4365427" y="1625600"/>
                  <a:pt x="4362500" y="1627436"/>
                  <a:pt x="4359126" y="1627733"/>
                </a:cubicBezTo>
                <a:cubicBezTo>
                  <a:pt x="4349701" y="1628477"/>
                  <a:pt x="4340473" y="1630561"/>
                  <a:pt x="4331593" y="1633934"/>
                </a:cubicBezTo>
                <a:cubicBezTo>
                  <a:pt x="4327476" y="1635671"/>
                  <a:pt x="4323408" y="1637606"/>
                  <a:pt x="4319538" y="1639838"/>
                </a:cubicBezTo>
                <a:cubicBezTo>
                  <a:pt x="4311204" y="1644650"/>
                  <a:pt x="4303564" y="1650653"/>
                  <a:pt x="4296867" y="1657598"/>
                </a:cubicBezTo>
                <a:cubicBezTo>
                  <a:pt x="4294932" y="1659632"/>
                  <a:pt x="4292104" y="1660575"/>
                  <a:pt x="4290269" y="1662807"/>
                </a:cubicBezTo>
                <a:cubicBezTo>
                  <a:pt x="4288433" y="1665040"/>
                  <a:pt x="4289028" y="1665734"/>
                  <a:pt x="4288135" y="1667074"/>
                </a:cubicBezTo>
                <a:cubicBezTo>
                  <a:pt x="4282182" y="1675358"/>
                  <a:pt x="4277519" y="1684536"/>
                  <a:pt x="4274394" y="1694259"/>
                </a:cubicBezTo>
                <a:cubicBezTo>
                  <a:pt x="4272806" y="1697583"/>
                  <a:pt x="4271367" y="1700957"/>
                  <a:pt x="4270127" y="1704429"/>
                </a:cubicBezTo>
                <a:cubicBezTo>
                  <a:pt x="4269780" y="1705223"/>
                  <a:pt x="4269482" y="1706066"/>
                  <a:pt x="4269234" y="1706860"/>
                </a:cubicBezTo>
                <a:lnTo>
                  <a:pt x="4082306" y="2641600"/>
                </a:lnTo>
                <a:lnTo>
                  <a:pt x="2641600" y="2641600"/>
                </a:lnTo>
                <a:lnTo>
                  <a:pt x="2641600" y="2540000"/>
                </a:lnTo>
                <a:cubicBezTo>
                  <a:pt x="2641600" y="2371676"/>
                  <a:pt x="2505125" y="2235200"/>
                  <a:pt x="2336800" y="2235200"/>
                </a:cubicBezTo>
                <a:lnTo>
                  <a:pt x="2336800" y="2032000"/>
                </a:lnTo>
                <a:lnTo>
                  <a:pt x="3149600" y="2032000"/>
                </a:lnTo>
                <a:cubicBezTo>
                  <a:pt x="3317925" y="2032000"/>
                  <a:pt x="3454400" y="1895525"/>
                  <a:pt x="3454400" y="1727200"/>
                </a:cubicBezTo>
                <a:lnTo>
                  <a:pt x="3454400" y="304800"/>
                </a:lnTo>
                <a:cubicBezTo>
                  <a:pt x="3454400" y="136475"/>
                  <a:pt x="3317925" y="0"/>
                  <a:pt x="3149600" y="0"/>
                </a:cubicBezTo>
                <a:lnTo>
                  <a:pt x="711200" y="0"/>
                </a:lnTo>
                <a:cubicBezTo>
                  <a:pt x="542875" y="0"/>
                  <a:pt x="406400" y="136475"/>
                  <a:pt x="406400" y="304800"/>
                </a:cubicBezTo>
                <a:lnTo>
                  <a:pt x="406400" y="1727200"/>
                </a:lnTo>
                <a:cubicBezTo>
                  <a:pt x="406400" y="1895525"/>
                  <a:pt x="542875" y="2032000"/>
                  <a:pt x="711200" y="2032000"/>
                </a:cubicBezTo>
                <a:lnTo>
                  <a:pt x="1524000" y="2032000"/>
                </a:lnTo>
                <a:lnTo>
                  <a:pt x="1524000" y="2235200"/>
                </a:lnTo>
                <a:cubicBezTo>
                  <a:pt x="1355675" y="2235200"/>
                  <a:pt x="1219200" y="2371676"/>
                  <a:pt x="1219200" y="2540000"/>
                </a:cubicBezTo>
                <a:lnTo>
                  <a:pt x="1219200" y="2641600"/>
                </a:lnTo>
                <a:lnTo>
                  <a:pt x="101600" y="2641600"/>
                </a:lnTo>
                <a:cubicBezTo>
                  <a:pt x="45492" y="2641600"/>
                  <a:pt x="0" y="2687092"/>
                  <a:pt x="0" y="2743200"/>
                </a:cubicBezTo>
                <a:lnTo>
                  <a:pt x="0" y="5994400"/>
                </a:lnTo>
                <a:cubicBezTo>
                  <a:pt x="0" y="6050508"/>
                  <a:pt x="45492" y="6096000"/>
                  <a:pt x="101600" y="6096000"/>
                </a:cubicBezTo>
                <a:lnTo>
                  <a:pt x="508000" y="6096000"/>
                </a:lnTo>
                <a:cubicBezTo>
                  <a:pt x="564108" y="6096000"/>
                  <a:pt x="609600" y="6050508"/>
                  <a:pt x="609600" y="5994400"/>
                </a:cubicBezTo>
                <a:lnTo>
                  <a:pt x="609600" y="5283200"/>
                </a:lnTo>
                <a:lnTo>
                  <a:pt x="5486400" y="5283200"/>
                </a:lnTo>
                <a:lnTo>
                  <a:pt x="5486400" y="5994400"/>
                </a:lnTo>
                <a:cubicBezTo>
                  <a:pt x="5486400" y="6050508"/>
                  <a:pt x="5531892" y="6096000"/>
                  <a:pt x="5588000" y="6096000"/>
                </a:cubicBezTo>
                <a:lnTo>
                  <a:pt x="5994400" y="6096000"/>
                </a:lnTo>
                <a:cubicBezTo>
                  <a:pt x="6050508" y="6096000"/>
                  <a:pt x="6096000" y="6050508"/>
                  <a:pt x="6096000" y="5994400"/>
                </a:cubicBezTo>
                <a:lnTo>
                  <a:pt x="6096000" y="2743200"/>
                </a:lnTo>
                <a:cubicBezTo>
                  <a:pt x="6096000" y="2687092"/>
                  <a:pt x="6050508" y="2641600"/>
                  <a:pt x="5994400" y="2641600"/>
                </a:cubicBezTo>
                <a:close/>
                <a:moveTo>
                  <a:pt x="5504706" y="1828800"/>
                </a:moveTo>
                <a:lnTo>
                  <a:pt x="5667226" y="2641600"/>
                </a:lnTo>
                <a:lnTo>
                  <a:pt x="4655294" y="2641600"/>
                </a:lnTo>
                <a:lnTo>
                  <a:pt x="4492774" y="1828800"/>
                </a:lnTo>
                <a:close/>
                <a:moveTo>
                  <a:pt x="4357241" y="2303066"/>
                </a:moveTo>
                <a:lnTo>
                  <a:pt x="4441875" y="2641600"/>
                </a:lnTo>
                <a:lnTo>
                  <a:pt x="4289475" y="2641600"/>
                </a:lnTo>
                <a:close/>
                <a:moveTo>
                  <a:pt x="609600" y="304800"/>
                </a:moveTo>
                <a:cubicBezTo>
                  <a:pt x="609600" y="248692"/>
                  <a:pt x="655092" y="203200"/>
                  <a:pt x="711200" y="203200"/>
                </a:cubicBezTo>
                <a:lnTo>
                  <a:pt x="3149600" y="203200"/>
                </a:lnTo>
                <a:cubicBezTo>
                  <a:pt x="3205708" y="203200"/>
                  <a:pt x="3251200" y="248692"/>
                  <a:pt x="3251200" y="304800"/>
                </a:cubicBezTo>
                <a:lnTo>
                  <a:pt x="3251200" y="1422400"/>
                </a:lnTo>
                <a:lnTo>
                  <a:pt x="609600" y="1422400"/>
                </a:lnTo>
                <a:close/>
                <a:moveTo>
                  <a:pt x="609600" y="1727200"/>
                </a:moveTo>
                <a:lnTo>
                  <a:pt x="609600" y="1625600"/>
                </a:lnTo>
                <a:lnTo>
                  <a:pt x="3251200" y="1625600"/>
                </a:lnTo>
                <a:lnTo>
                  <a:pt x="3251200" y="1727200"/>
                </a:lnTo>
                <a:cubicBezTo>
                  <a:pt x="3251200" y="1783308"/>
                  <a:pt x="3205708" y="1828800"/>
                  <a:pt x="3149600" y="1828800"/>
                </a:cubicBezTo>
                <a:lnTo>
                  <a:pt x="711200" y="1828800"/>
                </a:lnTo>
                <a:cubicBezTo>
                  <a:pt x="655092" y="1828800"/>
                  <a:pt x="609600" y="1783308"/>
                  <a:pt x="609600" y="1727200"/>
                </a:cubicBezTo>
                <a:close/>
                <a:moveTo>
                  <a:pt x="1727200" y="2032000"/>
                </a:moveTo>
                <a:lnTo>
                  <a:pt x="2133600" y="2032000"/>
                </a:lnTo>
                <a:lnTo>
                  <a:pt x="2133600" y="2235200"/>
                </a:lnTo>
                <a:lnTo>
                  <a:pt x="1727200" y="2235200"/>
                </a:lnTo>
                <a:close/>
                <a:moveTo>
                  <a:pt x="1422400" y="2540000"/>
                </a:moveTo>
                <a:cubicBezTo>
                  <a:pt x="1422400" y="2483892"/>
                  <a:pt x="1467892" y="2438400"/>
                  <a:pt x="1524000" y="2438400"/>
                </a:cubicBezTo>
                <a:lnTo>
                  <a:pt x="2336800" y="2438400"/>
                </a:lnTo>
                <a:cubicBezTo>
                  <a:pt x="2392908" y="2438400"/>
                  <a:pt x="2438400" y="2483892"/>
                  <a:pt x="2438400" y="2540000"/>
                </a:cubicBezTo>
                <a:lnTo>
                  <a:pt x="2438400" y="2641600"/>
                </a:lnTo>
                <a:lnTo>
                  <a:pt x="1422400" y="2641600"/>
                </a:lnTo>
                <a:close/>
                <a:moveTo>
                  <a:pt x="609600" y="5080000"/>
                </a:moveTo>
                <a:lnTo>
                  <a:pt x="609600" y="3251200"/>
                </a:lnTo>
                <a:lnTo>
                  <a:pt x="5486400" y="3251200"/>
                </a:lnTo>
                <a:lnTo>
                  <a:pt x="5486400" y="5080000"/>
                </a:lnTo>
                <a:close/>
                <a:moveTo>
                  <a:pt x="5892800" y="5892800"/>
                </a:moveTo>
                <a:lnTo>
                  <a:pt x="5689600" y="5892800"/>
                </a:lnTo>
                <a:lnTo>
                  <a:pt x="5689600" y="3149600"/>
                </a:lnTo>
                <a:cubicBezTo>
                  <a:pt x="5689600" y="3093492"/>
                  <a:pt x="5644108" y="3048000"/>
                  <a:pt x="5588000" y="3048000"/>
                </a:cubicBezTo>
                <a:lnTo>
                  <a:pt x="508000" y="3048000"/>
                </a:lnTo>
                <a:cubicBezTo>
                  <a:pt x="451892" y="3048000"/>
                  <a:pt x="406400" y="3093492"/>
                  <a:pt x="406400" y="3149600"/>
                </a:cubicBezTo>
                <a:lnTo>
                  <a:pt x="406400" y="5892800"/>
                </a:lnTo>
                <a:lnTo>
                  <a:pt x="203200" y="5892800"/>
                </a:lnTo>
                <a:lnTo>
                  <a:pt x="203200" y="2844800"/>
                </a:lnTo>
                <a:lnTo>
                  <a:pt x="5892800" y="2844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22" name="群組 21">
            <a:extLst>
              <a:ext uri="{FF2B5EF4-FFF2-40B4-BE49-F238E27FC236}">
                <a16:creationId xmlns:a16="http://schemas.microsoft.com/office/drawing/2014/main" id="{AD293D6E-CCF5-4F5C-B85A-BFE395CAEAFB}"/>
              </a:ext>
            </a:extLst>
          </p:cNvPr>
          <p:cNvGrpSpPr/>
          <p:nvPr/>
        </p:nvGrpSpPr>
        <p:grpSpPr>
          <a:xfrm>
            <a:off x="842931" y="5243097"/>
            <a:ext cx="681698" cy="777292"/>
            <a:chOff x="5847493" y="4802946"/>
            <a:chExt cx="1392285" cy="1587525"/>
          </a:xfrm>
        </p:grpSpPr>
        <p:sp>
          <p:nvSpPr>
            <p:cNvPr id="23" name="手繪多邊形: 圖案 22">
              <a:extLst>
                <a:ext uri="{FF2B5EF4-FFF2-40B4-BE49-F238E27FC236}">
                  <a16:creationId xmlns:a16="http://schemas.microsoft.com/office/drawing/2014/main" id="{3C9DA1A1-6F85-47CB-BF4C-5A7C7DFD84AA}"/>
                </a:ext>
              </a:extLst>
            </p:cNvPr>
            <p:cNvSpPr/>
            <p:nvPr/>
          </p:nvSpPr>
          <p:spPr>
            <a:xfrm>
              <a:off x="6302059" y="4966214"/>
              <a:ext cx="492901" cy="470496"/>
            </a:xfrm>
            <a:custGeom>
              <a:avLst/>
              <a:gdLst>
                <a:gd name="connsiteX0" fmla="*/ 369619 w 492901"/>
                <a:gd name="connsiteY0" fmla="*/ 470536 h 470496"/>
                <a:gd name="connsiteX1" fmla="*/ 396127 w 492901"/>
                <a:gd name="connsiteY1" fmla="*/ 468126 h 470496"/>
                <a:gd name="connsiteX2" fmla="*/ 405768 w 492901"/>
                <a:gd name="connsiteY2" fmla="*/ 444028 h 470496"/>
                <a:gd name="connsiteX3" fmla="*/ 381670 w 492901"/>
                <a:gd name="connsiteY3" fmla="*/ 301842 h 470496"/>
                <a:gd name="connsiteX4" fmla="*/ 485294 w 492901"/>
                <a:gd name="connsiteY4" fmla="*/ 203034 h 470496"/>
                <a:gd name="connsiteX5" fmla="*/ 492525 w 492901"/>
                <a:gd name="connsiteY5" fmla="*/ 178937 h 470496"/>
                <a:gd name="connsiteX6" fmla="*/ 473247 w 492901"/>
                <a:gd name="connsiteY6" fmla="*/ 162066 h 470496"/>
                <a:gd name="connsiteX7" fmla="*/ 331061 w 492901"/>
                <a:gd name="connsiteY7" fmla="*/ 140378 h 470496"/>
                <a:gd name="connsiteX8" fmla="*/ 268405 w 492901"/>
                <a:gd name="connsiteY8" fmla="*/ 12653 h 470496"/>
                <a:gd name="connsiteX9" fmla="*/ 225027 w 492901"/>
                <a:gd name="connsiteY9" fmla="*/ 12653 h 470496"/>
                <a:gd name="connsiteX10" fmla="*/ 162370 w 492901"/>
                <a:gd name="connsiteY10" fmla="*/ 140378 h 470496"/>
                <a:gd name="connsiteX11" fmla="*/ 20185 w 492901"/>
                <a:gd name="connsiteY11" fmla="*/ 162066 h 470496"/>
                <a:gd name="connsiteX12" fmla="*/ 904 w 492901"/>
                <a:gd name="connsiteY12" fmla="*/ 178937 h 470496"/>
                <a:gd name="connsiteX13" fmla="*/ 8134 w 492901"/>
                <a:gd name="connsiteY13" fmla="*/ 203034 h 470496"/>
                <a:gd name="connsiteX14" fmla="*/ 111759 w 492901"/>
                <a:gd name="connsiteY14" fmla="*/ 301842 h 470496"/>
                <a:gd name="connsiteX15" fmla="*/ 87661 w 492901"/>
                <a:gd name="connsiteY15" fmla="*/ 444028 h 470496"/>
                <a:gd name="connsiteX16" fmla="*/ 97301 w 492901"/>
                <a:gd name="connsiteY16" fmla="*/ 468126 h 470496"/>
                <a:gd name="connsiteX17" fmla="*/ 123809 w 492901"/>
                <a:gd name="connsiteY17" fmla="*/ 470536 h 470496"/>
                <a:gd name="connsiteX18" fmla="*/ 251534 w 492901"/>
                <a:gd name="connsiteY18" fmla="*/ 403059 h 470496"/>
                <a:gd name="connsiteX19" fmla="*/ 369619 w 492901"/>
                <a:gd name="connsiteY19" fmla="*/ 470536 h 470496"/>
                <a:gd name="connsiteX20" fmla="*/ 234667 w 492901"/>
                <a:gd name="connsiteY20" fmla="*/ 354861 h 470496"/>
                <a:gd name="connsiteX21" fmla="*/ 135859 w 492901"/>
                <a:gd name="connsiteY21" fmla="*/ 405470 h 470496"/>
                <a:gd name="connsiteX22" fmla="*/ 155137 w 492901"/>
                <a:gd name="connsiteY22" fmla="*/ 299435 h 470496"/>
                <a:gd name="connsiteX23" fmla="*/ 147907 w 492901"/>
                <a:gd name="connsiteY23" fmla="*/ 277747 h 470496"/>
                <a:gd name="connsiteX24" fmla="*/ 70790 w 492901"/>
                <a:gd name="connsiteY24" fmla="*/ 203041 h 470496"/>
                <a:gd name="connsiteX25" fmla="*/ 176825 w 492901"/>
                <a:gd name="connsiteY25" fmla="*/ 188580 h 470496"/>
                <a:gd name="connsiteX26" fmla="*/ 196102 w 492901"/>
                <a:gd name="connsiteY26" fmla="*/ 176530 h 470496"/>
                <a:gd name="connsiteX27" fmla="*/ 244301 w 492901"/>
                <a:gd name="connsiteY27" fmla="*/ 80132 h 470496"/>
                <a:gd name="connsiteX28" fmla="*/ 292500 w 492901"/>
                <a:gd name="connsiteY28" fmla="*/ 176530 h 470496"/>
                <a:gd name="connsiteX29" fmla="*/ 311777 w 492901"/>
                <a:gd name="connsiteY29" fmla="*/ 188580 h 470496"/>
                <a:gd name="connsiteX30" fmla="*/ 417812 w 492901"/>
                <a:gd name="connsiteY30" fmla="*/ 203041 h 470496"/>
                <a:gd name="connsiteX31" fmla="*/ 340695 w 492901"/>
                <a:gd name="connsiteY31" fmla="*/ 277747 h 470496"/>
                <a:gd name="connsiteX32" fmla="*/ 333465 w 492901"/>
                <a:gd name="connsiteY32" fmla="*/ 299435 h 470496"/>
                <a:gd name="connsiteX33" fmla="*/ 352742 w 492901"/>
                <a:gd name="connsiteY33" fmla="*/ 405470 h 470496"/>
                <a:gd name="connsiteX34" fmla="*/ 258755 w 492901"/>
                <a:gd name="connsiteY34" fmla="*/ 354861 h 470496"/>
                <a:gd name="connsiteX35" fmla="*/ 246705 w 492901"/>
                <a:gd name="connsiteY35" fmla="*/ 352451 h 470496"/>
                <a:gd name="connsiteX36" fmla="*/ 234667 w 492901"/>
                <a:gd name="connsiteY36" fmla="*/ 354861 h 4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901" h="470496">
                  <a:moveTo>
                    <a:pt x="369619" y="470536"/>
                  </a:moveTo>
                  <a:cubicBezTo>
                    <a:pt x="376850" y="475356"/>
                    <a:pt x="386490" y="472946"/>
                    <a:pt x="396127" y="468126"/>
                  </a:cubicBezTo>
                  <a:cubicBezTo>
                    <a:pt x="403357" y="463305"/>
                    <a:pt x="408178" y="453665"/>
                    <a:pt x="405768" y="444028"/>
                  </a:cubicBezTo>
                  <a:lnTo>
                    <a:pt x="381670" y="301842"/>
                  </a:lnTo>
                  <a:lnTo>
                    <a:pt x="485294" y="203034"/>
                  </a:lnTo>
                  <a:cubicBezTo>
                    <a:pt x="492525" y="195804"/>
                    <a:pt x="494935" y="186164"/>
                    <a:pt x="492525" y="178937"/>
                  </a:cubicBezTo>
                  <a:cubicBezTo>
                    <a:pt x="490114" y="169296"/>
                    <a:pt x="482884" y="164476"/>
                    <a:pt x="473247" y="162066"/>
                  </a:cubicBezTo>
                  <a:lnTo>
                    <a:pt x="331061" y="140378"/>
                  </a:lnTo>
                  <a:lnTo>
                    <a:pt x="268405" y="12653"/>
                  </a:lnTo>
                  <a:cubicBezTo>
                    <a:pt x="261175" y="-4218"/>
                    <a:pt x="232257" y="-4218"/>
                    <a:pt x="225027" y="12653"/>
                  </a:cubicBezTo>
                  <a:lnTo>
                    <a:pt x="162370" y="140378"/>
                  </a:lnTo>
                  <a:lnTo>
                    <a:pt x="20185" y="162066"/>
                  </a:lnTo>
                  <a:cubicBezTo>
                    <a:pt x="10544" y="164476"/>
                    <a:pt x="3314" y="169296"/>
                    <a:pt x="904" y="178937"/>
                  </a:cubicBezTo>
                  <a:cubicBezTo>
                    <a:pt x="-1506" y="188577"/>
                    <a:pt x="904" y="198217"/>
                    <a:pt x="8134" y="203034"/>
                  </a:cubicBezTo>
                  <a:lnTo>
                    <a:pt x="111759" y="301842"/>
                  </a:lnTo>
                  <a:lnTo>
                    <a:pt x="87661" y="444028"/>
                  </a:lnTo>
                  <a:cubicBezTo>
                    <a:pt x="85251" y="453668"/>
                    <a:pt x="90071" y="463309"/>
                    <a:pt x="97301" y="468126"/>
                  </a:cubicBezTo>
                  <a:cubicBezTo>
                    <a:pt x="104531" y="472946"/>
                    <a:pt x="114172" y="475356"/>
                    <a:pt x="123809" y="470536"/>
                  </a:cubicBezTo>
                  <a:lnTo>
                    <a:pt x="251534" y="403059"/>
                  </a:lnTo>
                  <a:lnTo>
                    <a:pt x="369619" y="470536"/>
                  </a:lnTo>
                  <a:close/>
                  <a:moveTo>
                    <a:pt x="234667" y="354861"/>
                  </a:moveTo>
                  <a:lnTo>
                    <a:pt x="135859" y="405470"/>
                  </a:lnTo>
                  <a:lnTo>
                    <a:pt x="155137" y="299435"/>
                  </a:lnTo>
                  <a:cubicBezTo>
                    <a:pt x="157547" y="292205"/>
                    <a:pt x="152727" y="282564"/>
                    <a:pt x="147907" y="277747"/>
                  </a:cubicBezTo>
                  <a:lnTo>
                    <a:pt x="70790" y="203041"/>
                  </a:lnTo>
                  <a:lnTo>
                    <a:pt x="176825" y="188580"/>
                  </a:lnTo>
                  <a:cubicBezTo>
                    <a:pt x="184055" y="188580"/>
                    <a:pt x="191285" y="181350"/>
                    <a:pt x="196102" y="176530"/>
                  </a:cubicBezTo>
                  <a:lnTo>
                    <a:pt x="244301" y="80132"/>
                  </a:lnTo>
                  <a:lnTo>
                    <a:pt x="292500" y="176530"/>
                  </a:lnTo>
                  <a:cubicBezTo>
                    <a:pt x="294910" y="183760"/>
                    <a:pt x="302140" y="188580"/>
                    <a:pt x="311777" y="188580"/>
                  </a:cubicBezTo>
                  <a:lnTo>
                    <a:pt x="417812" y="203041"/>
                  </a:lnTo>
                  <a:lnTo>
                    <a:pt x="340695" y="277747"/>
                  </a:lnTo>
                  <a:cubicBezTo>
                    <a:pt x="335875" y="282568"/>
                    <a:pt x="333465" y="292208"/>
                    <a:pt x="333465" y="299435"/>
                  </a:cubicBezTo>
                  <a:lnTo>
                    <a:pt x="352742" y="405470"/>
                  </a:lnTo>
                  <a:lnTo>
                    <a:pt x="258755" y="354861"/>
                  </a:lnTo>
                  <a:cubicBezTo>
                    <a:pt x="256345" y="352451"/>
                    <a:pt x="251525" y="352451"/>
                    <a:pt x="246705" y="352451"/>
                  </a:cubicBezTo>
                  <a:cubicBezTo>
                    <a:pt x="241884" y="352451"/>
                    <a:pt x="239487" y="352451"/>
                    <a:pt x="234667" y="3548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4" name="手繪多邊形: 圖案 23">
              <a:extLst>
                <a:ext uri="{FF2B5EF4-FFF2-40B4-BE49-F238E27FC236}">
                  <a16:creationId xmlns:a16="http://schemas.microsoft.com/office/drawing/2014/main" id="{639D3008-70AF-4D01-B55F-BB5B75D2D2EA}"/>
                </a:ext>
              </a:extLst>
            </p:cNvPr>
            <p:cNvSpPr/>
            <p:nvPr/>
          </p:nvSpPr>
          <p:spPr>
            <a:xfrm>
              <a:off x="5847493" y="4802946"/>
              <a:ext cx="1392285" cy="1587525"/>
            </a:xfrm>
            <a:custGeom>
              <a:avLst/>
              <a:gdLst>
                <a:gd name="connsiteX0" fmla="*/ 1368825 w 1392285"/>
                <a:gd name="connsiteY0" fmla="*/ 1542339 h 1587525"/>
                <a:gd name="connsiteX1" fmla="*/ 1079636 w 1392285"/>
                <a:gd name="connsiteY1" fmla="*/ 1542339 h 1587525"/>
                <a:gd name="connsiteX2" fmla="*/ 1079636 w 1392285"/>
                <a:gd name="connsiteY2" fmla="*/ 1320626 h 1587525"/>
                <a:gd name="connsiteX3" fmla="*/ 1055538 w 1392285"/>
                <a:gd name="connsiteY3" fmla="*/ 1296528 h 1587525"/>
                <a:gd name="connsiteX4" fmla="*/ 944683 w 1392285"/>
                <a:gd name="connsiteY4" fmla="*/ 1296528 h 1587525"/>
                <a:gd name="connsiteX5" fmla="*/ 944683 w 1392285"/>
                <a:gd name="connsiteY5" fmla="*/ 1173623 h 1587525"/>
                <a:gd name="connsiteX6" fmla="*/ 920585 w 1392285"/>
                <a:gd name="connsiteY6" fmla="*/ 1149525 h 1587525"/>
                <a:gd name="connsiteX7" fmla="*/ 785630 w 1392285"/>
                <a:gd name="connsiteY7" fmla="*/ 1149525 h 1587525"/>
                <a:gd name="connsiteX8" fmla="*/ 785630 w 1392285"/>
                <a:gd name="connsiteY8" fmla="*/ 877207 h 1587525"/>
                <a:gd name="connsiteX9" fmla="*/ 792860 w 1392285"/>
                <a:gd name="connsiteY9" fmla="*/ 869977 h 1587525"/>
                <a:gd name="connsiteX10" fmla="*/ 1079639 w 1392285"/>
                <a:gd name="connsiteY10" fmla="*/ 607296 h 1587525"/>
                <a:gd name="connsiteX11" fmla="*/ 1327859 w 1392285"/>
                <a:gd name="connsiteY11" fmla="*/ 190381 h 1587525"/>
                <a:gd name="connsiteX12" fmla="*/ 1327859 w 1392285"/>
                <a:gd name="connsiteY12" fmla="*/ 159053 h 1587525"/>
                <a:gd name="connsiteX13" fmla="*/ 1303762 w 1392285"/>
                <a:gd name="connsiteY13" fmla="*/ 134956 h 1587525"/>
                <a:gd name="connsiteX14" fmla="*/ 1173626 w 1392285"/>
                <a:gd name="connsiteY14" fmla="*/ 134956 h 1587525"/>
                <a:gd name="connsiteX15" fmla="*/ 1168806 w 1392285"/>
                <a:gd name="connsiteY15" fmla="*/ 21691 h 1587525"/>
                <a:gd name="connsiteX16" fmla="*/ 1144705 w 1392285"/>
                <a:gd name="connsiteY16" fmla="*/ 0 h 1587525"/>
                <a:gd name="connsiteX17" fmla="*/ 245810 w 1392285"/>
                <a:gd name="connsiteY17" fmla="*/ 0 h 1587525"/>
                <a:gd name="connsiteX18" fmla="*/ 221713 w 1392285"/>
                <a:gd name="connsiteY18" fmla="*/ 21688 h 1587525"/>
                <a:gd name="connsiteX19" fmla="*/ 216892 w 1392285"/>
                <a:gd name="connsiteY19" fmla="*/ 134952 h 1587525"/>
                <a:gd name="connsiteX20" fmla="*/ 84347 w 1392285"/>
                <a:gd name="connsiteY20" fmla="*/ 134952 h 1587525"/>
                <a:gd name="connsiteX21" fmla="*/ 60249 w 1392285"/>
                <a:gd name="connsiteY21" fmla="*/ 159050 h 1587525"/>
                <a:gd name="connsiteX22" fmla="*/ 60249 w 1392285"/>
                <a:gd name="connsiteY22" fmla="*/ 192788 h 1587525"/>
                <a:gd name="connsiteX23" fmla="*/ 308470 w 1392285"/>
                <a:gd name="connsiteY23" fmla="*/ 609703 h 1587525"/>
                <a:gd name="connsiteX24" fmla="*/ 595248 w 1392285"/>
                <a:gd name="connsiteY24" fmla="*/ 872384 h 1587525"/>
                <a:gd name="connsiteX25" fmla="*/ 602479 w 1392285"/>
                <a:gd name="connsiteY25" fmla="*/ 879614 h 1587525"/>
                <a:gd name="connsiteX26" fmla="*/ 602479 w 1392285"/>
                <a:gd name="connsiteY26" fmla="*/ 1151932 h 1587525"/>
                <a:gd name="connsiteX27" fmla="*/ 467523 w 1392285"/>
                <a:gd name="connsiteY27" fmla="*/ 1151932 h 1587525"/>
                <a:gd name="connsiteX28" fmla="*/ 443425 w 1392285"/>
                <a:gd name="connsiteY28" fmla="*/ 1176030 h 1587525"/>
                <a:gd name="connsiteX29" fmla="*/ 443425 w 1392285"/>
                <a:gd name="connsiteY29" fmla="*/ 1298935 h 1587525"/>
                <a:gd name="connsiteX30" fmla="*/ 332571 w 1392285"/>
                <a:gd name="connsiteY30" fmla="*/ 1298935 h 1587525"/>
                <a:gd name="connsiteX31" fmla="*/ 308473 w 1392285"/>
                <a:gd name="connsiteY31" fmla="*/ 1323033 h 1587525"/>
                <a:gd name="connsiteX32" fmla="*/ 308473 w 1392285"/>
                <a:gd name="connsiteY32" fmla="*/ 1542335 h 1587525"/>
                <a:gd name="connsiteX33" fmla="*/ 24098 w 1392285"/>
                <a:gd name="connsiteY33" fmla="*/ 1542335 h 1587525"/>
                <a:gd name="connsiteX34" fmla="*/ 0 w 1392285"/>
                <a:gd name="connsiteY34" fmla="*/ 1566433 h 1587525"/>
                <a:gd name="connsiteX35" fmla="*/ 24098 w 1392285"/>
                <a:gd name="connsiteY35" fmla="*/ 1590531 h 1587525"/>
                <a:gd name="connsiteX36" fmla="*/ 1368825 w 1392285"/>
                <a:gd name="connsiteY36" fmla="*/ 1590531 h 1587525"/>
                <a:gd name="connsiteX37" fmla="*/ 1392922 w 1392285"/>
                <a:gd name="connsiteY37" fmla="*/ 1566433 h 1587525"/>
                <a:gd name="connsiteX38" fmla="*/ 1368825 w 1392285"/>
                <a:gd name="connsiteY38" fmla="*/ 1542339 h 1587525"/>
                <a:gd name="connsiteX39" fmla="*/ 1178443 w 1392285"/>
                <a:gd name="connsiteY39" fmla="*/ 183154 h 1587525"/>
                <a:gd name="connsiteX40" fmla="*/ 1284478 w 1392285"/>
                <a:gd name="connsiteY40" fmla="*/ 183154 h 1587525"/>
                <a:gd name="connsiteX41" fmla="*/ 1284478 w 1392285"/>
                <a:gd name="connsiteY41" fmla="*/ 192795 h 1587525"/>
                <a:gd name="connsiteX42" fmla="*/ 1118194 w 1392285"/>
                <a:gd name="connsiteY42" fmla="*/ 530182 h 1587525"/>
                <a:gd name="connsiteX43" fmla="*/ 1178443 w 1392285"/>
                <a:gd name="connsiteY43" fmla="*/ 183154 h 1587525"/>
                <a:gd name="connsiteX44" fmla="*/ 108445 w 1392285"/>
                <a:gd name="connsiteY44" fmla="*/ 192792 h 1587525"/>
                <a:gd name="connsiteX45" fmla="*/ 108445 w 1392285"/>
                <a:gd name="connsiteY45" fmla="*/ 183151 h 1587525"/>
                <a:gd name="connsiteX46" fmla="*/ 214479 w 1392285"/>
                <a:gd name="connsiteY46" fmla="*/ 183151 h 1587525"/>
                <a:gd name="connsiteX47" fmla="*/ 274728 w 1392285"/>
                <a:gd name="connsiteY47" fmla="*/ 527769 h 1587525"/>
                <a:gd name="connsiteX48" fmla="*/ 108445 w 1392285"/>
                <a:gd name="connsiteY48" fmla="*/ 192792 h 1587525"/>
                <a:gd name="connsiteX49" fmla="*/ 349435 w 1392285"/>
                <a:gd name="connsiteY49" fmla="*/ 580788 h 1587525"/>
                <a:gd name="connsiteX50" fmla="*/ 262678 w 1392285"/>
                <a:gd name="connsiteY50" fmla="*/ 183154 h 1587525"/>
                <a:gd name="connsiteX51" fmla="*/ 267498 w 1392285"/>
                <a:gd name="connsiteY51" fmla="*/ 48199 h 1587525"/>
                <a:gd name="connsiteX52" fmla="*/ 1125424 w 1392285"/>
                <a:gd name="connsiteY52" fmla="*/ 48199 h 1587525"/>
                <a:gd name="connsiteX53" fmla="*/ 1130244 w 1392285"/>
                <a:gd name="connsiteY53" fmla="*/ 183154 h 1587525"/>
                <a:gd name="connsiteX54" fmla="*/ 1045898 w 1392285"/>
                <a:gd name="connsiteY54" fmla="*/ 580788 h 1587525"/>
                <a:gd name="connsiteX55" fmla="*/ 783217 w 1392285"/>
                <a:gd name="connsiteY55" fmla="*/ 824188 h 1587525"/>
                <a:gd name="connsiteX56" fmla="*/ 739838 w 1392285"/>
                <a:gd name="connsiteY56" fmla="*/ 877207 h 1587525"/>
                <a:gd name="connsiteX57" fmla="*/ 739838 w 1392285"/>
                <a:gd name="connsiteY57" fmla="*/ 1149525 h 1587525"/>
                <a:gd name="connsiteX58" fmla="*/ 655491 w 1392285"/>
                <a:gd name="connsiteY58" fmla="*/ 1149525 h 1587525"/>
                <a:gd name="connsiteX59" fmla="*/ 655491 w 1392285"/>
                <a:gd name="connsiteY59" fmla="*/ 877207 h 1587525"/>
                <a:gd name="connsiteX60" fmla="*/ 612113 w 1392285"/>
                <a:gd name="connsiteY60" fmla="*/ 824188 h 1587525"/>
                <a:gd name="connsiteX61" fmla="*/ 349435 w 1392285"/>
                <a:gd name="connsiteY61" fmla="*/ 580788 h 1587525"/>
                <a:gd name="connsiteX62" fmla="*/ 494031 w 1392285"/>
                <a:gd name="connsiteY62" fmla="*/ 1200134 h 1587525"/>
                <a:gd name="connsiteX63" fmla="*/ 896485 w 1392285"/>
                <a:gd name="connsiteY63" fmla="*/ 1200134 h 1587525"/>
                <a:gd name="connsiteX64" fmla="*/ 896485 w 1392285"/>
                <a:gd name="connsiteY64" fmla="*/ 1298941 h 1587525"/>
                <a:gd name="connsiteX65" fmla="*/ 494031 w 1392285"/>
                <a:gd name="connsiteY65" fmla="*/ 1298941 h 1587525"/>
                <a:gd name="connsiteX66" fmla="*/ 494031 w 1392285"/>
                <a:gd name="connsiteY66" fmla="*/ 1200134 h 1587525"/>
                <a:gd name="connsiteX67" fmla="*/ 1033847 w 1392285"/>
                <a:gd name="connsiteY67" fmla="*/ 1542339 h 1587525"/>
                <a:gd name="connsiteX68" fmla="*/ 361485 w 1392285"/>
                <a:gd name="connsiteY68" fmla="*/ 1542339 h 1587525"/>
                <a:gd name="connsiteX69" fmla="*/ 361485 w 1392285"/>
                <a:gd name="connsiteY69" fmla="*/ 1344727 h 1587525"/>
                <a:gd name="connsiteX70" fmla="*/ 1033850 w 1392285"/>
                <a:gd name="connsiteY70" fmla="*/ 1344727 h 1587525"/>
                <a:gd name="connsiteX71" fmla="*/ 1033850 w 1392285"/>
                <a:gd name="connsiteY71" fmla="*/ 1542339 h 15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2285" h="1587525">
                  <a:moveTo>
                    <a:pt x="1368825" y="1542339"/>
                  </a:moveTo>
                  <a:lnTo>
                    <a:pt x="1079636" y="1542339"/>
                  </a:lnTo>
                  <a:lnTo>
                    <a:pt x="1079636" y="1320626"/>
                  </a:lnTo>
                  <a:cubicBezTo>
                    <a:pt x="1079636" y="1306165"/>
                    <a:pt x="1069995" y="1296528"/>
                    <a:pt x="1055538" y="1296528"/>
                  </a:cubicBezTo>
                  <a:lnTo>
                    <a:pt x="944683" y="1296528"/>
                  </a:lnTo>
                  <a:lnTo>
                    <a:pt x="944683" y="1173623"/>
                  </a:lnTo>
                  <a:cubicBezTo>
                    <a:pt x="944683" y="1159162"/>
                    <a:pt x="935043" y="1149525"/>
                    <a:pt x="920585" y="1149525"/>
                  </a:cubicBezTo>
                  <a:lnTo>
                    <a:pt x="785630" y="1149525"/>
                  </a:lnTo>
                  <a:lnTo>
                    <a:pt x="785630" y="877207"/>
                  </a:lnTo>
                  <a:cubicBezTo>
                    <a:pt x="785630" y="874797"/>
                    <a:pt x="790450" y="869977"/>
                    <a:pt x="792860" y="869977"/>
                  </a:cubicBezTo>
                  <a:cubicBezTo>
                    <a:pt x="908535" y="836239"/>
                    <a:pt x="1012163" y="742251"/>
                    <a:pt x="1079639" y="607296"/>
                  </a:cubicBezTo>
                  <a:cubicBezTo>
                    <a:pt x="1233872" y="525359"/>
                    <a:pt x="1327859" y="366305"/>
                    <a:pt x="1327859" y="190381"/>
                  </a:cubicBezTo>
                  <a:lnTo>
                    <a:pt x="1327859" y="159053"/>
                  </a:lnTo>
                  <a:cubicBezTo>
                    <a:pt x="1327859" y="144593"/>
                    <a:pt x="1318219" y="134956"/>
                    <a:pt x="1303762" y="134956"/>
                  </a:cubicBezTo>
                  <a:lnTo>
                    <a:pt x="1173626" y="134956"/>
                  </a:lnTo>
                  <a:cubicBezTo>
                    <a:pt x="1173626" y="96397"/>
                    <a:pt x="1171216" y="45789"/>
                    <a:pt x="1168806" y="21691"/>
                  </a:cubicBezTo>
                  <a:cubicBezTo>
                    <a:pt x="1166393" y="9640"/>
                    <a:pt x="1156752" y="0"/>
                    <a:pt x="1144705" y="0"/>
                  </a:cubicBezTo>
                  <a:lnTo>
                    <a:pt x="245810" y="0"/>
                  </a:lnTo>
                  <a:cubicBezTo>
                    <a:pt x="233760" y="0"/>
                    <a:pt x="224123" y="9640"/>
                    <a:pt x="221713" y="21688"/>
                  </a:cubicBezTo>
                  <a:cubicBezTo>
                    <a:pt x="219303" y="45785"/>
                    <a:pt x="216892" y="96394"/>
                    <a:pt x="216892" y="134952"/>
                  </a:cubicBezTo>
                  <a:lnTo>
                    <a:pt x="84347" y="134952"/>
                  </a:lnTo>
                  <a:cubicBezTo>
                    <a:pt x="69886" y="134952"/>
                    <a:pt x="60249" y="144593"/>
                    <a:pt x="60249" y="159050"/>
                  </a:cubicBezTo>
                  <a:lnTo>
                    <a:pt x="60249" y="192788"/>
                  </a:lnTo>
                  <a:cubicBezTo>
                    <a:pt x="60249" y="371122"/>
                    <a:pt x="154236" y="530176"/>
                    <a:pt x="308470" y="609703"/>
                  </a:cubicBezTo>
                  <a:cubicBezTo>
                    <a:pt x="378356" y="744658"/>
                    <a:pt x="479573" y="836232"/>
                    <a:pt x="595248" y="872384"/>
                  </a:cubicBezTo>
                  <a:cubicBezTo>
                    <a:pt x="600069" y="872384"/>
                    <a:pt x="602479" y="877204"/>
                    <a:pt x="602479" y="879614"/>
                  </a:cubicBezTo>
                  <a:lnTo>
                    <a:pt x="602479" y="1151932"/>
                  </a:lnTo>
                  <a:lnTo>
                    <a:pt x="467523" y="1151932"/>
                  </a:lnTo>
                  <a:cubicBezTo>
                    <a:pt x="453062" y="1151932"/>
                    <a:pt x="443425" y="1161572"/>
                    <a:pt x="443425" y="1176030"/>
                  </a:cubicBezTo>
                  <a:lnTo>
                    <a:pt x="443425" y="1298935"/>
                  </a:lnTo>
                  <a:lnTo>
                    <a:pt x="332571" y="1298935"/>
                  </a:lnTo>
                  <a:cubicBezTo>
                    <a:pt x="318110" y="1298935"/>
                    <a:pt x="308473" y="1308575"/>
                    <a:pt x="308473" y="1323033"/>
                  </a:cubicBezTo>
                  <a:lnTo>
                    <a:pt x="308473" y="1542335"/>
                  </a:lnTo>
                  <a:lnTo>
                    <a:pt x="24098" y="1542335"/>
                  </a:lnTo>
                  <a:cubicBezTo>
                    <a:pt x="9637" y="1542335"/>
                    <a:pt x="0" y="1551976"/>
                    <a:pt x="0" y="1566433"/>
                  </a:cubicBezTo>
                  <a:cubicBezTo>
                    <a:pt x="0" y="1580890"/>
                    <a:pt x="9640" y="1590531"/>
                    <a:pt x="24098" y="1590531"/>
                  </a:cubicBezTo>
                  <a:cubicBezTo>
                    <a:pt x="190381" y="1590531"/>
                    <a:pt x="1204951" y="1590531"/>
                    <a:pt x="1368825" y="1590531"/>
                  </a:cubicBezTo>
                  <a:cubicBezTo>
                    <a:pt x="1383285" y="1590531"/>
                    <a:pt x="1392922" y="1580890"/>
                    <a:pt x="1392922" y="1566433"/>
                  </a:cubicBezTo>
                  <a:cubicBezTo>
                    <a:pt x="1392922" y="1551976"/>
                    <a:pt x="1380875" y="1542339"/>
                    <a:pt x="1368825" y="1542339"/>
                  </a:cubicBezTo>
                  <a:close/>
                  <a:moveTo>
                    <a:pt x="1178443" y="183154"/>
                  </a:moveTo>
                  <a:lnTo>
                    <a:pt x="1284478" y="183154"/>
                  </a:lnTo>
                  <a:lnTo>
                    <a:pt x="1284478" y="192795"/>
                  </a:lnTo>
                  <a:cubicBezTo>
                    <a:pt x="1284478" y="327750"/>
                    <a:pt x="1221822" y="453066"/>
                    <a:pt x="1118194" y="530182"/>
                  </a:cubicBezTo>
                  <a:cubicBezTo>
                    <a:pt x="1156752" y="428962"/>
                    <a:pt x="1178443" y="310877"/>
                    <a:pt x="1178443" y="183154"/>
                  </a:cubicBezTo>
                  <a:close/>
                  <a:moveTo>
                    <a:pt x="108445" y="192792"/>
                  </a:moveTo>
                  <a:lnTo>
                    <a:pt x="108445" y="183151"/>
                  </a:lnTo>
                  <a:lnTo>
                    <a:pt x="214479" y="183151"/>
                  </a:lnTo>
                  <a:cubicBezTo>
                    <a:pt x="214479" y="308466"/>
                    <a:pt x="236167" y="426551"/>
                    <a:pt x="274728" y="527769"/>
                  </a:cubicBezTo>
                  <a:cubicBezTo>
                    <a:pt x="171101" y="450652"/>
                    <a:pt x="108445" y="327747"/>
                    <a:pt x="108445" y="192792"/>
                  </a:cubicBezTo>
                  <a:close/>
                  <a:moveTo>
                    <a:pt x="349435" y="580788"/>
                  </a:moveTo>
                  <a:cubicBezTo>
                    <a:pt x="294006" y="469933"/>
                    <a:pt x="262678" y="332567"/>
                    <a:pt x="262678" y="183154"/>
                  </a:cubicBezTo>
                  <a:cubicBezTo>
                    <a:pt x="262678" y="149416"/>
                    <a:pt x="265088" y="84347"/>
                    <a:pt x="267498" y="48199"/>
                  </a:cubicBezTo>
                  <a:lnTo>
                    <a:pt x="1125424" y="48199"/>
                  </a:lnTo>
                  <a:cubicBezTo>
                    <a:pt x="1127834" y="86757"/>
                    <a:pt x="1130244" y="151823"/>
                    <a:pt x="1130244" y="183154"/>
                  </a:cubicBezTo>
                  <a:cubicBezTo>
                    <a:pt x="1130244" y="332567"/>
                    <a:pt x="1101327" y="469933"/>
                    <a:pt x="1045898" y="580788"/>
                  </a:cubicBezTo>
                  <a:cubicBezTo>
                    <a:pt x="983242" y="706103"/>
                    <a:pt x="889254" y="792860"/>
                    <a:pt x="783217" y="824188"/>
                  </a:cubicBezTo>
                  <a:cubicBezTo>
                    <a:pt x="756709" y="831418"/>
                    <a:pt x="739838" y="853106"/>
                    <a:pt x="739838" y="877207"/>
                  </a:cubicBezTo>
                  <a:lnTo>
                    <a:pt x="739838" y="1149525"/>
                  </a:lnTo>
                  <a:lnTo>
                    <a:pt x="655491" y="1149525"/>
                  </a:lnTo>
                  <a:lnTo>
                    <a:pt x="655491" y="877207"/>
                  </a:lnTo>
                  <a:cubicBezTo>
                    <a:pt x="653081" y="853109"/>
                    <a:pt x="636210" y="831418"/>
                    <a:pt x="612113" y="824188"/>
                  </a:cubicBezTo>
                  <a:cubicBezTo>
                    <a:pt x="506078" y="792860"/>
                    <a:pt x="412094" y="706103"/>
                    <a:pt x="349435" y="580788"/>
                  </a:cubicBezTo>
                  <a:close/>
                  <a:moveTo>
                    <a:pt x="494031" y="1200134"/>
                  </a:moveTo>
                  <a:lnTo>
                    <a:pt x="896485" y="1200134"/>
                  </a:lnTo>
                  <a:lnTo>
                    <a:pt x="896485" y="1298941"/>
                  </a:lnTo>
                  <a:lnTo>
                    <a:pt x="494031" y="1298941"/>
                  </a:lnTo>
                  <a:lnTo>
                    <a:pt x="494031" y="1200134"/>
                  </a:lnTo>
                  <a:close/>
                  <a:moveTo>
                    <a:pt x="1033847" y="1542339"/>
                  </a:moveTo>
                  <a:lnTo>
                    <a:pt x="361485" y="1542339"/>
                  </a:lnTo>
                  <a:lnTo>
                    <a:pt x="361485" y="1344727"/>
                  </a:lnTo>
                  <a:cubicBezTo>
                    <a:pt x="571147" y="1344727"/>
                    <a:pt x="486801" y="1344727"/>
                    <a:pt x="1033850" y="1344727"/>
                  </a:cubicBezTo>
                  <a:lnTo>
                    <a:pt x="1033850" y="15423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dirty="0"/>
            </a:p>
          </p:txBody>
        </p:sp>
      </p:grpSp>
      <p:sp>
        <p:nvSpPr>
          <p:cNvPr id="25" name="矩形 24">
            <a:extLst>
              <a:ext uri="{FF2B5EF4-FFF2-40B4-BE49-F238E27FC236}">
                <a16:creationId xmlns:a16="http://schemas.microsoft.com/office/drawing/2014/main" id="{9671D0A7-5D12-407C-9933-9D083FFABC1F}"/>
              </a:ext>
            </a:extLst>
          </p:cNvPr>
          <p:cNvSpPr/>
          <p:nvPr/>
        </p:nvSpPr>
        <p:spPr>
          <a:xfrm>
            <a:off x="1943075" y="1302963"/>
            <a:ext cx="2089912" cy="48598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solidFill>
                <a:schemeClr val="accent1"/>
              </a:solidFill>
            </a:endParaRPr>
          </a:p>
        </p:txBody>
      </p:sp>
      <p:sp>
        <p:nvSpPr>
          <p:cNvPr id="26" name="文字方塊 25">
            <a:extLst>
              <a:ext uri="{FF2B5EF4-FFF2-40B4-BE49-F238E27FC236}">
                <a16:creationId xmlns:a16="http://schemas.microsoft.com/office/drawing/2014/main" id="{38DAD053-8D26-40D7-A79A-39FBE470400D}"/>
              </a:ext>
            </a:extLst>
          </p:cNvPr>
          <p:cNvSpPr txBox="1"/>
          <p:nvPr/>
        </p:nvSpPr>
        <p:spPr>
          <a:xfrm>
            <a:off x="1852764" y="1927005"/>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7" name="矩形 26">
            <a:extLst>
              <a:ext uri="{FF2B5EF4-FFF2-40B4-BE49-F238E27FC236}">
                <a16:creationId xmlns:a16="http://schemas.microsoft.com/office/drawing/2014/main" id="{D275A39E-10A8-444C-8307-5F1796DF916D}"/>
              </a:ext>
            </a:extLst>
          </p:cNvPr>
          <p:cNvSpPr/>
          <p:nvPr/>
        </p:nvSpPr>
        <p:spPr>
          <a:xfrm>
            <a:off x="2396460" y="1315122"/>
            <a:ext cx="1183145" cy="461665"/>
          </a:xfrm>
          <a:prstGeom prst="rect">
            <a:avLst/>
          </a:prstGeom>
        </p:spPr>
        <p:txBody>
          <a:bodyPr wrap="none">
            <a:spAutoFit/>
          </a:bodyPr>
          <a:lstStyle/>
          <a:p>
            <a:pPr algn="ctr"/>
            <a:r>
              <a:rPr lang="en-US" altLang="zh-TW" sz="2400" dirty="0">
                <a:solidFill>
                  <a:schemeClr val="accent1"/>
                </a:solidFill>
              </a:rPr>
              <a:t>Title 01</a:t>
            </a:r>
            <a:endParaRPr lang="zh-TW" altLang="en-US" sz="2400" dirty="0">
              <a:solidFill>
                <a:schemeClr val="accent1"/>
              </a:solidFill>
            </a:endParaRPr>
          </a:p>
        </p:txBody>
      </p:sp>
      <p:sp>
        <p:nvSpPr>
          <p:cNvPr id="28" name="矩形 27">
            <a:extLst>
              <a:ext uri="{FF2B5EF4-FFF2-40B4-BE49-F238E27FC236}">
                <a16:creationId xmlns:a16="http://schemas.microsoft.com/office/drawing/2014/main" id="{1409768D-C1BB-482B-8419-3DC4C2085A17}"/>
              </a:ext>
            </a:extLst>
          </p:cNvPr>
          <p:cNvSpPr/>
          <p:nvPr/>
        </p:nvSpPr>
        <p:spPr>
          <a:xfrm>
            <a:off x="1943075" y="3160115"/>
            <a:ext cx="2089912" cy="48598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29" name="文字方塊 28">
            <a:extLst>
              <a:ext uri="{FF2B5EF4-FFF2-40B4-BE49-F238E27FC236}">
                <a16:creationId xmlns:a16="http://schemas.microsoft.com/office/drawing/2014/main" id="{1DBBC01A-9D52-45B2-BFD6-FD0028E1BE14}"/>
              </a:ext>
            </a:extLst>
          </p:cNvPr>
          <p:cNvSpPr txBox="1"/>
          <p:nvPr/>
        </p:nvSpPr>
        <p:spPr>
          <a:xfrm>
            <a:off x="1852764" y="3784157"/>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0" name="矩形 29">
            <a:extLst>
              <a:ext uri="{FF2B5EF4-FFF2-40B4-BE49-F238E27FC236}">
                <a16:creationId xmlns:a16="http://schemas.microsoft.com/office/drawing/2014/main" id="{B8C5AAB0-2E46-4CEC-B65E-095C8C8089A5}"/>
              </a:ext>
            </a:extLst>
          </p:cNvPr>
          <p:cNvSpPr/>
          <p:nvPr/>
        </p:nvSpPr>
        <p:spPr>
          <a:xfrm>
            <a:off x="2396460" y="3172274"/>
            <a:ext cx="1183145" cy="461665"/>
          </a:xfrm>
          <a:prstGeom prst="rect">
            <a:avLst/>
          </a:prstGeom>
        </p:spPr>
        <p:txBody>
          <a:bodyPr wrap="none">
            <a:spAutoFit/>
          </a:bodyPr>
          <a:lstStyle/>
          <a:p>
            <a:pPr algn="ctr"/>
            <a:r>
              <a:rPr lang="en-US" altLang="zh-TW" sz="2400" dirty="0">
                <a:solidFill>
                  <a:schemeClr val="accent1"/>
                </a:solidFill>
              </a:rPr>
              <a:t>Title 02</a:t>
            </a:r>
            <a:endParaRPr lang="zh-TW" altLang="en-US" sz="2400" dirty="0">
              <a:solidFill>
                <a:schemeClr val="accent1"/>
              </a:solidFill>
            </a:endParaRPr>
          </a:p>
        </p:txBody>
      </p:sp>
      <p:sp>
        <p:nvSpPr>
          <p:cNvPr id="31" name="矩形 30">
            <a:extLst>
              <a:ext uri="{FF2B5EF4-FFF2-40B4-BE49-F238E27FC236}">
                <a16:creationId xmlns:a16="http://schemas.microsoft.com/office/drawing/2014/main" id="{509A5939-3307-41F4-B63A-40B533EDC72A}"/>
              </a:ext>
            </a:extLst>
          </p:cNvPr>
          <p:cNvSpPr/>
          <p:nvPr/>
        </p:nvSpPr>
        <p:spPr>
          <a:xfrm>
            <a:off x="1943075" y="5017267"/>
            <a:ext cx="2089912" cy="48598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32" name="文字方塊 31">
            <a:extLst>
              <a:ext uri="{FF2B5EF4-FFF2-40B4-BE49-F238E27FC236}">
                <a16:creationId xmlns:a16="http://schemas.microsoft.com/office/drawing/2014/main" id="{A9562420-2EF3-4FAA-9187-42ED70FC611D}"/>
              </a:ext>
            </a:extLst>
          </p:cNvPr>
          <p:cNvSpPr txBox="1"/>
          <p:nvPr/>
        </p:nvSpPr>
        <p:spPr>
          <a:xfrm>
            <a:off x="1852764" y="5641309"/>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3" name="矩形 32">
            <a:extLst>
              <a:ext uri="{FF2B5EF4-FFF2-40B4-BE49-F238E27FC236}">
                <a16:creationId xmlns:a16="http://schemas.microsoft.com/office/drawing/2014/main" id="{8ED79063-E5FF-4160-80AB-564195542770}"/>
              </a:ext>
            </a:extLst>
          </p:cNvPr>
          <p:cNvSpPr/>
          <p:nvPr/>
        </p:nvSpPr>
        <p:spPr>
          <a:xfrm>
            <a:off x="2396460" y="5029426"/>
            <a:ext cx="1183145" cy="461665"/>
          </a:xfrm>
          <a:prstGeom prst="rect">
            <a:avLst/>
          </a:prstGeom>
        </p:spPr>
        <p:txBody>
          <a:bodyPr wrap="none">
            <a:spAutoFit/>
          </a:bodyPr>
          <a:lstStyle/>
          <a:p>
            <a:pPr algn="ctr"/>
            <a:r>
              <a:rPr lang="en-US" altLang="zh-TW" sz="2400" dirty="0">
                <a:solidFill>
                  <a:schemeClr val="accent1"/>
                </a:solidFill>
              </a:rPr>
              <a:t>Title 03</a:t>
            </a:r>
            <a:endParaRPr lang="zh-TW" altLang="en-US" sz="2400" dirty="0">
              <a:solidFill>
                <a:schemeClr val="accent1"/>
              </a:solidFill>
            </a:endParaRPr>
          </a:p>
        </p:txBody>
      </p:sp>
    </p:spTree>
    <p:extLst>
      <p:ext uri="{BB962C8B-B14F-4D97-AF65-F5344CB8AC3E}">
        <p14:creationId xmlns:p14="http://schemas.microsoft.com/office/powerpoint/2010/main" val="2298754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E12D07E2-2F92-4C30-AD6C-0AE6505433CA}"/>
              </a:ext>
            </a:extLst>
          </p:cNvPr>
          <p:cNvGrpSpPr/>
          <p:nvPr/>
        </p:nvGrpSpPr>
        <p:grpSpPr>
          <a:xfrm rot="10800000">
            <a:off x="-1976284" y="-3827207"/>
            <a:ext cx="16144568" cy="14512413"/>
            <a:chOff x="-1976284" y="-3827207"/>
            <a:chExt cx="16144568" cy="14512413"/>
          </a:xfrm>
        </p:grpSpPr>
        <p:sp>
          <p:nvSpPr>
            <p:cNvPr id="9" name="矩形 8">
              <a:extLst>
                <a:ext uri="{FF2B5EF4-FFF2-40B4-BE49-F238E27FC236}">
                  <a16:creationId xmlns:a16="http://schemas.microsoft.com/office/drawing/2014/main" id="{F62B7120-7426-4F26-B7E3-497E1F36E8F5}"/>
                </a:ext>
              </a:extLst>
            </p:cNvPr>
            <p:cNvSpPr/>
            <p:nvPr/>
          </p:nvSpPr>
          <p:spPr>
            <a:xfrm>
              <a:off x="-1976284" y="-3827207"/>
              <a:ext cx="8072284" cy="14512413"/>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53496F26-291E-4765-B95C-816519CC6AAE}"/>
                </a:ext>
              </a:extLst>
            </p:cNvPr>
            <p:cNvSpPr/>
            <p:nvPr/>
          </p:nvSpPr>
          <p:spPr>
            <a:xfrm>
              <a:off x="6096000" y="-3827207"/>
              <a:ext cx="8072284" cy="1451241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頁尾版面配置區 1">
            <a:extLst>
              <a:ext uri="{FF2B5EF4-FFF2-40B4-BE49-F238E27FC236}">
                <a16:creationId xmlns:a16="http://schemas.microsoft.com/office/drawing/2014/main" id="{C35EA615-7AD2-452C-8203-93BC674DE404}"/>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矩形 6">
            <a:extLst>
              <a:ext uri="{FF2B5EF4-FFF2-40B4-BE49-F238E27FC236}">
                <a16:creationId xmlns:a16="http://schemas.microsoft.com/office/drawing/2014/main" id="{E498BD95-092E-48D9-82C9-1A5CFA42BFDC}"/>
              </a:ext>
            </a:extLst>
          </p:cNvPr>
          <p:cNvSpPr/>
          <p:nvPr/>
        </p:nvSpPr>
        <p:spPr>
          <a:xfrm>
            <a:off x="428342" y="301212"/>
            <a:ext cx="5234517" cy="769441"/>
          </a:xfrm>
          <a:prstGeom prst="rect">
            <a:avLst/>
          </a:prstGeom>
        </p:spPr>
        <p:txBody>
          <a:bodyPr wrap="square">
            <a:spAutoFit/>
          </a:bodyPr>
          <a:lstStyle/>
          <a:p>
            <a:r>
              <a:rPr lang="en-US" altLang="zh-TW" sz="4400" dirty="0">
                <a:solidFill>
                  <a:schemeClr val="bg1"/>
                </a:solidFill>
              </a:rPr>
              <a:t>Morph Template 24</a:t>
            </a:r>
            <a:endParaRPr lang="zh-TW" altLang="en-US" sz="4400" dirty="0"/>
          </a:p>
        </p:txBody>
      </p:sp>
      <p:pic>
        <p:nvPicPr>
          <p:cNvPr id="11" name="圖片版面配置區 8" descr="一張含有 家電用品, 縫紉機, 室內, 個人 的圖片&#10;&#10;自動產生的描述">
            <a:extLst>
              <a:ext uri="{FF2B5EF4-FFF2-40B4-BE49-F238E27FC236}">
                <a16:creationId xmlns:a16="http://schemas.microsoft.com/office/drawing/2014/main" id="{09FF2F39-D828-458E-8E33-133179D7C8C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4306" y="1599480"/>
            <a:ext cx="2132378" cy="2132378"/>
          </a:xfrm>
          <a:prstGeom prst="roundRect">
            <a:avLst>
              <a:gd name="adj" fmla="val 38609"/>
            </a:avLst>
          </a:prstGeom>
        </p:spPr>
      </p:pic>
      <p:pic>
        <p:nvPicPr>
          <p:cNvPr id="12" name="圖片版面配置區 10" descr="一張含有 食物 的圖片&#10;&#10;自動產生的描述">
            <a:extLst>
              <a:ext uri="{FF2B5EF4-FFF2-40B4-BE49-F238E27FC236}">
                <a16:creationId xmlns:a16="http://schemas.microsoft.com/office/drawing/2014/main" id="{0F891D58-5D6D-4718-8BE8-D3A8FB3B5E4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272395" y="1599480"/>
            <a:ext cx="2132378" cy="2132378"/>
          </a:xfrm>
          <a:prstGeom prst="roundRect">
            <a:avLst>
              <a:gd name="adj" fmla="val 38609"/>
            </a:avLst>
          </a:prstGeom>
        </p:spPr>
      </p:pic>
      <p:pic>
        <p:nvPicPr>
          <p:cNvPr id="13" name="圖片版面配置區 12" descr="一張含有 桌, 咖啡, 杯子, 盤 的圖片&#10;&#10;自動產生的描述">
            <a:extLst>
              <a:ext uri="{FF2B5EF4-FFF2-40B4-BE49-F238E27FC236}">
                <a16:creationId xmlns:a16="http://schemas.microsoft.com/office/drawing/2014/main" id="{733D16AD-D109-4667-9BC0-F778434D052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24306" y="3947569"/>
            <a:ext cx="2132378" cy="2132378"/>
          </a:xfrm>
          <a:prstGeom prst="roundRect">
            <a:avLst>
              <a:gd name="adj" fmla="val 38609"/>
            </a:avLst>
          </a:prstGeom>
        </p:spPr>
      </p:pic>
      <p:pic>
        <p:nvPicPr>
          <p:cNvPr id="14" name="圖片版面配置區 14" descr="一張含有 桌, 地面, 建築物, 坐 的圖片&#10;&#10;自動產生的描述">
            <a:extLst>
              <a:ext uri="{FF2B5EF4-FFF2-40B4-BE49-F238E27FC236}">
                <a16:creationId xmlns:a16="http://schemas.microsoft.com/office/drawing/2014/main" id="{8CF5DF4C-8114-4E29-ABD3-D005C73E65A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272395" y="3947569"/>
            <a:ext cx="2132378" cy="2132378"/>
          </a:xfrm>
          <a:prstGeom prst="roundRect">
            <a:avLst>
              <a:gd name="adj" fmla="val 38609"/>
            </a:avLst>
          </a:prstGeom>
        </p:spPr>
      </p:pic>
      <p:sp>
        <p:nvSpPr>
          <p:cNvPr id="15" name="矩形 14">
            <a:extLst>
              <a:ext uri="{FF2B5EF4-FFF2-40B4-BE49-F238E27FC236}">
                <a16:creationId xmlns:a16="http://schemas.microsoft.com/office/drawing/2014/main" id="{63A69527-2F4B-47E6-834D-DEEBB6ACE4A5}"/>
              </a:ext>
            </a:extLst>
          </p:cNvPr>
          <p:cNvSpPr/>
          <p:nvPr/>
        </p:nvSpPr>
        <p:spPr>
          <a:xfrm>
            <a:off x="7110840" y="1921691"/>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E832C770-F3AB-4ADC-8D81-A8ACF29D5CBC}"/>
              </a:ext>
            </a:extLst>
          </p:cNvPr>
          <p:cNvSpPr txBox="1"/>
          <p:nvPr/>
        </p:nvSpPr>
        <p:spPr>
          <a:xfrm>
            <a:off x="8185332" y="1966642"/>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7" name="矩形 16">
            <a:extLst>
              <a:ext uri="{FF2B5EF4-FFF2-40B4-BE49-F238E27FC236}">
                <a16:creationId xmlns:a16="http://schemas.microsoft.com/office/drawing/2014/main" id="{BA02C291-7C48-4A65-BAF6-96DD9166C812}"/>
              </a:ext>
            </a:extLst>
          </p:cNvPr>
          <p:cNvSpPr/>
          <p:nvPr/>
        </p:nvSpPr>
        <p:spPr>
          <a:xfrm>
            <a:off x="7110840" y="3458017"/>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8590DD72-FC4B-42DC-BCD5-CE122A27FDF8}"/>
              </a:ext>
            </a:extLst>
          </p:cNvPr>
          <p:cNvSpPr txBox="1"/>
          <p:nvPr/>
        </p:nvSpPr>
        <p:spPr>
          <a:xfrm>
            <a:off x="8185332" y="3502968"/>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9" name="矩形 18">
            <a:extLst>
              <a:ext uri="{FF2B5EF4-FFF2-40B4-BE49-F238E27FC236}">
                <a16:creationId xmlns:a16="http://schemas.microsoft.com/office/drawing/2014/main" id="{CE9C3BF0-DCFD-40C2-A70B-53AB07645E8A}"/>
              </a:ext>
            </a:extLst>
          </p:cNvPr>
          <p:cNvSpPr/>
          <p:nvPr/>
        </p:nvSpPr>
        <p:spPr>
          <a:xfrm>
            <a:off x="7110840" y="4994343"/>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20CD0AF9-22C3-4579-9FAB-74C77E1D878C}"/>
              </a:ext>
            </a:extLst>
          </p:cNvPr>
          <p:cNvSpPr txBox="1"/>
          <p:nvPr/>
        </p:nvSpPr>
        <p:spPr>
          <a:xfrm>
            <a:off x="8185332" y="5039294"/>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21" name="群組 20">
            <a:extLst>
              <a:ext uri="{FF2B5EF4-FFF2-40B4-BE49-F238E27FC236}">
                <a16:creationId xmlns:a16="http://schemas.microsoft.com/office/drawing/2014/main" id="{17B3CF5E-8B93-415C-A03C-AEA3F7369EC2}"/>
              </a:ext>
            </a:extLst>
          </p:cNvPr>
          <p:cNvGrpSpPr/>
          <p:nvPr/>
        </p:nvGrpSpPr>
        <p:grpSpPr>
          <a:xfrm>
            <a:off x="7263104" y="2138836"/>
            <a:ext cx="524038" cy="394276"/>
            <a:chOff x="9889066" y="1357114"/>
            <a:chExt cx="1556812" cy="1171316"/>
          </a:xfrm>
          <a:solidFill>
            <a:schemeClr val="bg1"/>
          </a:solidFill>
        </p:grpSpPr>
        <p:sp>
          <p:nvSpPr>
            <p:cNvPr id="22" name="手繪多邊形: 圖案 21">
              <a:extLst>
                <a:ext uri="{FF2B5EF4-FFF2-40B4-BE49-F238E27FC236}">
                  <a16:creationId xmlns:a16="http://schemas.microsoft.com/office/drawing/2014/main" id="{5EAF562B-87C9-40FE-A2F9-C0779280F118}"/>
                </a:ext>
              </a:extLst>
            </p:cNvPr>
            <p:cNvSpPr/>
            <p:nvPr/>
          </p:nvSpPr>
          <p:spPr>
            <a:xfrm>
              <a:off x="10488636"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4"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4F65524B-E0AA-4B29-94AB-A87DA296C2E1}"/>
                </a:ext>
              </a:extLst>
            </p:cNvPr>
            <p:cNvSpPr/>
            <p:nvPr/>
          </p:nvSpPr>
          <p:spPr>
            <a:xfrm>
              <a:off x="10742733"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3"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9CF93533-F726-46D6-A9DB-A25DFED711C6}"/>
                </a:ext>
              </a:extLst>
            </p:cNvPr>
            <p:cNvSpPr/>
            <p:nvPr/>
          </p:nvSpPr>
          <p:spPr>
            <a:xfrm>
              <a:off x="9889066" y="1357114"/>
              <a:ext cx="1556812" cy="1171316"/>
            </a:xfrm>
            <a:custGeom>
              <a:avLst/>
              <a:gdLst>
                <a:gd name="connsiteX0" fmla="*/ 1522216 w 1556812"/>
                <a:gd name="connsiteY0" fmla="*/ 0 h 1171315"/>
                <a:gd name="connsiteX1" fmla="*/ 34596 w 1556812"/>
                <a:gd name="connsiteY1" fmla="*/ 0 h 1171315"/>
                <a:gd name="connsiteX2" fmla="*/ 0 w 1556812"/>
                <a:gd name="connsiteY2" fmla="*/ 34596 h 1171315"/>
                <a:gd name="connsiteX3" fmla="*/ 0 w 1556812"/>
                <a:gd name="connsiteY3" fmla="*/ 1137723 h 1171315"/>
                <a:gd name="connsiteX4" fmla="*/ 34596 w 1556812"/>
                <a:gd name="connsiteY4" fmla="*/ 1172319 h 1171315"/>
                <a:gd name="connsiteX5" fmla="*/ 69192 w 1556812"/>
                <a:gd name="connsiteY5" fmla="*/ 1137723 h 1171315"/>
                <a:gd name="connsiteX6" fmla="*/ 69192 w 1556812"/>
                <a:gd name="connsiteY6" fmla="*/ 505455 h 1171315"/>
                <a:gd name="connsiteX7" fmla="*/ 1487620 w 1556812"/>
                <a:gd name="connsiteY7" fmla="*/ 505455 h 1171315"/>
                <a:gd name="connsiteX8" fmla="*/ 1487620 w 1556812"/>
                <a:gd name="connsiteY8" fmla="*/ 1137728 h 1171315"/>
                <a:gd name="connsiteX9" fmla="*/ 1522216 w 1556812"/>
                <a:gd name="connsiteY9" fmla="*/ 1172324 h 1171315"/>
                <a:gd name="connsiteX10" fmla="*/ 1556812 w 1556812"/>
                <a:gd name="connsiteY10" fmla="*/ 1137728 h 1171315"/>
                <a:gd name="connsiteX11" fmla="*/ 1556812 w 1556812"/>
                <a:gd name="connsiteY11" fmla="*/ 34596 h 1171315"/>
                <a:gd name="connsiteX12" fmla="*/ 1522216 w 1556812"/>
                <a:gd name="connsiteY12" fmla="*/ 0 h 1171315"/>
                <a:gd name="connsiteX13" fmla="*/ 1487620 w 1556812"/>
                <a:gd name="connsiteY13" fmla="*/ 69192 h 1171315"/>
                <a:gd name="connsiteX14" fmla="*/ 1487620 w 1556812"/>
                <a:gd name="connsiteY14" fmla="*/ 154129 h 1171315"/>
                <a:gd name="connsiteX15" fmla="*/ 69192 w 1556812"/>
                <a:gd name="connsiteY15" fmla="*/ 154129 h 1171315"/>
                <a:gd name="connsiteX16" fmla="*/ 69192 w 1556812"/>
                <a:gd name="connsiteY16" fmla="*/ 69192 h 1171315"/>
                <a:gd name="connsiteX17" fmla="*/ 1487620 w 1556812"/>
                <a:gd name="connsiteY17" fmla="*/ 69192 h 1171315"/>
                <a:gd name="connsiteX18" fmla="*/ 69192 w 1556812"/>
                <a:gd name="connsiteY18" fmla="*/ 223321 h 1171315"/>
                <a:gd name="connsiteX19" fmla="*/ 732992 w 1556812"/>
                <a:gd name="connsiteY19" fmla="*/ 223321 h 1171315"/>
                <a:gd name="connsiteX20" fmla="*/ 732992 w 1556812"/>
                <a:gd name="connsiteY20" fmla="*/ 436263 h 1171315"/>
                <a:gd name="connsiteX21" fmla="*/ 69192 w 1556812"/>
                <a:gd name="connsiteY21" fmla="*/ 436263 h 1171315"/>
                <a:gd name="connsiteX22" fmla="*/ 69192 w 1556812"/>
                <a:gd name="connsiteY22" fmla="*/ 223321 h 1171315"/>
                <a:gd name="connsiteX23" fmla="*/ 802183 w 1556812"/>
                <a:gd name="connsiteY23" fmla="*/ 436263 h 1171315"/>
                <a:gd name="connsiteX24" fmla="*/ 802183 w 1556812"/>
                <a:gd name="connsiteY24" fmla="*/ 223321 h 1171315"/>
                <a:gd name="connsiteX25" fmla="*/ 1487620 w 1556812"/>
                <a:gd name="connsiteY25" fmla="*/ 223321 h 1171315"/>
                <a:gd name="connsiteX26" fmla="*/ 1487620 w 1556812"/>
                <a:gd name="connsiteY26" fmla="*/ 436263 h 1171315"/>
                <a:gd name="connsiteX27" fmla="*/ 802183 w 1556812"/>
                <a:gd name="connsiteY27" fmla="*/ 436263 h 1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6812" h="1171315">
                  <a:moveTo>
                    <a:pt x="1522216" y="0"/>
                  </a:moveTo>
                  <a:lnTo>
                    <a:pt x="34596" y="0"/>
                  </a:lnTo>
                  <a:cubicBezTo>
                    <a:pt x="15489" y="0"/>
                    <a:pt x="0" y="15489"/>
                    <a:pt x="0" y="34596"/>
                  </a:cubicBezTo>
                  <a:lnTo>
                    <a:pt x="0" y="1137723"/>
                  </a:lnTo>
                  <a:cubicBezTo>
                    <a:pt x="0" y="1156830"/>
                    <a:pt x="15489" y="1172319"/>
                    <a:pt x="34596" y="1172319"/>
                  </a:cubicBezTo>
                  <a:cubicBezTo>
                    <a:pt x="53703" y="1172319"/>
                    <a:pt x="69192" y="1156830"/>
                    <a:pt x="69192" y="1137723"/>
                  </a:cubicBezTo>
                  <a:lnTo>
                    <a:pt x="69192" y="505455"/>
                  </a:lnTo>
                  <a:lnTo>
                    <a:pt x="1487620" y="505455"/>
                  </a:lnTo>
                  <a:lnTo>
                    <a:pt x="1487620" y="1137728"/>
                  </a:lnTo>
                  <a:cubicBezTo>
                    <a:pt x="1487620" y="1156835"/>
                    <a:pt x="1503109" y="1172324"/>
                    <a:pt x="1522216" y="1172324"/>
                  </a:cubicBezTo>
                  <a:cubicBezTo>
                    <a:pt x="1541323" y="1172324"/>
                    <a:pt x="1556812" y="1156835"/>
                    <a:pt x="1556812" y="1137728"/>
                  </a:cubicBezTo>
                  <a:lnTo>
                    <a:pt x="1556812" y="34596"/>
                  </a:lnTo>
                  <a:cubicBezTo>
                    <a:pt x="1556812" y="15489"/>
                    <a:pt x="1541323" y="0"/>
                    <a:pt x="1522216" y="0"/>
                  </a:cubicBezTo>
                  <a:close/>
                  <a:moveTo>
                    <a:pt x="1487620" y="69192"/>
                  </a:moveTo>
                  <a:lnTo>
                    <a:pt x="1487620" y="154129"/>
                  </a:lnTo>
                  <a:lnTo>
                    <a:pt x="69192" y="154129"/>
                  </a:lnTo>
                  <a:lnTo>
                    <a:pt x="69192" y="69192"/>
                  </a:lnTo>
                  <a:lnTo>
                    <a:pt x="1487620" y="69192"/>
                  </a:lnTo>
                  <a:close/>
                  <a:moveTo>
                    <a:pt x="69192" y="223321"/>
                  </a:moveTo>
                  <a:lnTo>
                    <a:pt x="732992" y="223321"/>
                  </a:lnTo>
                  <a:lnTo>
                    <a:pt x="732992" y="436263"/>
                  </a:lnTo>
                  <a:lnTo>
                    <a:pt x="69192" y="436263"/>
                  </a:lnTo>
                  <a:lnTo>
                    <a:pt x="69192" y="223321"/>
                  </a:lnTo>
                  <a:close/>
                  <a:moveTo>
                    <a:pt x="802183" y="436263"/>
                  </a:moveTo>
                  <a:lnTo>
                    <a:pt x="802183" y="223321"/>
                  </a:lnTo>
                  <a:lnTo>
                    <a:pt x="1487620" y="223321"/>
                  </a:lnTo>
                  <a:lnTo>
                    <a:pt x="1487620" y="436263"/>
                  </a:lnTo>
                  <a:lnTo>
                    <a:pt x="802183" y="436263"/>
                  </a:lnTo>
                  <a:close/>
                </a:path>
              </a:pathLst>
            </a:custGeom>
            <a:grpFill/>
            <a:ln w="4929" cap="flat">
              <a:noFill/>
              <a:prstDash val="solid"/>
              <a:miter/>
            </a:ln>
          </p:spPr>
          <p:txBody>
            <a:bodyPr rtlCol="0" anchor="ctr"/>
            <a:lstStyle/>
            <a:p>
              <a:endParaRPr lang="zh-TW" altLang="en-US"/>
            </a:p>
          </p:txBody>
        </p:sp>
      </p:grpSp>
      <p:grpSp>
        <p:nvGrpSpPr>
          <p:cNvPr id="25" name="群組 24">
            <a:extLst>
              <a:ext uri="{FF2B5EF4-FFF2-40B4-BE49-F238E27FC236}">
                <a16:creationId xmlns:a16="http://schemas.microsoft.com/office/drawing/2014/main" id="{AEDB3125-AD86-46EE-B196-010AB8670BD3}"/>
              </a:ext>
            </a:extLst>
          </p:cNvPr>
          <p:cNvGrpSpPr/>
          <p:nvPr/>
        </p:nvGrpSpPr>
        <p:grpSpPr>
          <a:xfrm>
            <a:off x="7248898" y="3653225"/>
            <a:ext cx="552450" cy="438150"/>
            <a:chOff x="5317772" y="5103680"/>
            <a:chExt cx="552450" cy="438150"/>
          </a:xfrm>
          <a:solidFill>
            <a:schemeClr val="bg1"/>
          </a:solidFill>
        </p:grpSpPr>
        <p:sp>
          <p:nvSpPr>
            <p:cNvPr id="26" name="手繪多邊形: 圖案 25">
              <a:extLst>
                <a:ext uri="{FF2B5EF4-FFF2-40B4-BE49-F238E27FC236}">
                  <a16:creationId xmlns:a16="http://schemas.microsoft.com/office/drawing/2014/main" id="{0F114EB1-D9CF-40C7-9ACA-FA1BF360CAFC}"/>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CA5E859E-5680-4D20-867E-BD01D9576BA8}"/>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9B705A49-CD04-4B30-BB79-46E6D4E27B40}"/>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grpSp>
        <p:nvGrpSpPr>
          <p:cNvPr id="29" name="群組 28">
            <a:extLst>
              <a:ext uri="{FF2B5EF4-FFF2-40B4-BE49-F238E27FC236}">
                <a16:creationId xmlns:a16="http://schemas.microsoft.com/office/drawing/2014/main" id="{27FB1FF6-65A2-431B-8F98-771F563A6AF9}"/>
              </a:ext>
            </a:extLst>
          </p:cNvPr>
          <p:cNvGrpSpPr/>
          <p:nvPr/>
        </p:nvGrpSpPr>
        <p:grpSpPr>
          <a:xfrm>
            <a:off x="7212940" y="5123942"/>
            <a:ext cx="639438" cy="539478"/>
            <a:chOff x="326187" y="2753138"/>
            <a:chExt cx="1900719" cy="1603595"/>
          </a:xfrm>
          <a:solidFill>
            <a:schemeClr val="bg1"/>
          </a:solidFill>
        </p:grpSpPr>
        <p:sp>
          <p:nvSpPr>
            <p:cNvPr id="30" name="手繪多邊形: 圖案 29">
              <a:extLst>
                <a:ext uri="{FF2B5EF4-FFF2-40B4-BE49-F238E27FC236}">
                  <a16:creationId xmlns:a16="http://schemas.microsoft.com/office/drawing/2014/main" id="{501B82CB-0623-4CD3-9A64-590B07E774D3}"/>
                </a:ext>
              </a:extLst>
            </p:cNvPr>
            <p:cNvSpPr/>
            <p:nvPr/>
          </p:nvSpPr>
          <p:spPr>
            <a:xfrm>
              <a:off x="1724417" y="2927916"/>
              <a:ext cx="104867" cy="104867"/>
            </a:xfrm>
            <a:custGeom>
              <a:avLst/>
              <a:gdLst>
                <a:gd name="connsiteX0" fmla="*/ 104867 w 104867"/>
                <a:gd name="connsiteY0" fmla="*/ 52434 h 104867"/>
                <a:gd name="connsiteX1" fmla="*/ 52434 w 104867"/>
                <a:gd name="connsiteY1" fmla="*/ 104867 h 104867"/>
                <a:gd name="connsiteX2" fmla="*/ 0 w 104867"/>
                <a:gd name="connsiteY2" fmla="*/ 52434 h 104867"/>
                <a:gd name="connsiteX3" fmla="*/ 52434 w 104867"/>
                <a:gd name="connsiteY3" fmla="*/ 0 h 104867"/>
                <a:gd name="connsiteX4" fmla="*/ 104867 w 104867"/>
                <a:gd name="connsiteY4" fmla="*/ 52434 h 104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7" h="104867">
                  <a:moveTo>
                    <a:pt x="104867" y="52434"/>
                  </a:moveTo>
                  <a:cubicBezTo>
                    <a:pt x="104867" y="81392"/>
                    <a:pt x="81392" y="104867"/>
                    <a:pt x="52434" y="104867"/>
                  </a:cubicBezTo>
                  <a:cubicBezTo>
                    <a:pt x="23475" y="104867"/>
                    <a:pt x="0" y="81392"/>
                    <a:pt x="0" y="52434"/>
                  </a:cubicBezTo>
                  <a:cubicBezTo>
                    <a:pt x="0" y="23475"/>
                    <a:pt x="23475" y="0"/>
                    <a:pt x="52434" y="0"/>
                  </a:cubicBezTo>
                  <a:cubicBezTo>
                    <a:pt x="81392" y="0"/>
                    <a:pt x="104867" y="23475"/>
                    <a:pt x="104867" y="52434"/>
                  </a:cubicBezTo>
                  <a:close/>
                </a:path>
              </a:pathLst>
            </a:custGeom>
            <a:grpFill/>
            <a:ln w="4369" cap="flat">
              <a:noFill/>
              <a:prstDash val="solid"/>
              <a:miter/>
            </a:ln>
          </p:spPr>
          <p:txBody>
            <a:bodyPr rtlCol="0" anchor="ctr"/>
            <a:lstStyle/>
            <a:p>
              <a:endParaRPr lang="zh-TW" altLang="en-US"/>
            </a:p>
          </p:txBody>
        </p:sp>
        <p:sp>
          <p:nvSpPr>
            <p:cNvPr id="31" name="手繪多邊形: 圖案 30">
              <a:extLst>
                <a:ext uri="{FF2B5EF4-FFF2-40B4-BE49-F238E27FC236}">
                  <a16:creationId xmlns:a16="http://schemas.microsoft.com/office/drawing/2014/main" id="{F417DE48-7671-4253-B546-A78A5C68279F}"/>
                </a:ext>
              </a:extLst>
            </p:cNvPr>
            <p:cNvSpPr/>
            <p:nvPr/>
          </p:nvSpPr>
          <p:spPr>
            <a:xfrm>
              <a:off x="326187" y="2753138"/>
              <a:ext cx="1900719" cy="1603595"/>
            </a:xfrm>
            <a:custGeom>
              <a:avLst/>
              <a:gdLst>
                <a:gd name="connsiteX0" fmla="*/ 1834049 w 1900718"/>
                <a:gd name="connsiteY0" fmla="*/ 209734 h 1603594"/>
                <a:gd name="connsiteX1" fmla="*/ 1616445 w 1900718"/>
                <a:gd name="connsiteY1" fmla="*/ 148304 h 1603594"/>
                <a:gd name="connsiteX2" fmla="*/ 1529567 w 1900718"/>
                <a:gd name="connsiteY2" fmla="*/ 61430 h 1603594"/>
                <a:gd name="connsiteX3" fmla="*/ 1381259 w 1900718"/>
                <a:gd name="connsiteY3" fmla="*/ 0 h 1603594"/>
                <a:gd name="connsiteX4" fmla="*/ 1137355 w 1900718"/>
                <a:gd name="connsiteY4" fmla="*/ 0 h 1603594"/>
                <a:gd name="connsiteX5" fmla="*/ 1135887 w 1900718"/>
                <a:gd name="connsiteY5" fmla="*/ 0 h 1603594"/>
                <a:gd name="connsiteX6" fmla="*/ 987242 w 1900718"/>
                <a:gd name="connsiteY6" fmla="*/ 61426 h 1603594"/>
                <a:gd name="connsiteX7" fmla="*/ 985962 w 1900718"/>
                <a:gd name="connsiteY7" fmla="*/ 62702 h 1603594"/>
                <a:gd name="connsiteX8" fmla="*/ 822312 w 1900718"/>
                <a:gd name="connsiteY8" fmla="*/ 226347 h 1603594"/>
                <a:gd name="connsiteX9" fmla="*/ 769026 w 1900718"/>
                <a:gd name="connsiteY9" fmla="*/ 354993 h 1603594"/>
                <a:gd name="connsiteX10" fmla="*/ 769026 w 1900718"/>
                <a:gd name="connsiteY10" fmla="*/ 409917 h 1603594"/>
                <a:gd name="connsiteX11" fmla="*/ 946470 w 1900718"/>
                <a:gd name="connsiteY11" fmla="*/ 626791 h 1603594"/>
                <a:gd name="connsiteX12" fmla="*/ 978761 w 1900718"/>
                <a:gd name="connsiteY12" fmla="*/ 629203 h 1603594"/>
                <a:gd name="connsiteX13" fmla="*/ 978761 w 1900718"/>
                <a:gd name="connsiteY13" fmla="*/ 643168 h 1603594"/>
                <a:gd name="connsiteX14" fmla="*/ 382980 w 1900718"/>
                <a:gd name="connsiteY14" fmla="*/ 1012157 h 1603594"/>
                <a:gd name="connsiteX15" fmla="*/ 279646 w 1900718"/>
                <a:gd name="connsiteY15" fmla="*/ 1258407 h 1603594"/>
                <a:gd name="connsiteX16" fmla="*/ 309581 w 1900718"/>
                <a:gd name="connsiteY16" fmla="*/ 1398758 h 1603594"/>
                <a:gd name="connsiteX17" fmla="*/ 104867 w 1900718"/>
                <a:gd name="connsiteY17" fmla="*/ 1398230 h 1603594"/>
                <a:gd name="connsiteX18" fmla="*/ 0 w 1900718"/>
                <a:gd name="connsiteY18" fmla="*/ 1503097 h 1603594"/>
                <a:gd name="connsiteX19" fmla="*/ 104867 w 1900718"/>
                <a:gd name="connsiteY19" fmla="*/ 1607964 h 1603594"/>
                <a:gd name="connsiteX20" fmla="*/ 977721 w 1900718"/>
                <a:gd name="connsiteY20" fmla="*/ 1607964 h 1603594"/>
                <a:gd name="connsiteX21" fmla="*/ 1040550 w 1900718"/>
                <a:gd name="connsiteY21" fmla="*/ 1506732 h 1603594"/>
                <a:gd name="connsiteX22" fmla="*/ 940170 w 1900718"/>
                <a:gd name="connsiteY22" fmla="*/ 1415454 h 1603594"/>
                <a:gd name="connsiteX23" fmla="*/ 1038365 w 1900718"/>
                <a:gd name="connsiteY23" fmla="*/ 1328283 h 1603594"/>
                <a:gd name="connsiteX24" fmla="*/ 1118584 w 1900718"/>
                <a:gd name="connsiteY24" fmla="*/ 1328283 h 1603594"/>
                <a:gd name="connsiteX25" fmla="*/ 1118584 w 1900718"/>
                <a:gd name="connsiteY25" fmla="*/ 1538053 h 1603594"/>
                <a:gd name="connsiteX26" fmla="*/ 1188495 w 1900718"/>
                <a:gd name="connsiteY26" fmla="*/ 1607964 h 1603594"/>
                <a:gd name="connsiteX27" fmla="*/ 1448597 w 1900718"/>
                <a:gd name="connsiteY27" fmla="*/ 1607964 h 1603594"/>
                <a:gd name="connsiteX28" fmla="*/ 1509787 w 1900718"/>
                <a:gd name="connsiteY28" fmla="*/ 1503198 h 1603594"/>
                <a:gd name="connsiteX29" fmla="*/ 1354207 w 1900718"/>
                <a:gd name="connsiteY29" fmla="*/ 1400838 h 1603594"/>
                <a:gd name="connsiteX30" fmla="*/ 1369754 w 1900718"/>
                <a:gd name="connsiteY30" fmla="*/ 1276457 h 1603594"/>
                <a:gd name="connsiteX31" fmla="*/ 1532757 w 1900718"/>
                <a:gd name="connsiteY31" fmla="*/ 1039938 h 1603594"/>
                <a:gd name="connsiteX32" fmla="*/ 1398225 w 1900718"/>
                <a:gd name="connsiteY32" fmla="*/ 700701 h 1603594"/>
                <a:gd name="connsiteX33" fmla="*/ 1398225 w 1900718"/>
                <a:gd name="connsiteY33" fmla="*/ 559288 h 1603594"/>
                <a:gd name="connsiteX34" fmla="*/ 1607960 w 1900718"/>
                <a:gd name="connsiteY34" fmla="*/ 559288 h 1603594"/>
                <a:gd name="connsiteX35" fmla="*/ 1819726 w 1900718"/>
                <a:gd name="connsiteY35" fmla="*/ 439381 h 1603594"/>
                <a:gd name="connsiteX36" fmla="*/ 1904061 w 1900718"/>
                <a:gd name="connsiteY36" fmla="*/ 279397 h 1603594"/>
                <a:gd name="connsiteX37" fmla="*/ 1834049 w 1900718"/>
                <a:gd name="connsiteY37" fmla="*/ 209734 h 1603594"/>
                <a:gd name="connsiteX38" fmla="*/ 978455 w 1900718"/>
                <a:gd name="connsiteY38" fmla="*/ 558545 h 1603594"/>
                <a:gd name="connsiteX39" fmla="*/ 838938 w 1900718"/>
                <a:gd name="connsiteY39" fmla="*/ 411696 h 1603594"/>
                <a:gd name="connsiteX40" fmla="*/ 838938 w 1900718"/>
                <a:gd name="connsiteY40" fmla="*/ 355011 h 1603594"/>
                <a:gd name="connsiteX41" fmla="*/ 871744 w 1900718"/>
                <a:gd name="connsiteY41" fmla="*/ 275788 h 1603594"/>
                <a:gd name="connsiteX42" fmla="*/ 1035394 w 1900718"/>
                <a:gd name="connsiteY42" fmla="*/ 112147 h 1603594"/>
                <a:gd name="connsiteX43" fmla="*/ 1118584 w 1900718"/>
                <a:gd name="connsiteY43" fmla="*/ 71677 h 1603594"/>
                <a:gd name="connsiteX44" fmla="*/ 1118584 w 1900718"/>
                <a:gd name="connsiteY44" fmla="*/ 419469 h 1603594"/>
                <a:gd name="connsiteX45" fmla="*/ 978455 w 1900718"/>
                <a:gd name="connsiteY45" fmla="*/ 558545 h 1603594"/>
                <a:gd name="connsiteX46" fmla="*/ 104867 w 1900718"/>
                <a:gd name="connsiteY46" fmla="*/ 1538053 h 1603594"/>
                <a:gd name="connsiteX47" fmla="*/ 69911 w 1900718"/>
                <a:gd name="connsiteY47" fmla="*/ 1503097 h 1603594"/>
                <a:gd name="connsiteX48" fmla="*/ 104679 w 1900718"/>
                <a:gd name="connsiteY48" fmla="*/ 1468141 h 1603594"/>
                <a:gd name="connsiteX49" fmla="*/ 351790 w 1900718"/>
                <a:gd name="connsiteY49" fmla="*/ 1468779 h 1603594"/>
                <a:gd name="connsiteX50" fmla="*/ 421549 w 1900718"/>
                <a:gd name="connsiteY50" fmla="*/ 1538053 h 1603594"/>
                <a:gd name="connsiteX51" fmla="*/ 104867 w 1900718"/>
                <a:gd name="connsiteY51" fmla="*/ 1538053 h 1603594"/>
                <a:gd name="connsiteX52" fmla="*/ 1759786 w 1900718"/>
                <a:gd name="connsiteY52" fmla="*/ 403416 h 1603594"/>
                <a:gd name="connsiteX53" fmla="*/ 1607964 w 1900718"/>
                <a:gd name="connsiteY53" fmla="*/ 489380 h 1603594"/>
                <a:gd name="connsiteX54" fmla="*/ 1429651 w 1900718"/>
                <a:gd name="connsiteY54" fmla="*/ 489380 h 1603594"/>
                <a:gd name="connsiteX55" fmla="*/ 1331220 w 1900718"/>
                <a:gd name="connsiteY55" fmla="*/ 419469 h 1603594"/>
                <a:gd name="connsiteX56" fmla="*/ 1258407 w 1900718"/>
                <a:gd name="connsiteY56" fmla="*/ 419469 h 1603594"/>
                <a:gd name="connsiteX57" fmla="*/ 1328318 w 1900718"/>
                <a:gd name="connsiteY57" fmla="*/ 526110 h 1603594"/>
                <a:gd name="connsiteX58" fmla="*/ 1328318 w 1900718"/>
                <a:gd name="connsiteY58" fmla="*/ 735499 h 1603594"/>
                <a:gd name="connsiteX59" fmla="*/ 1463855 w 1900718"/>
                <a:gd name="connsiteY59" fmla="*/ 1028114 h 1603594"/>
                <a:gd name="connsiteX60" fmla="*/ 1304557 w 1900718"/>
                <a:gd name="connsiteY60" fmla="*/ 1234449 h 1603594"/>
                <a:gd name="connsiteX61" fmla="*/ 1276156 w 1900718"/>
                <a:gd name="connsiteY61" fmla="*/ 1461578 h 1603594"/>
                <a:gd name="connsiteX62" fmla="*/ 1448597 w 1900718"/>
                <a:gd name="connsiteY62" fmla="*/ 1538057 h 1603594"/>
                <a:gd name="connsiteX63" fmla="*/ 1188495 w 1900718"/>
                <a:gd name="connsiteY63" fmla="*/ 1538057 h 1603594"/>
                <a:gd name="connsiteX64" fmla="*/ 1188495 w 1900718"/>
                <a:gd name="connsiteY64" fmla="*/ 1188500 h 1603594"/>
                <a:gd name="connsiteX65" fmla="*/ 1118584 w 1900718"/>
                <a:gd name="connsiteY65" fmla="*/ 1188500 h 1603594"/>
                <a:gd name="connsiteX66" fmla="*/ 1118584 w 1900718"/>
                <a:gd name="connsiteY66" fmla="*/ 1258376 h 1603594"/>
                <a:gd name="connsiteX67" fmla="*/ 1038365 w 1900718"/>
                <a:gd name="connsiteY67" fmla="*/ 1258376 h 1603594"/>
                <a:gd name="connsiteX68" fmla="*/ 977585 w 1900718"/>
                <a:gd name="connsiteY68" fmla="*/ 1272162 h 1603594"/>
                <a:gd name="connsiteX69" fmla="*/ 876354 w 1900718"/>
                <a:gd name="connsiteY69" fmla="*/ 1011226 h 1603594"/>
                <a:gd name="connsiteX70" fmla="*/ 826922 w 1900718"/>
                <a:gd name="connsiteY70" fmla="*/ 1060658 h 1603594"/>
                <a:gd name="connsiteX71" fmla="*/ 865155 w 1900718"/>
                <a:gd name="connsiteY71" fmla="*/ 1408612 h 1603594"/>
                <a:gd name="connsiteX72" fmla="*/ 844194 w 1900718"/>
                <a:gd name="connsiteY72" fmla="*/ 1450047 h 1603594"/>
                <a:gd name="connsiteX73" fmla="*/ 977717 w 1900718"/>
                <a:gd name="connsiteY73" fmla="*/ 1538057 h 1603594"/>
                <a:gd name="connsiteX74" fmla="*/ 628994 w 1900718"/>
                <a:gd name="connsiteY74" fmla="*/ 1538057 h 1603594"/>
                <a:gd name="connsiteX75" fmla="*/ 349929 w 1900718"/>
                <a:gd name="connsiteY75" fmla="*/ 1262178 h 1603594"/>
                <a:gd name="connsiteX76" fmla="*/ 463194 w 1900718"/>
                <a:gd name="connsiteY76" fmla="*/ 1034804 h 1603594"/>
                <a:gd name="connsiteX77" fmla="*/ 1048672 w 1900718"/>
                <a:gd name="connsiteY77" fmla="*/ 683568 h 1603594"/>
                <a:gd name="connsiteX78" fmla="*/ 1048620 w 1900718"/>
                <a:gd name="connsiteY78" fmla="*/ 616375 h 1603594"/>
                <a:gd name="connsiteX79" fmla="*/ 1188495 w 1900718"/>
                <a:gd name="connsiteY79" fmla="*/ 419469 h 1603594"/>
                <a:gd name="connsiteX80" fmla="*/ 1188495 w 1900718"/>
                <a:gd name="connsiteY80" fmla="*/ 69911 h 1603594"/>
                <a:gd name="connsiteX81" fmla="*/ 1381281 w 1900718"/>
                <a:gd name="connsiteY81" fmla="*/ 69911 h 1603594"/>
                <a:gd name="connsiteX82" fmla="*/ 1480140 w 1900718"/>
                <a:gd name="connsiteY82" fmla="*/ 110862 h 1603594"/>
                <a:gd name="connsiteX83" fmla="*/ 1567000 w 1900718"/>
                <a:gd name="connsiteY83" fmla="*/ 197732 h 1603594"/>
                <a:gd name="connsiteX84" fmla="*/ 1752122 w 1900718"/>
                <a:gd name="connsiteY84" fmla="*/ 278409 h 1603594"/>
                <a:gd name="connsiteX85" fmla="*/ 1799504 w 1900718"/>
                <a:gd name="connsiteY85" fmla="*/ 337218 h 1603594"/>
                <a:gd name="connsiteX86" fmla="*/ 1759786 w 1900718"/>
                <a:gd name="connsiteY86" fmla="*/ 403416 h 16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0718" h="1603594">
                  <a:moveTo>
                    <a:pt x="1834049" y="209734"/>
                  </a:moveTo>
                  <a:cubicBezTo>
                    <a:pt x="1753079" y="209734"/>
                    <a:pt x="1683573" y="215432"/>
                    <a:pt x="1616445" y="148304"/>
                  </a:cubicBezTo>
                  <a:lnTo>
                    <a:pt x="1529567" y="61430"/>
                  </a:lnTo>
                  <a:cubicBezTo>
                    <a:pt x="1490225" y="22096"/>
                    <a:pt x="1436891" y="0"/>
                    <a:pt x="1381259" y="0"/>
                  </a:cubicBezTo>
                  <a:lnTo>
                    <a:pt x="1137355" y="0"/>
                  </a:lnTo>
                  <a:lnTo>
                    <a:pt x="1135887" y="0"/>
                  </a:lnTo>
                  <a:cubicBezTo>
                    <a:pt x="1080159" y="0"/>
                    <a:pt x="1026720" y="22083"/>
                    <a:pt x="987242" y="61426"/>
                  </a:cubicBezTo>
                  <a:lnTo>
                    <a:pt x="985962" y="62702"/>
                  </a:lnTo>
                  <a:lnTo>
                    <a:pt x="822312" y="226347"/>
                  </a:lnTo>
                  <a:cubicBezTo>
                    <a:pt x="788191" y="260464"/>
                    <a:pt x="769026" y="306741"/>
                    <a:pt x="769026" y="354993"/>
                  </a:cubicBezTo>
                  <a:lnTo>
                    <a:pt x="769026" y="409917"/>
                  </a:lnTo>
                  <a:cubicBezTo>
                    <a:pt x="769026" y="509445"/>
                    <a:pt x="848018" y="612110"/>
                    <a:pt x="946470" y="626791"/>
                  </a:cubicBezTo>
                  <a:cubicBezTo>
                    <a:pt x="957394" y="628417"/>
                    <a:pt x="968165" y="629203"/>
                    <a:pt x="978761" y="629203"/>
                  </a:cubicBezTo>
                  <a:lnTo>
                    <a:pt x="978761" y="643168"/>
                  </a:lnTo>
                  <a:cubicBezTo>
                    <a:pt x="806473" y="742460"/>
                    <a:pt x="452974" y="942687"/>
                    <a:pt x="382980" y="1012157"/>
                  </a:cubicBezTo>
                  <a:cubicBezTo>
                    <a:pt x="324075" y="1071083"/>
                    <a:pt x="279646" y="1164245"/>
                    <a:pt x="279646" y="1258407"/>
                  </a:cubicBezTo>
                  <a:cubicBezTo>
                    <a:pt x="279646" y="1300437"/>
                    <a:pt x="285143" y="1343183"/>
                    <a:pt x="309581" y="1398758"/>
                  </a:cubicBezTo>
                  <a:lnTo>
                    <a:pt x="104867" y="1398230"/>
                  </a:lnTo>
                  <a:cubicBezTo>
                    <a:pt x="46954" y="1398230"/>
                    <a:pt x="0" y="1445184"/>
                    <a:pt x="0" y="1503097"/>
                  </a:cubicBezTo>
                  <a:cubicBezTo>
                    <a:pt x="0" y="1561010"/>
                    <a:pt x="46954" y="1607964"/>
                    <a:pt x="104867" y="1607964"/>
                  </a:cubicBezTo>
                  <a:lnTo>
                    <a:pt x="977721" y="1607964"/>
                  </a:lnTo>
                  <a:cubicBezTo>
                    <a:pt x="1029656" y="1607964"/>
                    <a:pt x="1065656" y="1552192"/>
                    <a:pt x="1040550" y="1506732"/>
                  </a:cubicBezTo>
                  <a:cubicBezTo>
                    <a:pt x="1018191" y="1466262"/>
                    <a:pt x="982859" y="1433981"/>
                    <a:pt x="940170" y="1415454"/>
                  </a:cubicBezTo>
                  <a:cubicBezTo>
                    <a:pt x="964184" y="1367757"/>
                    <a:pt x="978127" y="1328283"/>
                    <a:pt x="1038365" y="1328283"/>
                  </a:cubicBezTo>
                  <a:lnTo>
                    <a:pt x="1118584" y="1328283"/>
                  </a:lnTo>
                  <a:lnTo>
                    <a:pt x="1118584" y="1538053"/>
                  </a:lnTo>
                  <a:cubicBezTo>
                    <a:pt x="1118584" y="1576661"/>
                    <a:pt x="1149887" y="1607964"/>
                    <a:pt x="1188495" y="1607964"/>
                  </a:cubicBezTo>
                  <a:lnTo>
                    <a:pt x="1448597" y="1607964"/>
                  </a:lnTo>
                  <a:cubicBezTo>
                    <a:pt x="1502210" y="1607964"/>
                    <a:pt x="1536856" y="1549492"/>
                    <a:pt x="1509787" y="1503198"/>
                  </a:cubicBezTo>
                  <a:cubicBezTo>
                    <a:pt x="1477562" y="1448059"/>
                    <a:pt x="1420658" y="1409114"/>
                    <a:pt x="1354207" y="1400838"/>
                  </a:cubicBezTo>
                  <a:lnTo>
                    <a:pt x="1369754" y="1276457"/>
                  </a:lnTo>
                  <a:cubicBezTo>
                    <a:pt x="1453796" y="1224871"/>
                    <a:pt x="1515720" y="1139160"/>
                    <a:pt x="1532757" y="1039938"/>
                  </a:cubicBezTo>
                  <a:cubicBezTo>
                    <a:pt x="1556584" y="901098"/>
                    <a:pt x="1497478" y="775707"/>
                    <a:pt x="1398225" y="700701"/>
                  </a:cubicBezTo>
                  <a:lnTo>
                    <a:pt x="1398225" y="559288"/>
                  </a:lnTo>
                  <a:lnTo>
                    <a:pt x="1607960" y="559288"/>
                  </a:lnTo>
                  <a:cubicBezTo>
                    <a:pt x="1684871" y="559288"/>
                    <a:pt x="1780161" y="505329"/>
                    <a:pt x="1819726" y="439381"/>
                  </a:cubicBezTo>
                  <a:cubicBezTo>
                    <a:pt x="1836404" y="411600"/>
                    <a:pt x="1904232" y="310853"/>
                    <a:pt x="1904061" y="279397"/>
                  </a:cubicBezTo>
                  <a:cubicBezTo>
                    <a:pt x="1903873" y="243078"/>
                    <a:pt x="1874808" y="209734"/>
                    <a:pt x="1834049" y="209734"/>
                  </a:cubicBezTo>
                  <a:close/>
                  <a:moveTo>
                    <a:pt x="978455" y="558545"/>
                  </a:moveTo>
                  <a:cubicBezTo>
                    <a:pt x="892979" y="558545"/>
                    <a:pt x="838938" y="486138"/>
                    <a:pt x="838938" y="411696"/>
                  </a:cubicBezTo>
                  <a:lnTo>
                    <a:pt x="838938" y="355011"/>
                  </a:lnTo>
                  <a:cubicBezTo>
                    <a:pt x="838938" y="325949"/>
                    <a:pt x="850032" y="297491"/>
                    <a:pt x="871744" y="275788"/>
                  </a:cubicBezTo>
                  <a:lnTo>
                    <a:pt x="1035394" y="112147"/>
                  </a:lnTo>
                  <a:cubicBezTo>
                    <a:pt x="1057359" y="90186"/>
                    <a:pt x="1086840" y="75570"/>
                    <a:pt x="1118584" y="71677"/>
                  </a:cubicBezTo>
                  <a:lnTo>
                    <a:pt x="1118584" y="419469"/>
                  </a:lnTo>
                  <a:cubicBezTo>
                    <a:pt x="1118584" y="494252"/>
                    <a:pt x="1058364" y="558545"/>
                    <a:pt x="978455" y="558545"/>
                  </a:cubicBezTo>
                  <a:close/>
                  <a:moveTo>
                    <a:pt x="104867" y="1538053"/>
                  </a:moveTo>
                  <a:cubicBezTo>
                    <a:pt x="85598" y="1538053"/>
                    <a:pt x="69911" y="1522371"/>
                    <a:pt x="69911" y="1503097"/>
                  </a:cubicBezTo>
                  <a:cubicBezTo>
                    <a:pt x="69911" y="1483823"/>
                    <a:pt x="85598" y="1468141"/>
                    <a:pt x="104679" y="1468141"/>
                  </a:cubicBezTo>
                  <a:cubicBezTo>
                    <a:pt x="357855" y="1468797"/>
                    <a:pt x="295075" y="1468631"/>
                    <a:pt x="351790" y="1468779"/>
                  </a:cubicBezTo>
                  <a:cubicBezTo>
                    <a:pt x="377684" y="1502782"/>
                    <a:pt x="381896" y="1508533"/>
                    <a:pt x="421549" y="1538053"/>
                  </a:cubicBezTo>
                  <a:lnTo>
                    <a:pt x="104867" y="1538053"/>
                  </a:lnTo>
                  <a:close/>
                  <a:moveTo>
                    <a:pt x="1759786" y="403416"/>
                  </a:moveTo>
                  <a:cubicBezTo>
                    <a:pt x="1731415" y="450693"/>
                    <a:pt x="1663089" y="489380"/>
                    <a:pt x="1607964" y="489380"/>
                  </a:cubicBezTo>
                  <a:lnTo>
                    <a:pt x="1429651" y="489380"/>
                  </a:lnTo>
                  <a:cubicBezTo>
                    <a:pt x="1384147" y="489380"/>
                    <a:pt x="1345709" y="460070"/>
                    <a:pt x="1331220" y="419469"/>
                  </a:cubicBezTo>
                  <a:lnTo>
                    <a:pt x="1258407" y="419469"/>
                  </a:lnTo>
                  <a:cubicBezTo>
                    <a:pt x="1267351" y="463369"/>
                    <a:pt x="1293157" y="500863"/>
                    <a:pt x="1328318" y="526110"/>
                  </a:cubicBezTo>
                  <a:lnTo>
                    <a:pt x="1328318" y="735499"/>
                  </a:lnTo>
                  <a:cubicBezTo>
                    <a:pt x="1429021" y="811624"/>
                    <a:pt x="1486130" y="898332"/>
                    <a:pt x="1463855" y="1028114"/>
                  </a:cubicBezTo>
                  <a:cubicBezTo>
                    <a:pt x="1446158" y="1131168"/>
                    <a:pt x="1383819" y="1185795"/>
                    <a:pt x="1304557" y="1234449"/>
                  </a:cubicBezTo>
                  <a:cubicBezTo>
                    <a:pt x="1287761" y="1368815"/>
                    <a:pt x="1282675" y="1409446"/>
                    <a:pt x="1276156" y="1461578"/>
                  </a:cubicBezTo>
                  <a:cubicBezTo>
                    <a:pt x="1346666" y="1470357"/>
                    <a:pt x="1410176" y="1470492"/>
                    <a:pt x="1448597" y="1538057"/>
                  </a:cubicBezTo>
                  <a:cubicBezTo>
                    <a:pt x="1302407" y="1538057"/>
                    <a:pt x="1334357" y="1538057"/>
                    <a:pt x="1188495" y="1538057"/>
                  </a:cubicBezTo>
                  <a:cubicBezTo>
                    <a:pt x="1188495" y="1370453"/>
                    <a:pt x="1188495" y="1356943"/>
                    <a:pt x="1188495" y="1188500"/>
                  </a:cubicBezTo>
                  <a:lnTo>
                    <a:pt x="1118584" y="1188500"/>
                  </a:lnTo>
                  <a:lnTo>
                    <a:pt x="1118584" y="1258376"/>
                  </a:lnTo>
                  <a:cubicBezTo>
                    <a:pt x="1100066" y="1258376"/>
                    <a:pt x="1085332" y="1258376"/>
                    <a:pt x="1038365" y="1258376"/>
                  </a:cubicBezTo>
                  <a:cubicBezTo>
                    <a:pt x="1016788" y="1258376"/>
                    <a:pt x="996667" y="1264100"/>
                    <a:pt x="977585" y="1272162"/>
                  </a:cubicBezTo>
                  <a:cubicBezTo>
                    <a:pt x="981016" y="1177161"/>
                    <a:pt x="946641" y="1081522"/>
                    <a:pt x="876354" y="1011226"/>
                  </a:cubicBezTo>
                  <a:lnTo>
                    <a:pt x="826922" y="1060658"/>
                  </a:lnTo>
                  <a:cubicBezTo>
                    <a:pt x="930574" y="1164363"/>
                    <a:pt x="924230" y="1316066"/>
                    <a:pt x="865155" y="1408612"/>
                  </a:cubicBezTo>
                  <a:lnTo>
                    <a:pt x="844194" y="1450047"/>
                  </a:lnTo>
                  <a:cubicBezTo>
                    <a:pt x="898577" y="1473629"/>
                    <a:pt x="950700" y="1488354"/>
                    <a:pt x="977717" y="1538057"/>
                  </a:cubicBezTo>
                  <a:lnTo>
                    <a:pt x="628994" y="1538057"/>
                  </a:lnTo>
                  <a:cubicBezTo>
                    <a:pt x="474096" y="1537917"/>
                    <a:pt x="351768" y="1413152"/>
                    <a:pt x="349929" y="1262178"/>
                  </a:cubicBezTo>
                  <a:cubicBezTo>
                    <a:pt x="348443" y="1178537"/>
                    <a:pt x="386388" y="1092018"/>
                    <a:pt x="463194" y="1034804"/>
                  </a:cubicBezTo>
                  <a:cubicBezTo>
                    <a:pt x="540141" y="977489"/>
                    <a:pt x="965534" y="731475"/>
                    <a:pt x="1048672" y="683568"/>
                  </a:cubicBezTo>
                  <a:cubicBezTo>
                    <a:pt x="1048672" y="664557"/>
                    <a:pt x="1048707" y="634442"/>
                    <a:pt x="1048620" y="616375"/>
                  </a:cubicBezTo>
                  <a:cubicBezTo>
                    <a:pt x="1129918" y="587492"/>
                    <a:pt x="1188495" y="510673"/>
                    <a:pt x="1188495" y="419469"/>
                  </a:cubicBezTo>
                  <a:lnTo>
                    <a:pt x="1188495" y="69911"/>
                  </a:lnTo>
                  <a:lnTo>
                    <a:pt x="1381281" y="69911"/>
                  </a:lnTo>
                  <a:cubicBezTo>
                    <a:pt x="1418369" y="69911"/>
                    <a:pt x="1453923" y="84641"/>
                    <a:pt x="1480140" y="110862"/>
                  </a:cubicBezTo>
                  <a:lnTo>
                    <a:pt x="1567000" y="197732"/>
                  </a:lnTo>
                  <a:cubicBezTo>
                    <a:pt x="1616786" y="247517"/>
                    <a:pt x="1682245" y="275281"/>
                    <a:pt x="1752122" y="278409"/>
                  </a:cubicBezTo>
                  <a:cubicBezTo>
                    <a:pt x="1759511" y="303827"/>
                    <a:pt x="1776700" y="324796"/>
                    <a:pt x="1799504" y="337218"/>
                  </a:cubicBezTo>
                  <a:lnTo>
                    <a:pt x="1759786" y="403416"/>
                  </a:lnTo>
                  <a:close/>
                </a:path>
              </a:pathLst>
            </a:custGeom>
            <a:grpFill/>
            <a:ln w="4369" cap="flat">
              <a:noFill/>
              <a:prstDash val="solid"/>
              <a:miter/>
            </a:ln>
          </p:spPr>
          <p:txBody>
            <a:bodyPr rtlCol="0" anchor="ctr"/>
            <a:lstStyle/>
            <a:p>
              <a:endParaRPr lang="zh-TW" altLang="en-US"/>
            </a:p>
          </p:txBody>
        </p:sp>
      </p:grpSp>
    </p:spTree>
    <p:extLst>
      <p:ext uri="{BB962C8B-B14F-4D97-AF65-F5344CB8AC3E}">
        <p14:creationId xmlns:p14="http://schemas.microsoft.com/office/powerpoint/2010/main" val="3876242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E12D07E2-2F92-4C30-AD6C-0AE6505433CA}"/>
              </a:ext>
            </a:extLst>
          </p:cNvPr>
          <p:cNvGrpSpPr/>
          <p:nvPr/>
        </p:nvGrpSpPr>
        <p:grpSpPr>
          <a:xfrm>
            <a:off x="-1976284" y="-3827207"/>
            <a:ext cx="16144568" cy="14512413"/>
            <a:chOff x="-1976284" y="-3827207"/>
            <a:chExt cx="16144568" cy="14512413"/>
          </a:xfrm>
        </p:grpSpPr>
        <p:sp>
          <p:nvSpPr>
            <p:cNvPr id="9" name="矩形 8">
              <a:extLst>
                <a:ext uri="{FF2B5EF4-FFF2-40B4-BE49-F238E27FC236}">
                  <a16:creationId xmlns:a16="http://schemas.microsoft.com/office/drawing/2014/main" id="{F62B7120-7426-4F26-B7E3-497E1F36E8F5}"/>
                </a:ext>
              </a:extLst>
            </p:cNvPr>
            <p:cNvSpPr/>
            <p:nvPr/>
          </p:nvSpPr>
          <p:spPr>
            <a:xfrm>
              <a:off x="-1976284" y="-3827207"/>
              <a:ext cx="8072284" cy="14512413"/>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53496F26-291E-4765-B95C-816519CC6AAE}"/>
                </a:ext>
              </a:extLst>
            </p:cNvPr>
            <p:cNvSpPr/>
            <p:nvPr/>
          </p:nvSpPr>
          <p:spPr>
            <a:xfrm>
              <a:off x="6096000" y="-3827207"/>
              <a:ext cx="8072284" cy="1451241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頁尾版面配置區 1">
            <a:extLst>
              <a:ext uri="{FF2B5EF4-FFF2-40B4-BE49-F238E27FC236}">
                <a16:creationId xmlns:a16="http://schemas.microsoft.com/office/drawing/2014/main" id="{EA760228-49B5-4B2F-BE50-5E466B022BAC}"/>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矩形 6">
            <a:extLst>
              <a:ext uri="{FF2B5EF4-FFF2-40B4-BE49-F238E27FC236}">
                <a16:creationId xmlns:a16="http://schemas.microsoft.com/office/drawing/2014/main" id="{7A5AC5F9-45FD-4FDE-A06E-1726C3547BE3}"/>
              </a:ext>
            </a:extLst>
          </p:cNvPr>
          <p:cNvSpPr/>
          <p:nvPr/>
        </p:nvSpPr>
        <p:spPr>
          <a:xfrm>
            <a:off x="428342" y="301212"/>
            <a:ext cx="5234517" cy="769441"/>
          </a:xfrm>
          <a:prstGeom prst="rect">
            <a:avLst/>
          </a:prstGeom>
        </p:spPr>
        <p:txBody>
          <a:bodyPr wrap="square">
            <a:spAutoFit/>
          </a:bodyPr>
          <a:lstStyle/>
          <a:p>
            <a:r>
              <a:rPr lang="en-US" altLang="zh-TW" sz="4400" dirty="0">
                <a:solidFill>
                  <a:schemeClr val="bg1"/>
                </a:solidFill>
              </a:rPr>
              <a:t>Morph Template 25</a:t>
            </a:r>
            <a:endParaRPr lang="zh-TW" altLang="en-US" sz="4400" dirty="0"/>
          </a:p>
        </p:txBody>
      </p:sp>
      <p:pic>
        <p:nvPicPr>
          <p:cNvPr id="11" name="圖片版面配置區 8" descr="一張含有 家電用品, 縫紉機, 室內, 個人 的圖片&#10;&#10;自動產生的描述">
            <a:extLst>
              <a:ext uri="{FF2B5EF4-FFF2-40B4-BE49-F238E27FC236}">
                <a16:creationId xmlns:a16="http://schemas.microsoft.com/office/drawing/2014/main" id="{71BA97A5-066C-402E-92B1-7AB7789B97A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260243" y="3947569"/>
            <a:ext cx="2132378" cy="2132378"/>
          </a:xfrm>
          <a:prstGeom prst="roundRect">
            <a:avLst>
              <a:gd name="adj" fmla="val 38609"/>
            </a:avLst>
          </a:prstGeom>
        </p:spPr>
      </p:pic>
      <p:pic>
        <p:nvPicPr>
          <p:cNvPr id="12" name="圖片版面配置區 10" descr="一張含有 食物 的圖片&#10;&#10;自動產生的描述">
            <a:extLst>
              <a:ext uri="{FF2B5EF4-FFF2-40B4-BE49-F238E27FC236}">
                <a16:creationId xmlns:a16="http://schemas.microsoft.com/office/drawing/2014/main" id="{965241CC-0122-46D1-A982-78F879B7DE9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09987" y="3947569"/>
            <a:ext cx="2132378" cy="2132378"/>
          </a:xfrm>
          <a:prstGeom prst="roundRect">
            <a:avLst>
              <a:gd name="adj" fmla="val 38609"/>
            </a:avLst>
          </a:prstGeom>
        </p:spPr>
      </p:pic>
      <p:pic>
        <p:nvPicPr>
          <p:cNvPr id="13" name="圖片版面配置區 12" descr="一張含有 桌, 咖啡, 杯子, 盤 的圖片&#10;&#10;自動產生的描述">
            <a:extLst>
              <a:ext uri="{FF2B5EF4-FFF2-40B4-BE49-F238E27FC236}">
                <a16:creationId xmlns:a16="http://schemas.microsoft.com/office/drawing/2014/main" id="{8680B0AF-ABB1-4EAE-BA7E-6EA979E0D2E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260243" y="1599480"/>
            <a:ext cx="2132378" cy="2132378"/>
          </a:xfrm>
          <a:prstGeom prst="roundRect">
            <a:avLst>
              <a:gd name="adj" fmla="val 38609"/>
            </a:avLst>
          </a:prstGeom>
        </p:spPr>
      </p:pic>
      <p:pic>
        <p:nvPicPr>
          <p:cNvPr id="14" name="圖片版面配置區 14" descr="一張含有 桌, 地面, 建築物, 坐 的圖片&#10;&#10;自動產生的描述">
            <a:extLst>
              <a:ext uri="{FF2B5EF4-FFF2-40B4-BE49-F238E27FC236}">
                <a16:creationId xmlns:a16="http://schemas.microsoft.com/office/drawing/2014/main" id="{3654D6C9-605C-4B1F-8904-F2858B816F5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11295" y="1599480"/>
            <a:ext cx="2132378" cy="2132378"/>
          </a:xfrm>
          <a:prstGeom prst="roundRect">
            <a:avLst>
              <a:gd name="adj" fmla="val 38609"/>
            </a:avLst>
          </a:prstGeom>
        </p:spPr>
      </p:pic>
      <p:sp>
        <p:nvSpPr>
          <p:cNvPr id="15" name="矩形 14">
            <a:extLst>
              <a:ext uri="{FF2B5EF4-FFF2-40B4-BE49-F238E27FC236}">
                <a16:creationId xmlns:a16="http://schemas.microsoft.com/office/drawing/2014/main" id="{5083B1B7-95EE-439B-A836-786A9733B699}"/>
              </a:ext>
            </a:extLst>
          </p:cNvPr>
          <p:cNvSpPr/>
          <p:nvPr/>
        </p:nvSpPr>
        <p:spPr>
          <a:xfrm>
            <a:off x="776493" y="1831155"/>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FF75C990-1118-4EDC-83E4-F51B94AFAE5D}"/>
              </a:ext>
            </a:extLst>
          </p:cNvPr>
          <p:cNvSpPr txBox="1"/>
          <p:nvPr/>
        </p:nvSpPr>
        <p:spPr>
          <a:xfrm>
            <a:off x="1850985" y="1876106"/>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7" name="矩形 16">
            <a:extLst>
              <a:ext uri="{FF2B5EF4-FFF2-40B4-BE49-F238E27FC236}">
                <a16:creationId xmlns:a16="http://schemas.microsoft.com/office/drawing/2014/main" id="{55D6805A-DFC8-4EBB-8F94-C96D28BB685C}"/>
              </a:ext>
            </a:extLst>
          </p:cNvPr>
          <p:cNvSpPr/>
          <p:nvPr/>
        </p:nvSpPr>
        <p:spPr>
          <a:xfrm>
            <a:off x="776493" y="3367481"/>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EECBBFB9-4C38-4D47-95CF-ECB51D662854}"/>
              </a:ext>
            </a:extLst>
          </p:cNvPr>
          <p:cNvSpPr txBox="1"/>
          <p:nvPr/>
        </p:nvSpPr>
        <p:spPr>
          <a:xfrm>
            <a:off x="1850985" y="3412432"/>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9" name="矩形 18">
            <a:extLst>
              <a:ext uri="{FF2B5EF4-FFF2-40B4-BE49-F238E27FC236}">
                <a16:creationId xmlns:a16="http://schemas.microsoft.com/office/drawing/2014/main" id="{3FB867A2-C7AD-4B90-A031-DBE19D6EC645}"/>
              </a:ext>
            </a:extLst>
          </p:cNvPr>
          <p:cNvSpPr/>
          <p:nvPr/>
        </p:nvSpPr>
        <p:spPr>
          <a:xfrm>
            <a:off x="776493" y="4903807"/>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1E52684E-C432-4E81-A00B-EBFCF1B38FF7}"/>
              </a:ext>
            </a:extLst>
          </p:cNvPr>
          <p:cNvSpPr txBox="1"/>
          <p:nvPr/>
        </p:nvSpPr>
        <p:spPr>
          <a:xfrm>
            <a:off x="1850985" y="4948758"/>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21" name="群組 20">
            <a:extLst>
              <a:ext uri="{FF2B5EF4-FFF2-40B4-BE49-F238E27FC236}">
                <a16:creationId xmlns:a16="http://schemas.microsoft.com/office/drawing/2014/main" id="{06C1BF9F-4110-463F-8C15-9E30FDA3E77F}"/>
              </a:ext>
            </a:extLst>
          </p:cNvPr>
          <p:cNvGrpSpPr/>
          <p:nvPr/>
        </p:nvGrpSpPr>
        <p:grpSpPr>
          <a:xfrm>
            <a:off x="928757" y="2048300"/>
            <a:ext cx="524038" cy="394276"/>
            <a:chOff x="9889066" y="1357114"/>
            <a:chExt cx="1556812" cy="1171316"/>
          </a:xfrm>
          <a:solidFill>
            <a:schemeClr val="bg1"/>
          </a:solidFill>
        </p:grpSpPr>
        <p:sp>
          <p:nvSpPr>
            <p:cNvPr id="22" name="手繪多邊形: 圖案 21">
              <a:extLst>
                <a:ext uri="{FF2B5EF4-FFF2-40B4-BE49-F238E27FC236}">
                  <a16:creationId xmlns:a16="http://schemas.microsoft.com/office/drawing/2014/main" id="{83A94FB2-198F-4972-8965-B5B7E25D85A9}"/>
                </a:ext>
              </a:extLst>
            </p:cNvPr>
            <p:cNvSpPr/>
            <p:nvPr/>
          </p:nvSpPr>
          <p:spPr>
            <a:xfrm>
              <a:off x="10488636"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4"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5D598995-EF8C-4C8B-A766-80A626BE220A}"/>
                </a:ext>
              </a:extLst>
            </p:cNvPr>
            <p:cNvSpPr/>
            <p:nvPr/>
          </p:nvSpPr>
          <p:spPr>
            <a:xfrm>
              <a:off x="10742733"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3"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EB2538E0-3B57-483B-B0B8-5D1A761729FB}"/>
                </a:ext>
              </a:extLst>
            </p:cNvPr>
            <p:cNvSpPr/>
            <p:nvPr/>
          </p:nvSpPr>
          <p:spPr>
            <a:xfrm>
              <a:off x="9889066" y="1357114"/>
              <a:ext cx="1556812" cy="1171316"/>
            </a:xfrm>
            <a:custGeom>
              <a:avLst/>
              <a:gdLst>
                <a:gd name="connsiteX0" fmla="*/ 1522216 w 1556812"/>
                <a:gd name="connsiteY0" fmla="*/ 0 h 1171315"/>
                <a:gd name="connsiteX1" fmla="*/ 34596 w 1556812"/>
                <a:gd name="connsiteY1" fmla="*/ 0 h 1171315"/>
                <a:gd name="connsiteX2" fmla="*/ 0 w 1556812"/>
                <a:gd name="connsiteY2" fmla="*/ 34596 h 1171315"/>
                <a:gd name="connsiteX3" fmla="*/ 0 w 1556812"/>
                <a:gd name="connsiteY3" fmla="*/ 1137723 h 1171315"/>
                <a:gd name="connsiteX4" fmla="*/ 34596 w 1556812"/>
                <a:gd name="connsiteY4" fmla="*/ 1172319 h 1171315"/>
                <a:gd name="connsiteX5" fmla="*/ 69192 w 1556812"/>
                <a:gd name="connsiteY5" fmla="*/ 1137723 h 1171315"/>
                <a:gd name="connsiteX6" fmla="*/ 69192 w 1556812"/>
                <a:gd name="connsiteY6" fmla="*/ 505455 h 1171315"/>
                <a:gd name="connsiteX7" fmla="*/ 1487620 w 1556812"/>
                <a:gd name="connsiteY7" fmla="*/ 505455 h 1171315"/>
                <a:gd name="connsiteX8" fmla="*/ 1487620 w 1556812"/>
                <a:gd name="connsiteY8" fmla="*/ 1137728 h 1171315"/>
                <a:gd name="connsiteX9" fmla="*/ 1522216 w 1556812"/>
                <a:gd name="connsiteY9" fmla="*/ 1172324 h 1171315"/>
                <a:gd name="connsiteX10" fmla="*/ 1556812 w 1556812"/>
                <a:gd name="connsiteY10" fmla="*/ 1137728 h 1171315"/>
                <a:gd name="connsiteX11" fmla="*/ 1556812 w 1556812"/>
                <a:gd name="connsiteY11" fmla="*/ 34596 h 1171315"/>
                <a:gd name="connsiteX12" fmla="*/ 1522216 w 1556812"/>
                <a:gd name="connsiteY12" fmla="*/ 0 h 1171315"/>
                <a:gd name="connsiteX13" fmla="*/ 1487620 w 1556812"/>
                <a:gd name="connsiteY13" fmla="*/ 69192 h 1171315"/>
                <a:gd name="connsiteX14" fmla="*/ 1487620 w 1556812"/>
                <a:gd name="connsiteY14" fmla="*/ 154129 h 1171315"/>
                <a:gd name="connsiteX15" fmla="*/ 69192 w 1556812"/>
                <a:gd name="connsiteY15" fmla="*/ 154129 h 1171315"/>
                <a:gd name="connsiteX16" fmla="*/ 69192 w 1556812"/>
                <a:gd name="connsiteY16" fmla="*/ 69192 h 1171315"/>
                <a:gd name="connsiteX17" fmla="*/ 1487620 w 1556812"/>
                <a:gd name="connsiteY17" fmla="*/ 69192 h 1171315"/>
                <a:gd name="connsiteX18" fmla="*/ 69192 w 1556812"/>
                <a:gd name="connsiteY18" fmla="*/ 223321 h 1171315"/>
                <a:gd name="connsiteX19" fmla="*/ 732992 w 1556812"/>
                <a:gd name="connsiteY19" fmla="*/ 223321 h 1171315"/>
                <a:gd name="connsiteX20" fmla="*/ 732992 w 1556812"/>
                <a:gd name="connsiteY20" fmla="*/ 436263 h 1171315"/>
                <a:gd name="connsiteX21" fmla="*/ 69192 w 1556812"/>
                <a:gd name="connsiteY21" fmla="*/ 436263 h 1171315"/>
                <a:gd name="connsiteX22" fmla="*/ 69192 w 1556812"/>
                <a:gd name="connsiteY22" fmla="*/ 223321 h 1171315"/>
                <a:gd name="connsiteX23" fmla="*/ 802183 w 1556812"/>
                <a:gd name="connsiteY23" fmla="*/ 436263 h 1171315"/>
                <a:gd name="connsiteX24" fmla="*/ 802183 w 1556812"/>
                <a:gd name="connsiteY24" fmla="*/ 223321 h 1171315"/>
                <a:gd name="connsiteX25" fmla="*/ 1487620 w 1556812"/>
                <a:gd name="connsiteY25" fmla="*/ 223321 h 1171315"/>
                <a:gd name="connsiteX26" fmla="*/ 1487620 w 1556812"/>
                <a:gd name="connsiteY26" fmla="*/ 436263 h 1171315"/>
                <a:gd name="connsiteX27" fmla="*/ 802183 w 1556812"/>
                <a:gd name="connsiteY27" fmla="*/ 436263 h 1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6812" h="1171315">
                  <a:moveTo>
                    <a:pt x="1522216" y="0"/>
                  </a:moveTo>
                  <a:lnTo>
                    <a:pt x="34596" y="0"/>
                  </a:lnTo>
                  <a:cubicBezTo>
                    <a:pt x="15489" y="0"/>
                    <a:pt x="0" y="15489"/>
                    <a:pt x="0" y="34596"/>
                  </a:cubicBezTo>
                  <a:lnTo>
                    <a:pt x="0" y="1137723"/>
                  </a:lnTo>
                  <a:cubicBezTo>
                    <a:pt x="0" y="1156830"/>
                    <a:pt x="15489" y="1172319"/>
                    <a:pt x="34596" y="1172319"/>
                  </a:cubicBezTo>
                  <a:cubicBezTo>
                    <a:pt x="53703" y="1172319"/>
                    <a:pt x="69192" y="1156830"/>
                    <a:pt x="69192" y="1137723"/>
                  </a:cubicBezTo>
                  <a:lnTo>
                    <a:pt x="69192" y="505455"/>
                  </a:lnTo>
                  <a:lnTo>
                    <a:pt x="1487620" y="505455"/>
                  </a:lnTo>
                  <a:lnTo>
                    <a:pt x="1487620" y="1137728"/>
                  </a:lnTo>
                  <a:cubicBezTo>
                    <a:pt x="1487620" y="1156835"/>
                    <a:pt x="1503109" y="1172324"/>
                    <a:pt x="1522216" y="1172324"/>
                  </a:cubicBezTo>
                  <a:cubicBezTo>
                    <a:pt x="1541323" y="1172324"/>
                    <a:pt x="1556812" y="1156835"/>
                    <a:pt x="1556812" y="1137728"/>
                  </a:cubicBezTo>
                  <a:lnTo>
                    <a:pt x="1556812" y="34596"/>
                  </a:lnTo>
                  <a:cubicBezTo>
                    <a:pt x="1556812" y="15489"/>
                    <a:pt x="1541323" y="0"/>
                    <a:pt x="1522216" y="0"/>
                  </a:cubicBezTo>
                  <a:close/>
                  <a:moveTo>
                    <a:pt x="1487620" y="69192"/>
                  </a:moveTo>
                  <a:lnTo>
                    <a:pt x="1487620" y="154129"/>
                  </a:lnTo>
                  <a:lnTo>
                    <a:pt x="69192" y="154129"/>
                  </a:lnTo>
                  <a:lnTo>
                    <a:pt x="69192" y="69192"/>
                  </a:lnTo>
                  <a:lnTo>
                    <a:pt x="1487620" y="69192"/>
                  </a:lnTo>
                  <a:close/>
                  <a:moveTo>
                    <a:pt x="69192" y="223321"/>
                  </a:moveTo>
                  <a:lnTo>
                    <a:pt x="732992" y="223321"/>
                  </a:lnTo>
                  <a:lnTo>
                    <a:pt x="732992" y="436263"/>
                  </a:lnTo>
                  <a:lnTo>
                    <a:pt x="69192" y="436263"/>
                  </a:lnTo>
                  <a:lnTo>
                    <a:pt x="69192" y="223321"/>
                  </a:lnTo>
                  <a:close/>
                  <a:moveTo>
                    <a:pt x="802183" y="436263"/>
                  </a:moveTo>
                  <a:lnTo>
                    <a:pt x="802183" y="223321"/>
                  </a:lnTo>
                  <a:lnTo>
                    <a:pt x="1487620" y="223321"/>
                  </a:lnTo>
                  <a:lnTo>
                    <a:pt x="1487620" y="436263"/>
                  </a:lnTo>
                  <a:lnTo>
                    <a:pt x="802183" y="436263"/>
                  </a:lnTo>
                  <a:close/>
                </a:path>
              </a:pathLst>
            </a:custGeom>
            <a:grpFill/>
            <a:ln w="4929" cap="flat">
              <a:noFill/>
              <a:prstDash val="solid"/>
              <a:miter/>
            </a:ln>
          </p:spPr>
          <p:txBody>
            <a:bodyPr rtlCol="0" anchor="ctr"/>
            <a:lstStyle/>
            <a:p>
              <a:endParaRPr lang="zh-TW" altLang="en-US"/>
            </a:p>
          </p:txBody>
        </p:sp>
      </p:grpSp>
      <p:grpSp>
        <p:nvGrpSpPr>
          <p:cNvPr id="25" name="群組 24">
            <a:extLst>
              <a:ext uri="{FF2B5EF4-FFF2-40B4-BE49-F238E27FC236}">
                <a16:creationId xmlns:a16="http://schemas.microsoft.com/office/drawing/2014/main" id="{45077613-3101-424A-9A19-D5859B616A6D}"/>
              </a:ext>
            </a:extLst>
          </p:cNvPr>
          <p:cNvGrpSpPr/>
          <p:nvPr/>
        </p:nvGrpSpPr>
        <p:grpSpPr>
          <a:xfrm>
            <a:off x="914551" y="3562689"/>
            <a:ext cx="552450" cy="438150"/>
            <a:chOff x="5317772" y="5103680"/>
            <a:chExt cx="552450" cy="438150"/>
          </a:xfrm>
          <a:solidFill>
            <a:schemeClr val="bg1"/>
          </a:solidFill>
        </p:grpSpPr>
        <p:sp>
          <p:nvSpPr>
            <p:cNvPr id="26" name="手繪多邊形: 圖案 25">
              <a:extLst>
                <a:ext uri="{FF2B5EF4-FFF2-40B4-BE49-F238E27FC236}">
                  <a16:creationId xmlns:a16="http://schemas.microsoft.com/office/drawing/2014/main" id="{774BF63D-D7C9-43C3-9083-D7E81B7DC190}"/>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3DF3192F-09C9-4492-827F-5F55AEA7EA96}"/>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95AFDFB4-3321-44E0-9884-DAC63A352F26}"/>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grpSp>
        <p:nvGrpSpPr>
          <p:cNvPr id="29" name="群組 28">
            <a:extLst>
              <a:ext uri="{FF2B5EF4-FFF2-40B4-BE49-F238E27FC236}">
                <a16:creationId xmlns:a16="http://schemas.microsoft.com/office/drawing/2014/main" id="{E277B22C-6CB8-4DD5-97D8-B47F0138DB69}"/>
              </a:ext>
            </a:extLst>
          </p:cNvPr>
          <p:cNvGrpSpPr/>
          <p:nvPr/>
        </p:nvGrpSpPr>
        <p:grpSpPr>
          <a:xfrm>
            <a:off x="878593" y="5033406"/>
            <a:ext cx="639438" cy="539478"/>
            <a:chOff x="326187" y="2753138"/>
            <a:chExt cx="1900719" cy="1603595"/>
          </a:xfrm>
          <a:solidFill>
            <a:schemeClr val="bg1"/>
          </a:solidFill>
        </p:grpSpPr>
        <p:sp>
          <p:nvSpPr>
            <p:cNvPr id="30" name="手繪多邊形: 圖案 29">
              <a:extLst>
                <a:ext uri="{FF2B5EF4-FFF2-40B4-BE49-F238E27FC236}">
                  <a16:creationId xmlns:a16="http://schemas.microsoft.com/office/drawing/2014/main" id="{272C44F7-050C-41F6-AF9F-BF8AB85EB681}"/>
                </a:ext>
              </a:extLst>
            </p:cNvPr>
            <p:cNvSpPr/>
            <p:nvPr/>
          </p:nvSpPr>
          <p:spPr>
            <a:xfrm>
              <a:off x="1724417" y="2927916"/>
              <a:ext cx="104867" cy="104867"/>
            </a:xfrm>
            <a:custGeom>
              <a:avLst/>
              <a:gdLst>
                <a:gd name="connsiteX0" fmla="*/ 104867 w 104867"/>
                <a:gd name="connsiteY0" fmla="*/ 52434 h 104867"/>
                <a:gd name="connsiteX1" fmla="*/ 52434 w 104867"/>
                <a:gd name="connsiteY1" fmla="*/ 104867 h 104867"/>
                <a:gd name="connsiteX2" fmla="*/ 0 w 104867"/>
                <a:gd name="connsiteY2" fmla="*/ 52434 h 104867"/>
                <a:gd name="connsiteX3" fmla="*/ 52434 w 104867"/>
                <a:gd name="connsiteY3" fmla="*/ 0 h 104867"/>
                <a:gd name="connsiteX4" fmla="*/ 104867 w 104867"/>
                <a:gd name="connsiteY4" fmla="*/ 52434 h 104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7" h="104867">
                  <a:moveTo>
                    <a:pt x="104867" y="52434"/>
                  </a:moveTo>
                  <a:cubicBezTo>
                    <a:pt x="104867" y="81392"/>
                    <a:pt x="81392" y="104867"/>
                    <a:pt x="52434" y="104867"/>
                  </a:cubicBezTo>
                  <a:cubicBezTo>
                    <a:pt x="23475" y="104867"/>
                    <a:pt x="0" y="81392"/>
                    <a:pt x="0" y="52434"/>
                  </a:cubicBezTo>
                  <a:cubicBezTo>
                    <a:pt x="0" y="23475"/>
                    <a:pt x="23475" y="0"/>
                    <a:pt x="52434" y="0"/>
                  </a:cubicBezTo>
                  <a:cubicBezTo>
                    <a:pt x="81392" y="0"/>
                    <a:pt x="104867" y="23475"/>
                    <a:pt x="104867" y="52434"/>
                  </a:cubicBezTo>
                  <a:close/>
                </a:path>
              </a:pathLst>
            </a:custGeom>
            <a:grpFill/>
            <a:ln w="4369" cap="flat">
              <a:noFill/>
              <a:prstDash val="solid"/>
              <a:miter/>
            </a:ln>
          </p:spPr>
          <p:txBody>
            <a:bodyPr rtlCol="0" anchor="ctr"/>
            <a:lstStyle/>
            <a:p>
              <a:endParaRPr lang="zh-TW" altLang="en-US"/>
            </a:p>
          </p:txBody>
        </p:sp>
        <p:sp>
          <p:nvSpPr>
            <p:cNvPr id="31" name="手繪多邊形: 圖案 30">
              <a:extLst>
                <a:ext uri="{FF2B5EF4-FFF2-40B4-BE49-F238E27FC236}">
                  <a16:creationId xmlns:a16="http://schemas.microsoft.com/office/drawing/2014/main" id="{95100B47-221B-4029-A57B-892727FF5427}"/>
                </a:ext>
              </a:extLst>
            </p:cNvPr>
            <p:cNvSpPr/>
            <p:nvPr/>
          </p:nvSpPr>
          <p:spPr>
            <a:xfrm>
              <a:off x="326187" y="2753138"/>
              <a:ext cx="1900719" cy="1603595"/>
            </a:xfrm>
            <a:custGeom>
              <a:avLst/>
              <a:gdLst>
                <a:gd name="connsiteX0" fmla="*/ 1834049 w 1900718"/>
                <a:gd name="connsiteY0" fmla="*/ 209734 h 1603594"/>
                <a:gd name="connsiteX1" fmla="*/ 1616445 w 1900718"/>
                <a:gd name="connsiteY1" fmla="*/ 148304 h 1603594"/>
                <a:gd name="connsiteX2" fmla="*/ 1529567 w 1900718"/>
                <a:gd name="connsiteY2" fmla="*/ 61430 h 1603594"/>
                <a:gd name="connsiteX3" fmla="*/ 1381259 w 1900718"/>
                <a:gd name="connsiteY3" fmla="*/ 0 h 1603594"/>
                <a:gd name="connsiteX4" fmla="*/ 1137355 w 1900718"/>
                <a:gd name="connsiteY4" fmla="*/ 0 h 1603594"/>
                <a:gd name="connsiteX5" fmla="*/ 1135887 w 1900718"/>
                <a:gd name="connsiteY5" fmla="*/ 0 h 1603594"/>
                <a:gd name="connsiteX6" fmla="*/ 987242 w 1900718"/>
                <a:gd name="connsiteY6" fmla="*/ 61426 h 1603594"/>
                <a:gd name="connsiteX7" fmla="*/ 985962 w 1900718"/>
                <a:gd name="connsiteY7" fmla="*/ 62702 h 1603594"/>
                <a:gd name="connsiteX8" fmla="*/ 822312 w 1900718"/>
                <a:gd name="connsiteY8" fmla="*/ 226347 h 1603594"/>
                <a:gd name="connsiteX9" fmla="*/ 769026 w 1900718"/>
                <a:gd name="connsiteY9" fmla="*/ 354993 h 1603594"/>
                <a:gd name="connsiteX10" fmla="*/ 769026 w 1900718"/>
                <a:gd name="connsiteY10" fmla="*/ 409917 h 1603594"/>
                <a:gd name="connsiteX11" fmla="*/ 946470 w 1900718"/>
                <a:gd name="connsiteY11" fmla="*/ 626791 h 1603594"/>
                <a:gd name="connsiteX12" fmla="*/ 978761 w 1900718"/>
                <a:gd name="connsiteY12" fmla="*/ 629203 h 1603594"/>
                <a:gd name="connsiteX13" fmla="*/ 978761 w 1900718"/>
                <a:gd name="connsiteY13" fmla="*/ 643168 h 1603594"/>
                <a:gd name="connsiteX14" fmla="*/ 382980 w 1900718"/>
                <a:gd name="connsiteY14" fmla="*/ 1012157 h 1603594"/>
                <a:gd name="connsiteX15" fmla="*/ 279646 w 1900718"/>
                <a:gd name="connsiteY15" fmla="*/ 1258407 h 1603594"/>
                <a:gd name="connsiteX16" fmla="*/ 309581 w 1900718"/>
                <a:gd name="connsiteY16" fmla="*/ 1398758 h 1603594"/>
                <a:gd name="connsiteX17" fmla="*/ 104867 w 1900718"/>
                <a:gd name="connsiteY17" fmla="*/ 1398230 h 1603594"/>
                <a:gd name="connsiteX18" fmla="*/ 0 w 1900718"/>
                <a:gd name="connsiteY18" fmla="*/ 1503097 h 1603594"/>
                <a:gd name="connsiteX19" fmla="*/ 104867 w 1900718"/>
                <a:gd name="connsiteY19" fmla="*/ 1607964 h 1603594"/>
                <a:gd name="connsiteX20" fmla="*/ 977721 w 1900718"/>
                <a:gd name="connsiteY20" fmla="*/ 1607964 h 1603594"/>
                <a:gd name="connsiteX21" fmla="*/ 1040550 w 1900718"/>
                <a:gd name="connsiteY21" fmla="*/ 1506732 h 1603594"/>
                <a:gd name="connsiteX22" fmla="*/ 940170 w 1900718"/>
                <a:gd name="connsiteY22" fmla="*/ 1415454 h 1603594"/>
                <a:gd name="connsiteX23" fmla="*/ 1038365 w 1900718"/>
                <a:gd name="connsiteY23" fmla="*/ 1328283 h 1603594"/>
                <a:gd name="connsiteX24" fmla="*/ 1118584 w 1900718"/>
                <a:gd name="connsiteY24" fmla="*/ 1328283 h 1603594"/>
                <a:gd name="connsiteX25" fmla="*/ 1118584 w 1900718"/>
                <a:gd name="connsiteY25" fmla="*/ 1538053 h 1603594"/>
                <a:gd name="connsiteX26" fmla="*/ 1188495 w 1900718"/>
                <a:gd name="connsiteY26" fmla="*/ 1607964 h 1603594"/>
                <a:gd name="connsiteX27" fmla="*/ 1448597 w 1900718"/>
                <a:gd name="connsiteY27" fmla="*/ 1607964 h 1603594"/>
                <a:gd name="connsiteX28" fmla="*/ 1509787 w 1900718"/>
                <a:gd name="connsiteY28" fmla="*/ 1503198 h 1603594"/>
                <a:gd name="connsiteX29" fmla="*/ 1354207 w 1900718"/>
                <a:gd name="connsiteY29" fmla="*/ 1400838 h 1603594"/>
                <a:gd name="connsiteX30" fmla="*/ 1369754 w 1900718"/>
                <a:gd name="connsiteY30" fmla="*/ 1276457 h 1603594"/>
                <a:gd name="connsiteX31" fmla="*/ 1532757 w 1900718"/>
                <a:gd name="connsiteY31" fmla="*/ 1039938 h 1603594"/>
                <a:gd name="connsiteX32" fmla="*/ 1398225 w 1900718"/>
                <a:gd name="connsiteY32" fmla="*/ 700701 h 1603594"/>
                <a:gd name="connsiteX33" fmla="*/ 1398225 w 1900718"/>
                <a:gd name="connsiteY33" fmla="*/ 559288 h 1603594"/>
                <a:gd name="connsiteX34" fmla="*/ 1607960 w 1900718"/>
                <a:gd name="connsiteY34" fmla="*/ 559288 h 1603594"/>
                <a:gd name="connsiteX35" fmla="*/ 1819726 w 1900718"/>
                <a:gd name="connsiteY35" fmla="*/ 439381 h 1603594"/>
                <a:gd name="connsiteX36" fmla="*/ 1904061 w 1900718"/>
                <a:gd name="connsiteY36" fmla="*/ 279397 h 1603594"/>
                <a:gd name="connsiteX37" fmla="*/ 1834049 w 1900718"/>
                <a:gd name="connsiteY37" fmla="*/ 209734 h 1603594"/>
                <a:gd name="connsiteX38" fmla="*/ 978455 w 1900718"/>
                <a:gd name="connsiteY38" fmla="*/ 558545 h 1603594"/>
                <a:gd name="connsiteX39" fmla="*/ 838938 w 1900718"/>
                <a:gd name="connsiteY39" fmla="*/ 411696 h 1603594"/>
                <a:gd name="connsiteX40" fmla="*/ 838938 w 1900718"/>
                <a:gd name="connsiteY40" fmla="*/ 355011 h 1603594"/>
                <a:gd name="connsiteX41" fmla="*/ 871744 w 1900718"/>
                <a:gd name="connsiteY41" fmla="*/ 275788 h 1603594"/>
                <a:gd name="connsiteX42" fmla="*/ 1035394 w 1900718"/>
                <a:gd name="connsiteY42" fmla="*/ 112147 h 1603594"/>
                <a:gd name="connsiteX43" fmla="*/ 1118584 w 1900718"/>
                <a:gd name="connsiteY43" fmla="*/ 71677 h 1603594"/>
                <a:gd name="connsiteX44" fmla="*/ 1118584 w 1900718"/>
                <a:gd name="connsiteY44" fmla="*/ 419469 h 1603594"/>
                <a:gd name="connsiteX45" fmla="*/ 978455 w 1900718"/>
                <a:gd name="connsiteY45" fmla="*/ 558545 h 1603594"/>
                <a:gd name="connsiteX46" fmla="*/ 104867 w 1900718"/>
                <a:gd name="connsiteY46" fmla="*/ 1538053 h 1603594"/>
                <a:gd name="connsiteX47" fmla="*/ 69911 w 1900718"/>
                <a:gd name="connsiteY47" fmla="*/ 1503097 h 1603594"/>
                <a:gd name="connsiteX48" fmla="*/ 104679 w 1900718"/>
                <a:gd name="connsiteY48" fmla="*/ 1468141 h 1603594"/>
                <a:gd name="connsiteX49" fmla="*/ 351790 w 1900718"/>
                <a:gd name="connsiteY49" fmla="*/ 1468779 h 1603594"/>
                <a:gd name="connsiteX50" fmla="*/ 421549 w 1900718"/>
                <a:gd name="connsiteY50" fmla="*/ 1538053 h 1603594"/>
                <a:gd name="connsiteX51" fmla="*/ 104867 w 1900718"/>
                <a:gd name="connsiteY51" fmla="*/ 1538053 h 1603594"/>
                <a:gd name="connsiteX52" fmla="*/ 1759786 w 1900718"/>
                <a:gd name="connsiteY52" fmla="*/ 403416 h 1603594"/>
                <a:gd name="connsiteX53" fmla="*/ 1607964 w 1900718"/>
                <a:gd name="connsiteY53" fmla="*/ 489380 h 1603594"/>
                <a:gd name="connsiteX54" fmla="*/ 1429651 w 1900718"/>
                <a:gd name="connsiteY54" fmla="*/ 489380 h 1603594"/>
                <a:gd name="connsiteX55" fmla="*/ 1331220 w 1900718"/>
                <a:gd name="connsiteY55" fmla="*/ 419469 h 1603594"/>
                <a:gd name="connsiteX56" fmla="*/ 1258407 w 1900718"/>
                <a:gd name="connsiteY56" fmla="*/ 419469 h 1603594"/>
                <a:gd name="connsiteX57" fmla="*/ 1328318 w 1900718"/>
                <a:gd name="connsiteY57" fmla="*/ 526110 h 1603594"/>
                <a:gd name="connsiteX58" fmla="*/ 1328318 w 1900718"/>
                <a:gd name="connsiteY58" fmla="*/ 735499 h 1603594"/>
                <a:gd name="connsiteX59" fmla="*/ 1463855 w 1900718"/>
                <a:gd name="connsiteY59" fmla="*/ 1028114 h 1603594"/>
                <a:gd name="connsiteX60" fmla="*/ 1304557 w 1900718"/>
                <a:gd name="connsiteY60" fmla="*/ 1234449 h 1603594"/>
                <a:gd name="connsiteX61" fmla="*/ 1276156 w 1900718"/>
                <a:gd name="connsiteY61" fmla="*/ 1461578 h 1603594"/>
                <a:gd name="connsiteX62" fmla="*/ 1448597 w 1900718"/>
                <a:gd name="connsiteY62" fmla="*/ 1538057 h 1603594"/>
                <a:gd name="connsiteX63" fmla="*/ 1188495 w 1900718"/>
                <a:gd name="connsiteY63" fmla="*/ 1538057 h 1603594"/>
                <a:gd name="connsiteX64" fmla="*/ 1188495 w 1900718"/>
                <a:gd name="connsiteY64" fmla="*/ 1188500 h 1603594"/>
                <a:gd name="connsiteX65" fmla="*/ 1118584 w 1900718"/>
                <a:gd name="connsiteY65" fmla="*/ 1188500 h 1603594"/>
                <a:gd name="connsiteX66" fmla="*/ 1118584 w 1900718"/>
                <a:gd name="connsiteY66" fmla="*/ 1258376 h 1603594"/>
                <a:gd name="connsiteX67" fmla="*/ 1038365 w 1900718"/>
                <a:gd name="connsiteY67" fmla="*/ 1258376 h 1603594"/>
                <a:gd name="connsiteX68" fmla="*/ 977585 w 1900718"/>
                <a:gd name="connsiteY68" fmla="*/ 1272162 h 1603594"/>
                <a:gd name="connsiteX69" fmla="*/ 876354 w 1900718"/>
                <a:gd name="connsiteY69" fmla="*/ 1011226 h 1603594"/>
                <a:gd name="connsiteX70" fmla="*/ 826922 w 1900718"/>
                <a:gd name="connsiteY70" fmla="*/ 1060658 h 1603594"/>
                <a:gd name="connsiteX71" fmla="*/ 865155 w 1900718"/>
                <a:gd name="connsiteY71" fmla="*/ 1408612 h 1603594"/>
                <a:gd name="connsiteX72" fmla="*/ 844194 w 1900718"/>
                <a:gd name="connsiteY72" fmla="*/ 1450047 h 1603594"/>
                <a:gd name="connsiteX73" fmla="*/ 977717 w 1900718"/>
                <a:gd name="connsiteY73" fmla="*/ 1538057 h 1603594"/>
                <a:gd name="connsiteX74" fmla="*/ 628994 w 1900718"/>
                <a:gd name="connsiteY74" fmla="*/ 1538057 h 1603594"/>
                <a:gd name="connsiteX75" fmla="*/ 349929 w 1900718"/>
                <a:gd name="connsiteY75" fmla="*/ 1262178 h 1603594"/>
                <a:gd name="connsiteX76" fmla="*/ 463194 w 1900718"/>
                <a:gd name="connsiteY76" fmla="*/ 1034804 h 1603594"/>
                <a:gd name="connsiteX77" fmla="*/ 1048672 w 1900718"/>
                <a:gd name="connsiteY77" fmla="*/ 683568 h 1603594"/>
                <a:gd name="connsiteX78" fmla="*/ 1048620 w 1900718"/>
                <a:gd name="connsiteY78" fmla="*/ 616375 h 1603594"/>
                <a:gd name="connsiteX79" fmla="*/ 1188495 w 1900718"/>
                <a:gd name="connsiteY79" fmla="*/ 419469 h 1603594"/>
                <a:gd name="connsiteX80" fmla="*/ 1188495 w 1900718"/>
                <a:gd name="connsiteY80" fmla="*/ 69911 h 1603594"/>
                <a:gd name="connsiteX81" fmla="*/ 1381281 w 1900718"/>
                <a:gd name="connsiteY81" fmla="*/ 69911 h 1603594"/>
                <a:gd name="connsiteX82" fmla="*/ 1480140 w 1900718"/>
                <a:gd name="connsiteY82" fmla="*/ 110862 h 1603594"/>
                <a:gd name="connsiteX83" fmla="*/ 1567000 w 1900718"/>
                <a:gd name="connsiteY83" fmla="*/ 197732 h 1603594"/>
                <a:gd name="connsiteX84" fmla="*/ 1752122 w 1900718"/>
                <a:gd name="connsiteY84" fmla="*/ 278409 h 1603594"/>
                <a:gd name="connsiteX85" fmla="*/ 1799504 w 1900718"/>
                <a:gd name="connsiteY85" fmla="*/ 337218 h 1603594"/>
                <a:gd name="connsiteX86" fmla="*/ 1759786 w 1900718"/>
                <a:gd name="connsiteY86" fmla="*/ 403416 h 16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0718" h="1603594">
                  <a:moveTo>
                    <a:pt x="1834049" y="209734"/>
                  </a:moveTo>
                  <a:cubicBezTo>
                    <a:pt x="1753079" y="209734"/>
                    <a:pt x="1683573" y="215432"/>
                    <a:pt x="1616445" y="148304"/>
                  </a:cubicBezTo>
                  <a:lnTo>
                    <a:pt x="1529567" y="61430"/>
                  </a:lnTo>
                  <a:cubicBezTo>
                    <a:pt x="1490225" y="22096"/>
                    <a:pt x="1436891" y="0"/>
                    <a:pt x="1381259" y="0"/>
                  </a:cubicBezTo>
                  <a:lnTo>
                    <a:pt x="1137355" y="0"/>
                  </a:lnTo>
                  <a:lnTo>
                    <a:pt x="1135887" y="0"/>
                  </a:lnTo>
                  <a:cubicBezTo>
                    <a:pt x="1080159" y="0"/>
                    <a:pt x="1026720" y="22083"/>
                    <a:pt x="987242" y="61426"/>
                  </a:cubicBezTo>
                  <a:lnTo>
                    <a:pt x="985962" y="62702"/>
                  </a:lnTo>
                  <a:lnTo>
                    <a:pt x="822312" y="226347"/>
                  </a:lnTo>
                  <a:cubicBezTo>
                    <a:pt x="788191" y="260464"/>
                    <a:pt x="769026" y="306741"/>
                    <a:pt x="769026" y="354993"/>
                  </a:cubicBezTo>
                  <a:lnTo>
                    <a:pt x="769026" y="409917"/>
                  </a:lnTo>
                  <a:cubicBezTo>
                    <a:pt x="769026" y="509445"/>
                    <a:pt x="848018" y="612110"/>
                    <a:pt x="946470" y="626791"/>
                  </a:cubicBezTo>
                  <a:cubicBezTo>
                    <a:pt x="957394" y="628417"/>
                    <a:pt x="968165" y="629203"/>
                    <a:pt x="978761" y="629203"/>
                  </a:cubicBezTo>
                  <a:lnTo>
                    <a:pt x="978761" y="643168"/>
                  </a:lnTo>
                  <a:cubicBezTo>
                    <a:pt x="806473" y="742460"/>
                    <a:pt x="452974" y="942687"/>
                    <a:pt x="382980" y="1012157"/>
                  </a:cubicBezTo>
                  <a:cubicBezTo>
                    <a:pt x="324075" y="1071083"/>
                    <a:pt x="279646" y="1164245"/>
                    <a:pt x="279646" y="1258407"/>
                  </a:cubicBezTo>
                  <a:cubicBezTo>
                    <a:pt x="279646" y="1300437"/>
                    <a:pt x="285143" y="1343183"/>
                    <a:pt x="309581" y="1398758"/>
                  </a:cubicBezTo>
                  <a:lnTo>
                    <a:pt x="104867" y="1398230"/>
                  </a:lnTo>
                  <a:cubicBezTo>
                    <a:pt x="46954" y="1398230"/>
                    <a:pt x="0" y="1445184"/>
                    <a:pt x="0" y="1503097"/>
                  </a:cubicBezTo>
                  <a:cubicBezTo>
                    <a:pt x="0" y="1561010"/>
                    <a:pt x="46954" y="1607964"/>
                    <a:pt x="104867" y="1607964"/>
                  </a:cubicBezTo>
                  <a:lnTo>
                    <a:pt x="977721" y="1607964"/>
                  </a:lnTo>
                  <a:cubicBezTo>
                    <a:pt x="1029656" y="1607964"/>
                    <a:pt x="1065656" y="1552192"/>
                    <a:pt x="1040550" y="1506732"/>
                  </a:cubicBezTo>
                  <a:cubicBezTo>
                    <a:pt x="1018191" y="1466262"/>
                    <a:pt x="982859" y="1433981"/>
                    <a:pt x="940170" y="1415454"/>
                  </a:cubicBezTo>
                  <a:cubicBezTo>
                    <a:pt x="964184" y="1367757"/>
                    <a:pt x="978127" y="1328283"/>
                    <a:pt x="1038365" y="1328283"/>
                  </a:cubicBezTo>
                  <a:lnTo>
                    <a:pt x="1118584" y="1328283"/>
                  </a:lnTo>
                  <a:lnTo>
                    <a:pt x="1118584" y="1538053"/>
                  </a:lnTo>
                  <a:cubicBezTo>
                    <a:pt x="1118584" y="1576661"/>
                    <a:pt x="1149887" y="1607964"/>
                    <a:pt x="1188495" y="1607964"/>
                  </a:cubicBezTo>
                  <a:lnTo>
                    <a:pt x="1448597" y="1607964"/>
                  </a:lnTo>
                  <a:cubicBezTo>
                    <a:pt x="1502210" y="1607964"/>
                    <a:pt x="1536856" y="1549492"/>
                    <a:pt x="1509787" y="1503198"/>
                  </a:cubicBezTo>
                  <a:cubicBezTo>
                    <a:pt x="1477562" y="1448059"/>
                    <a:pt x="1420658" y="1409114"/>
                    <a:pt x="1354207" y="1400838"/>
                  </a:cubicBezTo>
                  <a:lnTo>
                    <a:pt x="1369754" y="1276457"/>
                  </a:lnTo>
                  <a:cubicBezTo>
                    <a:pt x="1453796" y="1224871"/>
                    <a:pt x="1515720" y="1139160"/>
                    <a:pt x="1532757" y="1039938"/>
                  </a:cubicBezTo>
                  <a:cubicBezTo>
                    <a:pt x="1556584" y="901098"/>
                    <a:pt x="1497478" y="775707"/>
                    <a:pt x="1398225" y="700701"/>
                  </a:cubicBezTo>
                  <a:lnTo>
                    <a:pt x="1398225" y="559288"/>
                  </a:lnTo>
                  <a:lnTo>
                    <a:pt x="1607960" y="559288"/>
                  </a:lnTo>
                  <a:cubicBezTo>
                    <a:pt x="1684871" y="559288"/>
                    <a:pt x="1780161" y="505329"/>
                    <a:pt x="1819726" y="439381"/>
                  </a:cubicBezTo>
                  <a:cubicBezTo>
                    <a:pt x="1836404" y="411600"/>
                    <a:pt x="1904232" y="310853"/>
                    <a:pt x="1904061" y="279397"/>
                  </a:cubicBezTo>
                  <a:cubicBezTo>
                    <a:pt x="1903873" y="243078"/>
                    <a:pt x="1874808" y="209734"/>
                    <a:pt x="1834049" y="209734"/>
                  </a:cubicBezTo>
                  <a:close/>
                  <a:moveTo>
                    <a:pt x="978455" y="558545"/>
                  </a:moveTo>
                  <a:cubicBezTo>
                    <a:pt x="892979" y="558545"/>
                    <a:pt x="838938" y="486138"/>
                    <a:pt x="838938" y="411696"/>
                  </a:cubicBezTo>
                  <a:lnTo>
                    <a:pt x="838938" y="355011"/>
                  </a:lnTo>
                  <a:cubicBezTo>
                    <a:pt x="838938" y="325949"/>
                    <a:pt x="850032" y="297491"/>
                    <a:pt x="871744" y="275788"/>
                  </a:cubicBezTo>
                  <a:lnTo>
                    <a:pt x="1035394" y="112147"/>
                  </a:lnTo>
                  <a:cubicBezTo>
                    <a:pt x="1057359" y="90186"/>
                    <a:pt x="1086840" y="75570"/>
                    <a:pt x="1118584" y="71677"/>
                  </a:cubicBezTo>
                  <a:lnTo>
                    <a:pt x="1118584" y="419469"/>
                  </a:lnTo>
                  <a:cubicBezTo>
                    <a:pt x="1118584" y="494252"/>
                    <a:pt x="1058364" y="558545"/>
                    <a:pt x="978455" y="558545"/>
                  </a:cubicBezTo>
                  <a:close/>
                  <a:moveTo>
                    <a:pt x="104867" y="1538053"/>
                  </a:moveTo>
                  <a:cubicBezTo>
                    <a:pt x="85598" y="1538053"/>
                    <a:pt x="69911" y="1522371"/>
                    <a:pt x="69911" y="1503097"/>
                  </a:cubicBezTo>
                  <a:cubicBezTo>
                    <a:pt x="69911" y="1483823"/>
                    <a:pt x="85598" y="1468141"/>
                    <a:pt x="104679" y="1468141"/>
                  </a:cubicBezTo>
                  <a:cubicBezTo>
                    <a:pt x="357855" y="1468797"/>
                    <a:pt x="295075" y="1468631"/>
                    <a:pt x="351790" y="1468779"/>
                  </a:cubicBezTo>
                  <a:cubicBezTo>
                    <a:pt x="377684" y="1502782"/>
                    <a:pt x="381896" y="1508533"/>
                    <a:pt x="421549" y="1538053"/>
                  </a:cubicBezTo>
                  <a:lnTo>
                    <a:pt x="104867" y="1538053"/>
                  </a:lnTo>
                  <a:close/>
                  <a:moveTo>
                    <a:pt x="1759786" y="403416"/>
                  </a:moveTo>
                  <a:cubicBezTo>
                    <a:pt x="1731415" y="450693"/>
                    <a:pt x="1663089" y="489380"/>
                    <a:pt x="1607964" y="489380"/>
                  </a:cubicBezTo>
                  <a:lnTo>
                    <a:pt x="1429651" y="489380"/>
                  </a:lnTo>
                  <a:cubicBezTo>
                    <a:pt x="1384147" y="489380"/>
                    <a:pt x="1345709" y="460070"/>
                    <a:pt x="1331220" y="419469"/>
                  </a:cubicBezTo>
                  <a:lnTo>
                    <a:pt x="1258407" y="419469"/>
                  </a:lnTo>
                  <a:cubicBezTo>
                    <a:pt x="1267351" y="463369"/>
                    <a:pt x="1293157" y="500863"/>
                    <a:pt x="1328318" y="526110"/>
                  </a:cubicBezTo>
                  <a:lnTo>
                    <a:pt x="1328318" y="735499"/>
                  </a:lnTo>
                  <a:cubicBezTo>
                    <a:pt x="1429021" y="811624"/>
                    <a:pt x="1486130" y="898332"/>
                    <a:pt x="1463855" y="1028114"/>
                  </a:cubicBezTo>
                  <a:cubicBezTo>
                    <a:pt x="1446158" y="1131168"/>
                    <a:pt x="1383819" y="1185795"/>
                    <a:pt x="1304557" y="1234449"/>
                  </a:cubicBezTo>
                  <a:cubicBezTo>
                    <a:pt x="1287761" y="1368815"/>
                    <a:pt x="1282675" y="1409446"/>
                    <a:pt x="1276156" y="1461578"/>
                  </a:cubicBezTo>
                  <a:cubicBezTo>
                    <a:pt x="1346666" y="1470357"/>
                    <a:pt x="1410176" y="1470492"/>
                    <a:pt x="1448597" y="1538057"/>
                  </a:cubicBezTo>
                  <a:cubicBezTo>
                    <a:pt x="1302407" y="1538057"/>
                    <a:pt x="1334357" y="1538057"/>
                    <a:pt x="1188495" y="1538057"/>
                  </a:cubicBezTo>
                  <a:cubicBezTo>
                    <a:pt x="1188495" y="1370453"/>
                    <a:pt x="1188495" y="1356943"/>
                    <a:pt x="1188495" y="1188500"/>
                  </a:cubicBezTo>
                  <a:lnTo>
                    <a:pt x="1118584" y="1188500"/>
                  </a:lnTo>
                  <a:lnTo>
                    <a:pt x="1118584" y="1258376"/>
                  </a:lnTo>
                  <a:cubicBezTo>
                    <a:pt x="1100066" y="1258376"/>
                    <a:pt x="1085332" y="1258376"/>
                    <a:pt x="1038365" y="1258376"/>
                  </a:cubicBezTo>
                  <a:cubicBezTo>
                    <a:pt x="1016788" y="1258376"/>
                    <a:pt x="996667" y="1264100"/>
                    <a:pt x="977585" y="1272162"/>
                  </a:cubicBezTo>
                  <a:cubicBezTo>
                    <a:pt x="981016" y="1177161"/>
                    <a:pt x="946641" y="1081522"/>
                    <a:pt x="876354" y="1011226"/>
                  </a:cubicBezTo>
                  <a:lnTo>
                    <a:pt x="826922" y="1060658"/>
                  </a:lnTo>
                  <a:cubicBezTo>
                    <a:pt x="930574" y="1164363"/>
                    <a:pt x="924230" y="1316066"/>
                    <a:pt x="865155" y="1408612"/>
                  </a:cubicBezTo>
                  <a:lnTo>
                    <a:pt x="844194" y="1450047"/>
                  </a:lnTo>
                  <a:cubicBezTo>
                    <a:pt x="898577" y="1473629"/>
                    <a:pt x="950700" y="1488354"/>
                    <a:pt x="977717" y="1538057"/>
                  </a:cubicBezTo>
                  <a:lnTo>
                    <a:pt x="628994" y="1538057"/>
                  </a:lnTo>
                  <a:cubicBezTo>
                    <a:pt x="474096" y="1537917"/>
                    <a:pt x="351768" y="1413152"/>
                    <a:pt x="349929" y="1262178"/>
                  </a:cubicBezTo>
                  <a:cubicBezTo>
                    <a:pt x="348443" y="1178537"/>
                    <a:pt x="386388" y="1092018"/>
                    <a:pt x="463194" y="1034804"/>
                  </a:cubicBezTo>
                  <a:cubicBezTo>
                    <a:pt x="540141" y="977489"/>
                    <a:pt x="965534" y="731475"/>
                    <a:pt x="1048672" y="683568"/>
                  </a:cubicBezTo>
                  <a:cubicBezTo>
                    <a:pt x="1048672" y="664557"/>
                    <a:pt x="1048707" y="634442"/>
                    <a:pt x="1048620" y="616375"/>
                  </a:cubicBezTo>
                  <a:cubicBezTo>
                    <a:pt x="1129918" y="587492"/>
                    <a:pt x="1188495" y="510673"/>
                    <a:pt x="1188495" y="419469"/>
                  </a:cubicBezTo>
                  <a:lnTo>
                    <a:pt x="1188495" y="69911"/>
                  </a:lnTo>
                  <a:lnTo>
                    <a:pt x="1381281" y="69911"/>
                  </a:lnTo>
                  <a:cubicBezTo>
                    <a:pt x="1418369" y="69911"/>
                    <a:pt x="1453923" y="84641"/>
                    <a:pt x="1480140" y="110862"/>
                  </a:cubicBezTo>
                  <a:lnTo>
                    <a:pt x="1567000" y="197732"/>
                  </a:lnTo>
                  <a:cubicBezTo>
                    <a:pt x="1616786" y="247517"/>
                    <a:pt x="1682245" y="275281"/>
                    <a:pt x="1752122" y="278409"/>
                  </a:cubicBezTo>
                  <a:cubicBezTo>
                    <a:pt x="1759511" y="303827"/>
                    <a:pt x="1776700" y="324796"/>
                    <a:pt x="1799504" y="337218"/>
                  </a:cubicBezTo>
                  <a:lnTo>
                    <a:pt x="1759786" y="403416"/>
                  </a:lnTo>
                  <a:close/>
                </a:path>
              </a:pathLst>
            </a:custGeom>
            <a:grpFill/>
            <a:ln w="4369" cap="flat">
              <a:noFill/>
              <a:prstDash val="solid"/>
              <a:miter/>
            </a:ln>
          </p:spPr>
          <p:txBody>
            <a:bodyPr rtlCol="0" anchor="ctr"/>
            <a:lstStyle/>
            <a:p>
              <a:endParaRPr lang="zh-TW" altLang="en-US"/>
            </a:p>
          </p:txBody>
        </p:sp>
      </p:grpSp>
      <p:sp>
        <p:nvSpPr>
          <p:cNvPr id="32" name="直角三角形 31">
            <a:extLst>
              <a:ext uri="{FF2B5EF4-FFF2-40B4-BE49-F238E27FC236}">
                <a16:creationId xmlns:a16="http://schemas.microsoft.com/office/drawing/2014/main" id="{EB2DBD81-F158-40BB-BC89-7E01DA04C06F}"/>
              </a:ext>
            </a:extLst>
          </p:cNvPr>
          <p:cNvSpPr/>
          <p:nvPr/>
        </p:nvSpPr>
        <p:spPr>
          <a:xfrm>
            <a:off x="-5647824" y="5002832"/>
            <a:ext cx="3365286" cy="1855167"/>
          </a:xfrm>
          <a:prstGeom prst="rtTriangle">
            <a:avLst/>
          </a:prstGeom>
          <a:blipFill>
            <a:blip r:embed="rId6" cstate="screen">
              <a:extLst>
                <a:ext uri="{28A0092B-C50C-407E-A947-70E740481C1C}">
                  <a14:useLocalDpi xmlns:a14="http://schemas.microsoft.com/office/drawing/2010/main"/>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94202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a16="http://schemas.microsoft.com/office/drawing/2014/main" id="{952FE5CE-7665-4112-A9BC-D380076D7628}"/>
              </a:ext>
            </a:extLst>
          </p:cNvPr>
          <p:cNvSpPr/>
          <p:nvPr/>
        </p:nvSpPr>
        <p:spPr>
          <a:xfrm rot="16692904">
            <a:off x="12092874" y="6902053"/>
            <a:ext cx="664322" cy="664322"/>
          </a:xfrm>
          <a:prstGeom prst="roundRect">
            <a:avLst>
              <a:gd name="adj" fmla="val 5000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a:extLst>
              <a:ext uri="{FF2B5EF4-FFF2-40B4-BE49-F238E27FC236}">
                <a16:creationId xmlns:a16="http://schemas.microsoft.com/office/drawing/2014/main" id="{54F649BA-5062-4860-9729-D4D83DB6241C}"/>
              </a:ext>
            </a:extLst>
          </p:cNvPr>
          <p:cNvGrpSpPr/>
          <p:nvPr/>
        </p:nvGrpSpPr>
        <p:grpSpPr>
          <a:xfrm rot="7141916">
            <a:off x="-1976284" y="-3827207"/>
            <a:ext cx="16144568" cy="14512413"/>
            <a:chOff x="-1976284" y="-3827207"/>
            <a:chExt cx="16144568" cy="14512413"/>
          </a:xfrm>
        </p:grpSpPr>
        <p:sp>
          <p:nvSpPr>
            <p:cNvPr id="7" name="矩形 6">
              <a:extLst>
                <a:ext uri="{FF2B5EF4-FFF2-40B4-BE49-F238E27FC236}">
                  <a16:creationId xmlns:a16="http://schemas.microsoft.com/office/drawing/2014/main" id="{54135074-739E-41E8-9B60-2F3D50CB2A09}"/>
                </a:ext>
              </a:extLst>
            </p:cNvPr>
            <p:cNvSpPr/>
            <p:nvPr/>
          </p:nvSpPr>
          <p:spPr>
            <a:xfrm>
              <a:off x="-1976284" y="-3827207"/>
              <a:ext cx="8072284" cy="14512413"/>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6C577DFD-7869-43F6-9CE5-B20DAFAB87BB}"/>
                </a:ext>
              </a:extLst>
            </p:cNvPr>
            <p:cNvSpPr/>
            <p:nvPr/>
          </p:nvSpPr>
          <p:spPr>
            <a:xfrm>
              <a:off x="6096000" y="-3827207"/>
              <a:ext cx="8072284" cy="1451241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頁尾版面配置區 1">
            <a:extLst>
              <a:ext uri="{FF2B5EF4-FFF2-40B4-BE49-F238E27FC236}">
                <a16:creationId xmlns:a16="http://schemas.microsoft.com/office/drawing/2014/main" id="{0A8F7DD2-194D-4558-B3C7-81B5ACDBD5C9}"/>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9" name="矩形 8">
            <a:extLst>
              <a:ext uri="{FF2B5EF4-FFF2-40B4-BE49-F238E27FC236}">
                <a16:creationId xmlns:a16="http://schemas.microsoft.com/office/drawing/2014/main" id="{1BC22CCD-7F3B-46F1-B979-BF8D2FEC5D7F}"/>
              </a:ext>
            </a:extLst>
          </p:cNvPr>
          <p:cNvSpPr/>
          <p:nvPr/>
        </p:nvSpPr>
        <p:spPr>
          <a:xfrm>
            <a:off x="5944243" y="360206"/>
            <a:ext cx="5234517" cy="769441"/>
          </a:xfrm>
          <a:prstGeom prst="rect">
            <a:avLst/>
          </a:prstGeom>
        </p:spPr>
        <p:txBody>
          <a:bodyPr wrap="square">
            <a:spAutoFit/>
          </a:bodyPr>
          <a:lstStyle/>
          <a:p>
            <a:r>
              <a:rPr lang="en-US" altLang="zh-TW" sz="4400" dirty="0">
                <a:solidFill>
                  <a:schemeClr val="bg1"/>
                </a:solidFill>
              </a:rPr>
              <a:t>Morph Template 26</a:t>
            </a:r>
            <a:endParaRPr lang="zh-TW" altLang="en-US" sz="4400" dirty="0"/>
          </a:p>
        </p:txBody>
      </p:sp>
      <p:sp>
        <p:nvSpPr>
          <p:cNvPr id="3" name="直角三角形 2">
            <a:extLst>
              <a:ext uri="{FF2B5EF4-FFF2-40B4-BE49-F238E27FC236}">
                <a16:creationId xmlns:a16="http://schemas.microsoft.com/office/drawing/2014/main" id="{07FB590D-1752-4D8B-8D70-76C2F90B2F9C}"/>
              </a:ext>
            </a:extLst>
          </p:cNvPr>
          <p:cNvSpPr/>
          <p:nvPr/>
        </p:nvSpPr>
        <p:spPr>
          <a:xfrm>
            <a:off x="0" y="0"/>
            <a:ext cx="12440460" cy="6858000"/>
          </a:xfrm>
          <a:prstGeom prst="rtTriangle">
            <a:avLst/>
          </a:prstGeom>
          <a:blipFill>
            <a:blip r:embed="rId2" cstate="screen">
              <a:extLst>
                <a:ext uri="{28A0092B-C50C-407E-A947-70E740481C1C}">
                  <a14:useLocalDpi xmlns:a14="http://schemas.microsoft.com/office/drawing/2010/main"/>
                </a:ext>
              </a:extLst>
            </a:blip>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接點 9">
            <a:extLst>
              <a:ext uri="{FF2B5EF4-FFF2-40B4-BE49-F238E27FC236}">
                <a16:creationId xmlns:a16="http://schemas.microsoft.com/office/drawing/2014/main" id="{01DF6D2E-D946-4552-AAD1-874432F8C66A}"/>
              </a:ext>
            </a:extLst>
          </p:cNvPr>
          <p:cNvCxnSpPr/>
          <p:nvPr/>
        </p:nvCxnSpPr>
        <p:spPr>
          <a:xfrm>
            <a:off x="8754761" y="1796994"/>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D640C149-92CF-4D03-8D50-DD2EC4D20E06}"/>
              </a:ext>
            </a:extLst>
          </p:cNvPr>
          <p:cNvCxnSpPr/>
          <p:nvPr/>
        </p:nvCxnSpPr>
        <p:spPr>
          <a:xfrm>
            <a:off x="8754761" y="2358697"/>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21D18F41-4D36-4686-A465-E47EE3ED5278}"/>
              </a:ext>
            </a:extLst>
          </p:cNvPr>
          <p:cNvSpPr txBox="1"/>
          <p:nvPr/>
        </p:nvSpPr>
        <p:spPr>
          <a:xfrm>
            <a:off x="9120021" y="1847013"/>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13" name="文字方塊 12">
            <a:extLst>
              <a:ext uri="{FF2B5EF4-FFF2-40B4-BE49-F238E27FC236}">
                <a16:creationId xmlns:a16="http://schemas.microsoft.com/office/drawing/2014/main" id="{D22EE235-18FF-4DA5-9F80-1820048DDC31}"/>
              </a:ext>
            </a:extLst>
          </p:cNvPr>
          <p:cNvSpPr txBox="1"/>
          <p:nvPr/>
        </p:nvSpPr>
        <p:spPr>
          <a:xfrm>
            <a:off x="8754762" y="2584574"/>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14" name="群組 13">
            <a:extLst>
              <a:ext uri="{FF2B5EF4-FFF2-40B4-BE49-F238E27FC236}">
                <a16:creationId xmlns:a16="http://schemas.microsoft.com/office/drawing/2014/main" id="{495EF540-BAE0-427F-8530-E7B00F968700}"/>
              </a:ext>
            </a:extLst>
          </p:cNvPr>
          <p:cNvGrpSpPr/>
          <p:nvPr/>
        </p:nvGrpSpPr>
        <p:grpSpPr>
          <a:xfrm>
            <a:off x="7160893" y="2076023"/>
            <a:ext cx="1006292" cy="1005842"/>
            <a:chOff x="7566912" y="2398665"/>
            <a:chExt cx="1006292" cy="1005842"/>
          </a:xfrm>
        </p:grpSpPr>
        <p:sp>
          <p:nvSpPr>
            <p:cNvPr id="15" name="手繪多邊形: 圖案 14">
              <a:extLst>
                <a:ext uri="{FF2B5EF4-FFF2-40B4-BE49-F238E27FC236}">
                  <a16:creationId xmlns:a16="http://schemas.microsoft.com/office/drawing/2014/main" id="{B4F5A72D-FB9D-4DBC-BC00-AEFEBCEDD16B}"/>
                </a:ext>
              </a:extLst>
            </p:cNvPr>
            <p:cNvSpPr/>
            <p:nvPr/>
          </p:nvSpPr>
          <p:spPr>
            <a:xfrm>
              <a:off x="7566912" y="3036621"/>
              <a:ext cx="1005293" cy="367886"/>
            </a:xfrm>
            <a:custGeom>
              <a:avLst/>
              <a:gdLst>
                <a:gd name="connsiteX0" fmla="*/ 1681649 w 1706925"/>
                <a:gd name="connsiteY0" fmla="*/ 0 h 624647"/>
                <a:gd name="connsiteX1" fmla="*/ 28503 w 1706925"/>
                <a:gd name="connsiteY1" fmla="*/ 0 h 624647"/>
                <a:gd name="connsiteX2" fmla="*/ 0 w 1706925"/>
                <a:gd name="connsiteY2" fmla="*/ 28503 h 624647"/>
                <a:gd name="connsiteX3" fmla="*/ 598553 w 1706925"/>
                <a:gd name="connsiteY3" fmla="*/ 627056 h 624647"/>
                <a:gd name="connsiteX4" fmla="*/ 1111600 w 1706925"/>
                <a:gd name="connsiteY4" fmla="*/ 627056 h 624647"/>
                <a:gd name="connsiteX5" fmla="*/ 1710152 w 1706925"/>
                <a:gd name="connsiteY5" fmla="*/ 28503 h 624647"/>
                <a:gd name="connsiteX6" fmla="*/ 1681649 w 1706925"/>
                <a:gd name="connsiteY6" fmla="*/ 0 h 624647"/>
                <a:gd name="connsiteX7" fmla="*/ 1111600 w 1706925"/>
                <a:gd name="connsiteY7" fmla="*/ 570050 h 624647"/>
                <a:gd name="connsiteX8" fmla="*/ 598553 w 1706925"/>
                <a:gd name="connsiteY8" fmla="*/ 570050 h 624647"/>
                <a:gd name="connsiteX9" fmla="*/ 57745 w 1706925"/>
                <a:gd name="connsiteY9" fmla="*/ 57003 h 624647"/>
                <a:gd name="connsiteX10" fmla="*/ 1652404 w 1706925"/>
                <a:gd name="connsiteY10" fmla="*/ 57003 h 624647"/>
                <a:gd name="connsiteX11" fmla="*/ 1111600 w 1706925"/>
                <a:gd name="connsiteY11" fmla="*/ 570050 h 62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6925" h="624647">
                  <a:moveTo>
                    <a:pt x="1681649" y="0"/>
                  </a:moveTo>
                  <a:lnTo>
                    <a:pt x="28503" y="0"/>
                  </a:lnTo>
                  <a:cubicBezTo>
                    <a:pt x="12770" y="0"/>
                    <a:pt x="0" y="12740"/>
                    <a:pt x="0" y="28503"/>
                  </a:cubicBezTo>
                  <a:cubicBezTo>
                    <a:pt x="0" y="358535"/>
                    <a:pt x="268495" y="627056"/>
                    <a:pt x="598553" y="627056"/>
                  </a:cubicBezTo>
                  <a:lnTo>
                    <a:pt x="1111600" y="627056"/>
                  </a:lnTo>
                  <a:cubicBezTo>
                    <a:pt x="1441631" y="627056"/>
                    <a:pt x="1710152" y="358535"/>
                    <a:pt x="1710152" y="28503"/>
                  </a:cubicBezTo>
                  <a:cubicBezTo>
                    <a:pt x="1710152" y="12740"/>
                    <a:pt x="1697412" y="0"/>
                    <a:pt x="1681649" y="0"/>
                  </a:cubicBezTo>
                  <a:close/>
                  <a:moveTo>
                    <a:pt x="1111600" y="570050"/>
                  </a:moveTo>
                  <a:lnTo>
                    <a:pt x="598553" y="570050"/>
                  </a:lnTo>
                  <a:cubicBezTo>
                    <a:pt x="309508" y="570050"/>
                    <a:pt x="72623" y="342427"/>
                    <a:pt x="57745" y="57003"/>
                  </a:cubicBezTo>
                  <a:lnTo>
                    <a:pt x="1652404" y="57003"/>
                  </a:lnTo>
                  <a:cubicBezTo>
                    <a:pt x="1637530" y="342427"/>
                    <a:pt x="1400644" y="570050"/>
                    <a:pt x="1111600" y="570050"/>
                  </a:cubicBezTo>
                  <a:close/>
                </a:path>
              </a:pathLst>
            </a:custGeom>
            <a:solidFill>
              <a:schemeClr val="bg1"/>
            </a:solidFill>
            <a:ln w="3330" cap="flat">
              <a:noFill/>
              <a:prstDash val="solid"/>
              <a:miter/>
            </a:ln>
          </p:spPr>
          <p:txBody>
            <a:bodyPr rtlCol="0" anchor="ctr"/>
            <a:lstStyle/>
            <a:p>
              <a:endParaRPr lang="zh-TW" altLang="en-US"/>
            </a:p>
          </p:txBody>
        </p:sp>
        <p:sp>
          <p:nvSpPr>
            <p:cNvPr id="16" name="手繪多邊形: 圖案 15">
              <a:extLst>
                <a:ext uri="{FF2B5EF4-FFF2-40B4-BE49-F238E27FC236}">
                  <a16:creationId xmlns:a16="http://schemas.microsoft.com/office/drawing/2014/main" id="{74335858-7719-4064-8CB4-D43C6E6F7D6C}"/>
                </a:ext>
              </a:extLst>
            </p:cNvPr>
            <p:cNvSpPr/>
            <p:nvPr/>
          </p:nvSpPr>
          <p:spPr>
            <a:xfrm>
              <a:off x="7919424" y="2398665"/>
              <a:ext cx="503630" cy="503630"/>
            </a:xfrm>
            <a:custGeom>
              <a:avLst/>
              <a:gdLst>
                <a:gd name="connsiteX0" fmla="*/ 855203 w 855133"/>
                <a:gd name="connsiteY0" fmla="*/ 399320 h 855133"/>
                <a:gd name="connsiteX1" fmla="*/ 854976 w 855133"/>
                <a:gd name="connsiteY1" fmla="*/ 391994 h 855133"/>
                <a:gd name="connsiteX2" fmla="*/ 775198 w 855133"/>
                <a:gd name="connsiteY2" fmla="*/ 291353 h 855133"/>
                <a:gd name="connsiteX3" fmla="*/ 807463 w 855133"/>
                <a:gd name="connsiteY3" fmla="*/ 259088 h 855133"/>
                <a:gd name="connsiteX4" fmla="*/ 820059 w 855133"/>
                <a:gd name="connsiteY4" fmla="*/ 54698 h 855133"/>
                <a:gd name="connsiteX5" fmla="*/ 609396 w 855133"/>
                <a:gd name="connsiteY5" fmla="*/ 34318 h 855133"/>
                <a:gd name="connsiteX6" fmla="*/ 598763 w 855133"/>
                <a:gd name="connsiteY6" fmla="*/ 43982 h 855133"/>
                <a:gd name="connsiteX7" fmla="*/ 563706 w 855133"/>
                <a:gd name="connsiteY7" fmla="*/ 79554 h 855133"/>
                <a:gd name="connsiteX8" fmla="*/ 462152 w 855133"/>
                <a:gd name="connsiteY8" fmla="*/ 173 h 855133"/>
                <a:gd name="connsiteX9" fmla="*/ 342187 w 855133"/>
                <a:gd name="connsiteY9" fmla="*/ 107940 h 855133"/>
                <a:gd name="connsiteX10" fmla="*/ 342043 w 855133"/>
                <a:gd name="connsiteY10" fmla="*/ 114153 h 855133"/>
                <a:gd name="connsiteX11" fmla="*/ 342043 w 855133"/>
                <a:gd name="connsiteY11" fmla="*/ 157848 h 855133"/>
                <a:gd name="connsiteX12" fmla="*/ 285153 w 855133"/>
                <a:gd name="connsiteY12" fmla="*/ 142513 h 855133"/>
                <a:gd name="connsiteX13" fmla="*/ 277828 w 855133"/>
                <a:gd name="connsiteY13" fmla="*/ 142740 h 855133"/>
                <a:gd name="connsiteX14" fmla="*/ 171030 w 855133"/>
                <a:gd name="connsiteY14" fmla="*/ 261480 h 855133"/>
                <a:gd name="connsiteX15" fmla="*/ 171030 w 855133"/>
                <a:gd name="connsiteY15" fmla="*/ 300245 h 855133"/>
                <a:gd name="connsiteX16" fmla="*/ 114140 w 855133"/>
                <a:gd name="connsiteY16" fmla="*/ 285023 h 855133"/>
                <a:gd name="connsiteX17" fmla="*/ 106845 w 855133"/>
                <a:gd name="connsiteY17" fmla="*/ 285250 h 855133"/>
                <a:gd name="connsiteX18" fmla="*/ 17 w 855133"/>
                <a:gd name="connsiteY18" fmla="*/ 403993 h 855133"/>
                <a:gd name="connsiteX19" fmla="*/ 17 w 855133"/>
                <a:gd name="connsiteY19" fmla="*/ 826686 h 855133"/>
                <a:gd name="connsiteX20" fmla="*/ 28520 w 855133"/>
                <a:gd name="connsiteY20" fmla="*/ 855189 h 855133"/>
                <a:gd name="connsiteX21" fmla="*/ 513063 w 855133"/>
                <a:gd name="connsiteY21" fmla="*/ 855189 h 855133"/>
                <a:gd name="connsiteX22" fmla="*/ 627043 w 855133"/>
                <a:gd name="connsiteY22" fmla="*/ 741236 h 855133"/>
                <a:gd name="connsiteX23" fmla="*/ 611737 w 855133"/>
                <a:gd name="connsiteY23" fmla="*/ 684233 h 855133"/>
                <a:gd name="connsiteX24" fmla="*/ 650245 w 855133"/>
                <a:gd name="connsiteY24" fmla="*/ 684233 h 855133"/>
                <a:gd name="connsiteX25" fmla="*/ 769556 w 855133"/>
                <a:gd name="connsiteY25" fmla="*/ 576292 h 855133"/>
                <a:gd name="connsiteX26" fmla="*/ 753967 w 855133"/>
                <a:gd name="connsiteY26" fmla="*/ 512505 h 855133"/>
                <a:gd name="connsiteX27" fmla="*/ 821716 w 855133"/>
                <a:gd name="connsiteY27" fmla="*/ 479926 h 855133"/>
                <a:gd name="connsiteX28" fmla="*/ 855203 w 855133"/>
                <a:gd name="connsiteY28" fmla="*/ 399320 h 855133"/>
                <a:gd name="connsiteX29" fmla="*/ 781464 w 855133"/>
                <a:gd name="connsiteY29" fmla="*/ 439565 h 855133"/>
                <a:gd name="connsiteX30" fmla="*/ 741163 w 855133"/>
                <a:gd name="connsiteY30" fmla="*/ 456183 h 855133"/>
                <a:gd name="connsiteX31" fmla="*/ 741076 w 855133"/>
                <a:gd name="connsiteY31" fmla="*/ 456183 h 855133"/>
                <a:gd name="connsiteX32" fmla="*/ 655570 w 855133"/>
                <a:gd name="connsiteY32" fmla="*/ 456183 h 855133"/>
                <a:gd name="connsiteX33" fmla="*/ 627066 w 855133"/>
                <a:gd name="connsiteY33" fmla="*/ 484686 h 855133"/>
                <a:gd name="connsiteX34" fmla="*/ 655570 w 855133"/>
                <a:gd name="connsiteY34" fmla="*/ 513189 h 855133"/>
                <a:gd name="connsiteX35" fmla="*/ 658706 w 855133"/>
                <a:gd name="connsiteY35" fmla="*/ 513276 h 855133"/>
                <a:gd name="connsiteX36" fmla="*/ 712690 w 855133"/>
                <a:gd name="connsiteY36" fmla="*/ 572134 h 855133"/>
                <a:gd name="connsiteX37" fmla="*/ 650726 w 855133"/>
                <a:gd name="connsiteY37" fmla="*/ 627199 h 855133"/>
                <a:gd name="connsiteX38" fmla="*/ 513060 w 855133"/>
                <a:gd name="connsiteY38" fmla="*/ 627199 h 855133"/>
                <a:gd name="connsiteX39" fmla="*/ 484556 w 855133"/>
                <a:gd name="connsiteY39" fmla="*/ 655703 h 855133"/>
                <a:gd name="connsiteX40" fmla="*/ 513060 w 855133"/>
                <a:gd name="connsiteY40" fmla="*/ 684206 h 855133"/>
                <a:gd name="connsiteX41" fmla="*/ 570066 w 855133"/>
                <a:gd name="connsiteY41" fmla="*/ 741213 h 855133"/>
                <a:gd name="connsiteX42" fmla="*/ 513060 w 855133"/>
                <a:gd name="connsiteY42" fmla="*/ 798219 h 855133"/>
                <a:gd name="connsiteX43" fmla="*/ 57016 w 855133"/>
                <a:gd name="connsiteY43" fmla="*/ 798219 h 855133"/>
                <a:gd name="connsiteX44" fmla="*/ 57016 w 855133"/>
                <a:gd name="connsiteY44" fmla="*/ 403509 h 855133"/>
                <a:gd name="connsiteX45" fmla="*/ 111000 w 855133"/>
                <a:gd name="connsiteY45" fmla="*/ 342113 h 855133"/>
                <a:gd name="connsiteX46" fmla="*/ 114107 w 855133"/>
                <a:gd name="connsiteY46" fmla="*/ 342026 h 855133"/>
                <a:gd name="connsiteX47" fmla="*/ 171026 w 855133"/>
                <a:gd name="connsiteY47" fmla="*/ 398946 h 855133"/>
                <a:gd name="connsiteX48" fmla="*/ 171026 w 855133"/>
                <a:gd name="connsiteY48" fmla="*/ 399146 h 855133"/>
                <a:gd name="connsiteX49" fmla="*/ 199500 w 855133"/>
                <a:gd name="connsiteY49" fmla="*/ 427649 h 855133"/>
                <a:gd name="connsiteX50" fmla="*/ 199530 w 855133"/>
                <a:gd name="connsiteY50" fmla="*/ 427649 h 855133"/>
                <a:gd name="connsiteX51" fmla="*/ 228033 w 855133"/>
                <a:gd name="connsiteY51" fmla="*/ 399176 h 855133"/>
                <a:gd name="connsiteX52" fmla="*/ 228033 w 855133"/>
                <a:gd name="connsiteY52" fmla="*/ 399149 h 855133"/>
                <a:gd name="connsiteX53" fmla="*/ 228033 w 855133"/>
                <a:gd name="connsiteY53" fmla="*/ 260995 h 855133"/>
                <a:gd name="connsiteX54" fmla="*/ 282017 w 855133"/>
                <a:gd name="connsiteY54" fmla="*/ 199600 h 855133"/>
                <a:gd name="connsiteX55" fmla="*/ 285096 w 855133"/>
                <a:gd name="connsiteY55" fmla="*/ 199513 h 855133"/>
                <a:gd name="connsiteX56" fmla="*/ 342046 w 855133"/>
                <a:gd name="connsiteY56" fmla="*/ 256489 h 855133"/>
                <a:gd name="connsiteX57" fmla="*/ 342046 w 855133"/>
                <a:gd name="connsiteY57" fmla="*/ 256660 h 855133"/>
                <a:gd name="connsiteX58" fmla="*/ 370520 w 855133"/>
                <a:gd name="connsiteY58" fmla="*/ 285163 h 855133"/>
                <a:gd name="connsiteX59" fmla="*/ 370550 w 855133"/>
                <a:gd name="connsiteY59" fmla="*/ 285163 h 855133"/>
                <a:gd name="connsiteX60" fmla="*/ 399053 w 855133"/>
                <a:gd name="connsiteY60" fmla="*/ 256690 h 855133"/>
                <a:gd name="connsiteX61" fmla="*/ 399053 w 855133"/>
                <a:gd name="connsiteY61" fmla="*/ 256660 h 855133"/>
                <a:gd name="connsiteX62" fmla="*/ 399053 w 855133"/>
                <a:gd name="connsiteY62" fmla="*/ 114150 h 855133"/>
                <a:gd name="connsiteX63" fmla="*/ 399140 w 855133"/>
                <a:gd name="connsiteY63" fmla="*/ 110986 h 855133"/>
                <a:gd name="connsiteX64" fmla="*/ 457970 w 855133"/>
                <a:gd name="connsiteY64" fmla="*/ 57003 h 855133"/>
                <a:gd name="connsiteX65" fmla="*/ 513036 w 855133"/>
                <a:gd name="connsiteY65" fmla="*/ 119023 h 855133"/>
                <a:gd name="connsiteX66" fmla="*/ 513036 w 855133"/>
                <a:gd name="connsiteY66" fmla="*/ 142680 h 855133"/>
                <a:gd name="connsiteX67" fmla="*/ 530737 w 855133"/>
                <a:gd name="connsiteY67" fmla="*/ 169045 h 855133"/>
                <a:gd name="connsiteX68" fmla="*/ 561832 w 855133"/>
                <a:gd name="connsiteY68" fmla="*/ 162662 h 855133"/>
                <a:gd name="connsiteX69" fmla="*/ 639158 w 855133"/>
                <a:gd name="connsiteY69" fmla="*/ 84193 h 855133"/>
                <a:gd name="connsiteX70" fmla="*/ 645685 w 855133"/>
                <a:gd name="connsiteY70" fmla="*/ 78294 h 855133"/>
                <a:gd name="connsiteX71" fmla="*/ 775742 w 855133"/>
                <a:gd name="connsiteY71" fmla="*/ 90493 h 855133"/>
                <a:gd name="connsiteX72" fmla="*/ 767392 w 855133"/>
                <a:gd name="connsiteY72" fmla="*/ 218556 h 855133"/>
                <a:gd name="connsiteX73" fmla="*/ 692430 w 855133"/>
                <a:gd name="connsiteY73" fmla="*/ 293517 h 855133"/>
                <a:gd name="connsiteX74" fmla="*/ 686244 w 855133"/>
                <a:gd name="connsiteY74" fmla="*/ 324586 h 855133"/>
                <a:gd name="connsiteX75" fmla="*/ 712579 w 855133"/>
                <a:gd name="connsiteY75" fmla="*/ 342173 h 855133"/>
                <a:gd name="connsiteX76" fmla="*/ 736236 w 855133"/>
                <a:gd name="connsiteY76" fmla="*/ 342173 h 855133"/>
                <a:gd name="connsiteX77" fmla="*/ 737746 w 855133"/>
                <a:gd name="connsiteY77" fmla="*/ 342173 h 855133"/>
                <a:gd name="connsiteX78" fmla="*/ 798113 w 855133"/>
                <a:gd name="connsiteY78" fmla="*/ 396157 h 855133"/>
                <a:gd name="connsiteX79" fmla="*/ 798200 w 855133"/>
                <a:gd name="connsiteY79" fmla="*/ 399293 h 855133"/>
                <a:gd name="connsiteX80" fmla="*/ 781464 w 855133"/>
                <a:gd name="connsiteY80" fmla="*/ 439565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5133" h="855133">
                  <a:moveTo>
                    <a:pt x="855203" y="399320"/>
                  </a:moveTo>
                  <a:cubicBezTo>
                    <a:pt x="855203" y="397239"/>
                    <a:pt x="855173" y="395158"/>
                    <a:pt x="854976" y="391994"/>
                  </a:cubicBezTo>
                  <a:cubicBezTo>
                    <a:pt x="850587" y="344738"/>
                    <a:pt x="818095" y="305917"/>
                    <a:pt x="775198" y="291353"/>
                  </a:cubicBezTo>
                  <a:lnTo>
                    <a:pt x="807463" y="259088"/>
                  </a:lnTo>
                  <a:cubicBezTo>
                    <a:pt x="863414" y="204279"/>
                    <a:pt x="869029" y="116605"/>
                    <a:pt x="820059" y="54698"/>
                  </a:cubicBezTo>
                  <a:cubicBezTo>
                    <a:pt x="767615" y="-9033"/>
                    <a:pt x="673100" y="-18099"/>
                    <a:pt x="609396" y="34318"/>
                  </a:cubicBezTo>
                  <a:cubicBezTo>
                    <a:pt x="605775" y="37311"/>
                    <a:pt x="602271" y="40475"/>
                    <a:pt x="598763" y="43982"/>
                  </a:cubicBezTo>
                  <a:lnTo>
                    <a:pt x="563706" y="79554"/>
                  </a:lnTo>
                  <a:cubicBezTo>
                    <a:pt x="548999" y="36884"/>
                    <a:pt x="510093" y="4619"/>
                    <a:pt x="462152" y="173"/>
                  </a:cubicBezTo>
                  <a:cubicBezTo>
                    <a:pt x="399020" y="-3274"/>
                    <a:pt x="345577" y="45178"/>
                    <a:pt x="342187" y="107940"/>
                  </a:cubicBezTo>
                  <a:cubicBezTo>
                    <a:pt x="342073" y="110021"/>
                    <a:pt x="342043" y="112102"/>
                    <a:pt x="342043" y="114153"/>
                  </a:cubicBezTo>
                  <a:lnTo>
                    <a:pt x="342043" y="157848"/>
                  </a:lnTo>
                  <a:cubicBezTo>
                    <a:pt x="325284" y="148128"/>
                    <a:pt x="305874" y="142543"/>
                    <a:pt x="285153" y="142513"/>
                  </a:cubicBezTo>
                  <a:cubicBezTo>
                    <a:pt x="283102" y="142513"/>
                    <a:pt x="280991" y="142569"/>
                    <a:pt x="277828" y="142740"/>
                  </a:cubicBezTo>
                  <a:cubicBezTo>
                    <a:pt x="216890" y="148412"/>
                    <a:pt x="170004" y="200772"/>
                    <a:pt x="171030" y="261480"/>
                  </a:cubicBezTo>
                  <a:lnTo>
                    <a:pt x="171030" y="300245"/>
                  </a:lnTo>
                  <a:cubicBezTo>
                    <a:pt x="153927" y="290354"/>
                    <a:pt x="134433" y="285053"/>
                    <a:pt x="114140" y="285023"/>
                  </a:cubicBezTo>
                  <a:cubicBezTo>
                    <a:pt x="112089" y="285023"/>
                    <a:pt x="110008" y="285079"/>
                    <a:pt x="106845" y="285250"/>
                  </a:cubicBezTo>
                  <a:cubicBezTo>
                    <a:pt x="45876" y="290922"/>
                    <a:pt x="-1009" y="343282"/>
                    <a:pt x="17" y="403993"/>
                  </a:cubicBezTo>
                  <a:lnTo>
                    <a:pt x="17" y="826686"/>
                  </a:lnTo>
                  <a:cubicBezTo>
                    <a:pt x="17" y="842449"/>
                    <a:pt x="12787" y="855189"/>
                    <a:pt x="28520" y="855189"/>
                  </a:cubicBezTo>
                  <a:lnTo>
                    <a:pt x="513063" y="855189"/>
                  </a:lnTo>
                  <a:cubicBezTo>
                    <a:pt x="575939" y="855189"/>
                    <a:pt x="627073" y="804055"/>
                    <a:pt x="627043" y="741236"/>
                  </a:cubicBezTo>
                  <a:cubicBezTo>
                    <a:pt x="627043" y="720486"/>
                    <a:pt x="621484" y="701018"/>
                    <a:pt x="611737" y="684233"/>
                  </a:cubicBezTo>
                  <a:lnTo>
                    <a:pt x="650245" y="684233"/>
                  </a:lnTo>
                  <a:cubicBezTo>
                    <a:pt x="711467" y="685913"/>
                    <a:pt x="763827" y="638343"/>
                    <a:pt x="769556" y="576292"/>
                  </a:cubicBezTo>
                  <a:cubicBezTo>
                    <a:pt x="770782" y="553090"/>
                    <a:pt x="764966" y="531144"/>
                    <a:pt x="753967" y="512505"/>
                  </a:cubicBezTo>
                  <a:cubicBezTo>
                    <a:pt x="779560" y="509655"/>
                    <a:pt x="803247" y="498338"/>
                    <a:pt x="821716" y="479926"/>
                  </a:cubicBezTo>
                  <a:cubicBezTo>
                    <a:pt x="843258" y="458434"/>
                    <a:pt x="855173" y="429817"/>
                    <a:pt x="855203" y="399320"/>
                  </a:cubicBezTo>
                  <a:close/>
                  <a:moveTo>
                    <a:pt x="781464" y="439565"/>
                  </a:moveTo>
                  <a:cubicBezTo>
                    <a:pt x="770692" y="450280"/>
                    <a:pt x="756412" y="456183"/>
                    <a:pt x="741163" y="456183"/>
                  </a:cubicBezTo>
                  <a:cubicBezTo>
                    <a:pt x="741133" y="456183"/>
                    <a:pt x="741106" y="456183"/>
                    <a:pt x="741076" y="456183"/>
                  </a:cubicBezTo>
                  <a:lnTo>
                    <a:pt x="655570" y="456183"/>
                  </a:lnTo>
                  <a:cubicBezTo>
                    <a:pt x="639806" y="456183"/>
                    <a:pt x="627066" y="468953"/>
                    <a:pt x="627066" y="484686"/>
                  </a:cubicBezTo>
                  <a:cubicBezTo>
                    <a:pt x="627066" y="500419"/>
                    <a:pt x="639806" y="513189"/>
                    <a:pt x="655570" y="513189"/>
                  </a:cubicBezTo>
                  <a:lnTo>
                    <a:pt x="658706" y="513276"/>
                  </a:lnTo>
                  <a:cubicBezTo>
                    <a:pt x="690116" y="514957"/>
                    <a:pt x="714286" y="541863"/>
                    <a:pt x="712690" y="572134"/>
                  </a:cubicBezTo>
                  <a:cubicBezTo>
                    <a:pt x="709784" y="603543"/>
                    <a:pt x="683134" y="627858"/>
                    <a:pt x="650726" y="627199"/>
                  </a:cubicBezTo>
                  <a:lnTo>
                    <a:pt x="513060" y="627199"/>
                  </a:lnTo>
                  <a:cubicBezTo>
                    <a:pt x="497296" y="627199"/>
                    <a:pt x="484556" y="639970"/>
                    <a:pt x="484556" y="655703"/>
                  </a:cubicBezTo>
                  <a:cubicBezTo>
                    <a:pt x="484556" y="671436"/>
                    <a:pt x="497296" y="684206"/>
                    <a:pt x="513060" y="684206"/>
                  </a:cubicBezTo>
                  <a:cubicBezTo>
                    <a:pt x="544499" y="684206"/>
                    <a:pt x="570066" y="709773"/>
                    <a:pt x="570066" y="741213"/>
                  </a:cubicBezTo>
                  <a:cubicBezTo>
                    <a:pt x="570066" y="772652"/>
                    <a:pt x="544499" y="798219"/>
                    <a:pt x="513060" y="798219"/>
                  </a:cubicBezTo>
                  <a:lnTo>
                    <a:pt x="57016" y="798219"/>
                  </a:lnTo>
                  <a:lnTo>
                    <a:pt x="57016" y="403509"/>
                  </a:lnTo>
                  <a:cubicBezTo>
                    <a:pt x="56475" y="371956"/>
                    <a:pt x="80703" y="344965"/>
                    <a:pt x="111000" y="342113"/>
                  </a:cubicBezTo>
                  <a:lnTo>
                    <a:pt x="114107" y="342026"/>
                  </a:lnTo>
                  <a:cubicBezTo>
                    <a:pt x="145489" y="342053"/>
                    <a:pt x="170996" y="367593"/>
                    <a:pt x="171026" y="398946"/>
                  </a:cubicBezTo>
                  <a:lnTo>
                    <a:pt x="171026" y="399146"/>
                  </a:lnTo>
                  <a:cubicBezTo>
                    <a:pt x="171026" y="414879"/>
                    <a:pt x="183767" y="427649"/>
                    <a:pt x="199500" y="427649"/>
                  </a:cubicBezTo>
                  <a:cubicBezTo>
                    <a:pt x="199530" y="427649"/>
                    <a:pt x="199530" y="427649"/>
                    <a:pt x="199530" y="427649"/>
                  </a:cubicBezTo>
                  <a:cubicBezTo>
                    <a:pt x="215263" y="427649"/>
                    <a:pt x="228003" y="414909"/>
                    <a:pt x="228033" y="399176"/>
                  </a:cubicBezTo>
                  <a:lnTo>
                    <a:pt x="228033" y="399149"/>
                  </a:lnTo>
                  <a:lnTo>
                    <a:pt x="228033" y="260995"/>
                  </a:lnTo>
                  <a:cubicBezTo>
                    <a:pt x="227492" y="229442"/>
                    <a:pt x="251720" y="202452"/>
                    <a:pt x="282017" y="199600"/>
                  </a:cubicBezTo>
                  <a:lnTo>
                    <a:pt x="285096" y="199513"/>
                  </a:lnTo>
                  <a:cubicBezTo>
                    <a:pt x="316506" y="199569"/>
                    <a:pt x="342016" y="225107"/>
                    <a:pt x="342046" y="256489"/>
                  </a:cubicBezTo>
                  <a:lnTo>
                    <a:pt x="342046" y="256660"/>
                  </a:lnTo>
                  <a:cubicBezTo>
                    <a:pt x="342046" y="272393"/>
                    <a:pt x="354786" y="285163"/>
                    <a:pt x="370520" y="285163"/>
                  </a:cubicBezTo>
                  <a:cubicBezTo>
                    <a:pt x="370550" y="285163"/>
                    <a:pt x="370550" y="285163"/>
                    <a:pt x="370550" y="285163"/>
                  </a:cubicBezTo>
                  <a:cubicBezTo>
                    <a:pt x="386283" y="285163"/>
                    <a:pt x="399023" y="272423"/>
                    <a:pt x="399053" y="256690"/>
                  </a:cubicBezTo>
                  <a:lnTo>
                    <a:pt x="399053" y="256660"/>
                  </a:lnTo>
                  <a:lnTo>
                    <a:pt x="399053" y="114150"/>
                  </a:lnTo>
                  <a:lnTo>
                    <a:pt x="399140" y="110986"/>
                  </a:lnTo>
                  <a:cubicBezTo>
                    <a:pt x="400793" y="79604"/>
                    <a:pt x="427072" y="55436"/>
                    <a:pt x="457970" y="57003"/>
                  </a:cubicBezTo>
                  <a:cubicBezTo>
                    <a:pt x="489437" y="59939"/>
                    <a:pt x="513634" y="86929"/>
                    <a:pt x="513036" y="119023"/>
                  </a:cubicBezTo>
                  <a:lnTo>
                    <a:pt x="513036" y="142680"/>
                  </a:lnTo>
                  <a:cubicBezTo>
                    <a:pt x="513036" y="154224"/>
                    <a:pt x="520021" y="164656"/>
                    <a:pt x="530737" y="169045"/>
                  </a:cubicBezTo>
                  <a:cubicBezTo>
                    <a:pt x="541369" y="173434"/>
                    <a:pt x="553739" y="170926"/>
                    <a:pt x="561832" y="162662"/>
                  </a:cubicBezTo>
                  <a:lnTo>
                    <a:pt x="639158" y="84193"/>
                  </a:lnTo>
                  <a:cubicBezTo>
                    <a:pt x="641266" y="82112"/>
                    <a:pt x="643434" y="80145"/>
                    <a:pt x="645685" y="78294"/>
                  </a:cubicBezTo>
                  <a:cubicBezTo>
                    <a:pt x="685132" y="45859"/>
                    <a:pt x="743591" y="51501"/>
                    <a:pt x="775742" y="90493"/>
                  </a:cubicBezTo>
                  <a:cubicBezTo>
                    <a:pt x="806183" y="129028"/>
                    <a:pt x="802676" y="183980"/>
                    <a:pt x="767392" y="218556"/>
                  </a:cubicBezTo>
                  <a:lnTo>
                    <a:pt x="692430" y="293517"/>
                  </a:lnTo>
                  <a:cubicBezTo>
                    <a:pt x="684280" y="301668"/>
                    <a:pt x="681828" y="313923"/>
                    <a:pt x="686244" y="324586"/>
                  </a:cubicBezTo>
                  <a:cubicBezTo>
                    <a:pt x="690633" y="335218"/>
                    <a:pt x="701065" y="342173"/>
                    <a:pt x="712579" y="342173"/>
                  </a:cubicBezTo>
                  <a:lnTo>
                    <a:pt x="736236" y="342173"/>
                  </a:lnTo>
                  <a:cubicBezTo>
                    <a:pt x="736834" y="342173"/>
                    <a:pt x="737261" y="342173"/>
                    <a:pt x="737746" y="342173"/>
                  </a:cubicBezTo>
                  <a:cubicBezTo>
                    <a:pt x="768871" y="342173"/>
                    <a:pt x="795320" y="366173"/>
                    <a:pt x="798113" y="396157"/>
                  </a:cubicBezTo>
                  <a:lnTo>
                    <a:pt x="798200" y="399293"/>
                  </a:lnTo>
                  <a:cubicBezTo>
                    <a:pt x="798166" y="414512"/>
                    <a:pt x="792240" y="428819"/>
                    <a:pt x="781464" y="439565"/>
                  </a:cubicBezTo>
                  <a:close/>
                </a:path>
              </a:pathLst>
            </a:custGeom>
            <a:solidFill>
              <a:schemeClr val="bg1"/>
            </a:solidFill>
            <a:ln w="3330" cap="flat">
              <a:noFill/>
              <a:prstDash val="solid"/>
              <a:miter/>
            </a:ln>
          </p:spPr>
          <p:txBody>
            <a:bodyPr rtlCol="0" anchor="ctr"/>
            <a:lstStyle/>
            <a:p>
              <a:endParaRPr lang="zh-TW" altLang="en-US"/>
            </a:p>
          </p:txBody>
        </p:sp>
        <p:sp>
          <p:nvSpPr>
            <p:cNvPr id="17" name="手繪多邊形: 圖案 16">
              <a:extLst>
                <a:ext uri="{FF2B5EF4-FFF2-40B4-BE49-F238E27FC236}">
                  <a16:creationId xmlns:a16="http://schemas.microsoft.com/office/drawing/2014/main" id="{536886B0-022D-4BFE-B66B-ADAF69E9CA7C}"/>
                </a:ext>
              </a:extLst>
            </p:cNvPr>
            <p:cNvSpPr/>
            <p:nvPr/>
          </p:nvSpPr>
          <p:spPr>
            <a:xfrm>
              <a:off x="7823652" y="2504333"/>
              <a:ext cx="491826" cy="491827"/>
            </a:xfrm>
            <a:custGeom>
              <a:avLst/>
              <a:gdLst>
                <a:gd name="connsiteX0" fmla="*/ 0 w 835090"/>
                <a:gd name="connsiteY0" fmla="*/ 798056 h 835090"/>
                <a:gd name="connsiteX1" fmla="*/ 798056 w 835090"/>
                <a:gd name="connsiteY1" fmla="*/ 0 h 835090"/>
                <a:gd name="connsiteX2" fmla="*/ 838363 w 835090"/>
                <a:gd name="connsiteY2" fmla="*/ 40307 h 835090"/>
                <a:gd name="connsiteX3" fmla="*/ 40307 w 835090"/>
                <a:gd name="connsiteY3" fmla="*/ 838363 h 835090"/>
              </a:gdLst>
              <a:ahLst/>
              <a:cxnLst>
                <a:cxn ang="0">
                  <a:pos x="connsiteX0" y="connsiteY0"/>
                </a:cxn>
                <a:cxn ang="0">
                  <a:pos x="connsiteX1" y="connsiteY1"/>
                </a:cxn>
                <a:cxn ang="0">
                  <a:pos x="connsiteX2" y="connsiteY2"/>
                </a:cxn>
                <a:cxn ang="0">
                  <a:pos x="connsiteX3" y="connsiteY3"/>
                </a:cxn>
              </a:cxnLst>
              <a:rect l="l" t="t" r="r" b="b"/>
              <a:pathLst>
                <a:path w="835090" h="835090">
                  <a:moveTo>
                    <a:pt x="0" y="798056"/>
                  </a:moveTo>
                  <a:lnTo>
                    <a:pt x="798056" y="0"/>
                  </a:lnTo>
                  <a:lnTo>
                    <a:pt x="838363" y="40307"/>
                  </a:lnTo>
                  <a:lnTo>
                    <a:pt x="40307" y="838363"/>
                  </a:lnTo>
                  <a:close/>
                </a:path>
              </a:pathLst>
            </a:custGeom>
            <a:solidFill>
              <a:schemeClr val="bg1"/>
            </a:solidFill>
            <a:ln w="3330" cap="flat">
              <a:noFill/>
              <a:prstDash val="solid"/>
              <a:miter/>
            </a:ln>
          </p:spPr>
          <p:txBody>
            <a:bodyPr rtlCol="0" anchor="ctr"/>
            <a:lstStyle/>
            <a:p>
              <a:endParaRPr lang="zh-TW" altLang="en-US"/>
            </a:p>
          </p:txBody>
        </p:sp>
        <p:sp>
          <p:nvSpPr>
            <p:cNvPr id="18" name="手繪多邊形: 圖案 17">
              <a:extLst>
                <a:ext uri="{FF2B5EF4-FFF2-40B4-BE49-F238E27FC236}">
                  <a16:creationId xmlns:a16="http://schemas.microsoft.com/office/drawing/2014/main" id="{540144E7-018C-42AB-86D5-535EE57AB54C}"/>
                </a:ext>
              </a:extLst>
            </p:cNvPr>
            <p:cNvSpPr/>
            <p:nvPr/>
          </p:nvSpPr>
          <p:spPr>
            <a:xfrm>
              <a:off x="8187982" y="2533124"/>
              <a:ext cx="33444" cy="82627"/>
            </a:xfrm>
            <a:custGeom>
              <a:avLst/>
              <a:gdLst>
                <a:gd name="connsiteX0" fmla="*/ 0 w 56786"/>
                <a:gd name="connsiteY0" fmla="*/ 0 h 140295"/>
                <a:gd name="connsiteX1" fmla="*/ 57007 w 56786"/>
                <a:gd name="connsiteY1" fmla="*/ 0 h 140295"/>
                <a:gd name="connsiteX2" fmla="*/ 57007 w 56786"/>
                <a:gd name="connsiteY2" fmla="*/ 142513 h 140295"/>
                <a:gd name="connsiteX3" fmla="*/ 0 w 56786"/>
                <a:gd name="connsiteY3" fmla="*/ 142513 h 140295"/>
              </a:gdLst>
              <a:ahLst/>
              <a:cxnLst>
                <a:cxn ang="0">
                  <a:pos x="connsiteX0" y="connsiteY0"/>
                </a:cxn>
                <a:cxn ang="0">
                  <a:pos x="connsiteX1" y="connsiteY1"/>
                </a:cxn>
                <a:cxn ang="0">
                  <a:pos x="connsiteX2" y="connsiteY2"/>
                </a:cxn>
                <a:cxn ang="0">
                  <a:pos x="connsiteX3" y="connsiteY3"/>
                </a:cxn>
              </a:cxnLst>
              <a:rect l="l" t="t" r="r" b="b"/>
              <a:pathLst>
                <a:path w="56786" h="140295">
                  <a:moveTo>
                    <a:pt x="0" y="0"/>
                  </a:moveTo>
                  <a:lnTo>
                    <a:pt x="57007" y="0"/>
                  </a:lnTo>
                  <a:lnTo>
                    <a:pt x="57007" y="142513"/>
                  </a:lnTo>
                  <a:lnTo>
                    <a:pt x="0" y="142513"/>
                  </a:lnTo>
                  <a:close/>
                </a:path>
              </a:pathLst>
            </a:custGeom>
            <a:solidFill>
              <a:schemeClr val="bg1"/>
            </a:solidFill>
            <a:ln w="3330"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6E7DEE65-DDAE-4EC8-84F2-5DD769DF0E59}"/>
                </a:ext>
              </a:extLst>
            </p:cNvPr>
            <p:cNvSpPr/>
            <p:nvPr/>
          </p:nvSpPr>
          <p:spPr>
            <a:xfrm>
              <a:off x="8087262" y="2617057"/>
              <a:ext cx="33444" cy="100333"/>
            </a:xfrm>
            <a:custGeom>
              <a:avLst/>
              <a:gdLst>
                <a:gd name="connsiteX0" fmla="*/ 0 w 56786"/>
                <a:gd name="connsiteY0" fmla="*/ 0 h 170358"/>
                <a:gd name="connsiteX1" fmla="*/ 57007 w 56786"/>
                <a:gd name="connsiteY1" fmla="*/ 0 h 170358"/>
                <a:gd name="connsiteX2" fmla="*/ 57007 w 56786"/>
                <a:gd name="connsiteY2" fmla="*/ 171017 h 170358"/>
                <a:gd name="connsiteX3" fmla="*/ 0 w 56786"/>
                <a:gd name="connsiteY3" fmla="*/ 171017 h 170358"/>
              </a:gdLst>
              <a:ahLst/>
              <a:cxnLst>
                <a:cxn ang="0">
                  <a:pos x="connsiteX0" y="connsiteY0"/>
                </a:cxn>
                <a:cxn ang="0">
                  <a:pos x="connsiteX1" y="connsiteY1"/>
                </a:cxn>
                <a:cxn ang="0">
                  <a:pos x="connsiteX2" y="connsiteY2"/>
                </a:cxn>
                <a:cxn ang="0">
                  <a:pos x="connsiteX3" y="connsiteY3"/>
                </a:cxn>
              </a:cxnLst>
              <a:rect l="l" t="t" r="r" b="b"/>
              <a:pathLst>
                <a:path w="56786" h="170358">
                  <a:moveTo>
                    <a:pt x="0" y="0"/>
                  </a:moveTo>
                  <a:lnTo>
                    <a:pt x="57007" y="0"/>
                  </a:lnTo>
                  <a:lnTo>
                    <a:pt x="57007" y="171017"/>
                  </a:lnTo>
                  <a:lnTo>
                    <a:pt x="0" y="171017"/>
                  </a:lnTo>
                  <a:close/>
                </a:path>
              </a:pathLst>
            </a:custGeom>
            <a:solidFill>
              <a:schemeClr val="bg1"/>
            </a:solidFill>
            <a:ln w="3330" cap="flat">
              <a:noFill/>
              <a:prstDash val="solid"/>
              <a:miter/>
            </a:ln>
          </p:spPr>
          <p:txBody>
            <a:bodyPr rtlCol="0" anchor="ctr"/>
            <a:lstStyle/>
            <a:p>
              <a:endParaRPr lang="zh-TW" altLang="en-US"/>
            </a:p>
          </p:txBody>
        </p:sp>
        <p:sp>
          <p:nvSpPr>
            <p:cNvPr id="20" name="手繪多邊形: 圖案 19">
              <a:extLst>
                <a:ext uri="{FF2B5EF4-FFF2-40B4-BE49-F238E27FC236}">
                  <a16:creationId xmlns:a16="http://schemas.microsoft.com/office/drawing/2014/main" id="{DB11BC12-293F-401A-AC72-31338A4E4783}"/>
                </a:ext>
              </a:extLst>
            </p:cNvPr>
            <p:cNvSpPr/>
            <p:nvPr/>
          </p:nvSpPr>
          <p:spPr>
            <a:xfrm>
              <a:off x="7986542" y="2700821"/>
              <a:ext cx="33444" cy="116071"/>
            </a:xfrm>
            <a:custGeom>
              <a:avLst/>
              <a:gdLst>
                <a:gd name="connsiteX0" fmla="*/ 0 w 56786"/>
                <a:gd name="connsiteY0" fmla="*/ 0 h 197081"/>
                <a:gd name="connsiteX1" fmla="*/ 57007 w 56786"/>
                <a:gd name="connsiteY1" fmla="*/ 0 h 197081"/>
                <a:gd name="connsiteX2" fmla="*/ 57007 w 56786"/>
                <a:gd name="connsiteY2" fmla="*/ 199517 h 197081"/>
                <a:gd name="connsiteX3" fmla="*/ 0 w 56786"/>
                <a:gd name="connsiteY3" fmla="*/ 199517 h 197081"/>
              </a:gdLst>
              <a:ahLst/>
              <a:cxnLst>
                <a:cxn ang="0">
                  <a:pos x="connsiteX0" y="connsiteY0"/>
                </a:cxn>
                <a:cxn ang="0">
                  <a:pos x="connsiteX1" y="connsiteY1"/>
                </a:cxn>
                <a:cxn ang="0">
                  <a:pos x="connsiteX2" y="connsiteY2"/>
                </a:cxn>
                <a:cxn ang="0">
                  <a:pos x="connsiteX3" y="connsiteY3"/>
                </a:cxn>
              </a:cxnLst>
              <a:rect l="l" t="t" r="r" b="b"/>
              <a:pathLst>
                <a:path w="56786" h="197081">
                  <a:moveTo>
                    <a:pt x="0" y="0"/>
                  </a:moveTo>
                  <a:lnTo>
                    <a:pt x="57007" y="0"/>
                  </a:lnTo>
                  <a:lnTo>
                    <a:pt x="57007" y="199517"/>
                  </a:lnTo>
                  <a:lnTo>
                    <a:pt x="0" y="199517"/>
                  </a:lnTo>
                  <a:close/>
                </a:path>
              </a:pathLst>
            </a:custGeom>
            <a:solidFill>
              <a:schemeClr val="bg1"/>
            </a:solidFill>
            <a:ln w="3330" cap="flat">
              <a:noFill/>
              <a:prstDash val="solid"/>
              <a:miter/>
            </a:ln>
          </p:spPr>
          <p:txBody>
            <a:bodyPr rtlCol="0" anchor="ctr"/>
            <a:lstStyle/>
            <a:p>
              <a:endParaRPr lang="zh-TW" altLang="en-US"/>
            </a:p>
          </p:txBody>
        </p:sp>
        <p:sp>
          <p:nvSpPr>
            <p:cNvPr id="21" name="手繪多邊形: 圖案 20">
              <a:extLst>
                <a:ext uri="{FF2B5EF4-FFF2-40B4-BE49-F238E27FC236}">
                  <a16:creationId xmlns:a16="http://schemas.microsoft.com/office/drawing/2014/main" id="{99ACA1D1-69E9-4BF5-92DB-73BD48C19151}"/>
                </a:ext>
              </a:extLst>
            </p:cNvPr>
            <p:cNvSpPr/>
            <p:nvPr/>
          </p:nvSpPr>
          <p:spPr>
            <a:xfrm>
              <a:off x="8204767" y="2600270"/>
              <a:ext cx="82627" cy="33444"/>
            </a:xfrm>
            <a:custGeom>
              <a:avLst/>
              <a:gdLst>
                <a:gd name="connsiteX0" fmla="*/ 0 w 140295"/>
                <a:gd name="connsiteY0" fmla="*/ 0 h 56786"/>
                <a:gd name="connsiteX1" fmla="*/ 142513 w 140295"/>
                <a:gd name="connsiteY1" fmla="*/ 0 h 56786"/>
                <a:gd name="connsiteX2" fmla="*/ 142513 w 140295"/>
                <a:gd name="connsiteY2" fmla="*/ 57003 h 56786"/>
                <a:gd name="connsiteX3" fmla="*/ 0 w 140295"/>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40295" h="56786">
                  <a:moveTo>
                    <a:pt x="0" y="0"/>
                  </a:moveTo>
                  <a:lnTo>
                    <a:pt x="142513" y="0"/>
                  </a:lnTo>
                  <a:lnTo>
                    <a:pt x="14251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C0E786A0-94FC-4925-96CC-75A7FBBDE6E9}"/>
                </a:ext>
              </a:extLst>
            </p:cNvPr>
            <p:cNvSpPr/>
            <p:nvPr/>
          </p:nvSpPr>
          <p:spPr>
            <a:xfrm>
              <a:off x="8104049" y="2700821"/>
              <a:ext cx="100333" cy="33444"/>
            </a:xfrm>
            <a:custGeom>
              <a:avLst/>
              <a:gdLst>
                <a:gd name="connsiteX0" fmla="*/ 0 w 170358"/>
                <a:gd name="connsiteY0" fmla="*/ 0 h 56786"/>
                <a:gd name="connsiteX1" fmla="*/ 171017 w 170358"/>
                <a:gd name="connsiteY1" fmla="*/ 0 h 56786"/>
                <a:gd name="connsiteX2" fmla="*/ 171017 w 170358"/>
                <a:gd name="connsiteY2" fmla="*/ 57003 h 56786"/>
                <a:gd name="connsiteX3" fmla="*/ 0 w 170358"/>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70358" h="56786">
                  <a:moveTo>
                    <a:pt x="0" y="0"/>
                  </a:moveTo>
                  <a:lnTo>
                    <a:pt x="171017" y="0"/>
                  </a:lnTo>
                  <a:lnTo>
                    <a:pt x="17101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78779A3B-1B8A-4F79-A041-F62B9C009062}"/>
                </a:ext>
              </a:extLst>
            </p:cNvPr>
            <p:cNvSpPr/>
            <p:nvPr/>
          </p:nvSpPr>
          <p:spPr>
            <a:xfrm>
              <a:off x="8003329" y="2801541"/>
              <a:ext cx="116071" cy="33444"/>
            </a:xfrm>
            <a:custGeom>
              <a:avLst/>
              <a:gdLst>
                <a:gd name="connsiteX0" fmla="*/ 0 w 197081"/>
                <a:gd name="connsiteY0" fmla="*/ 0 h 56786"/>
                <a:gd name="connsiteX1" fmla="*/ 199517 w 197081"/>
                <a:gd name="connsiteY1" fmla="*/ 0 h 56786"/>
                <a:gd name="connsiteX2" fmla="*/ 199517 w 197081"/>
                <a:gd name="connsiteY2" fmla="*/ 57007 h 56786"/>
                <a:gd name="connsiteX3" fmla="*/ 0 w 197081"/>
                <a:gd name="connsiteY3" fmla="*/ 57007 h 56786"/>
              </a:gdLst>
              <a:ahLst/>
              <a:cxnLst>
                <a:cxn ang="0">
                  <a:pos x="connsiteX0" y="connsiteY0"/>
                </a:cxn>
                <a:cxn ang="0">
                  <a:pos x="connsiteX1" y="connsiteY1"/>
                </a:cxn>
                <a:cxn ang="0">
                  <a:pos x="connsiteX2" y="connsiteY2"/>
                </a:cxn>
                <a:cxn ang="0">
                  <a:pos x="connsiteX3" y="connsiteY3"/>
                </a:cxn>
              </a:cxnLst>
              <a:rect l="l" t="t" r="r" b="b"/>
              <a:pathLst>
                <a:path w="197081" h="56786">
                  <a:moveTo>
                    <a:pt x="0" y="0"/>
                  </a:moveTo>
                  <a:lnTo>
                    <a:pt x="199517" y="0"/>
                  </a:lnTo>
                  <a:lnTo>
                    <a:pt x="199517"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0DEA345A-C1F2-4310-9C41-A2C82007E21C}"/>
                </a:ext>
              </a:extLst>
            </p:cNvPr>
            <p:cNvSpPr/>
            <p:nvPr/>
          </p:nvSpPr>
          <p:spPr>
            <a:xfrm>
              <a:off x="7627700" y="2436910"/>
              <a:ext cx="263619" cy="245913"/>
            </a:xfrm>
            <a:custGeom>
              <a:avLst/>
              <a:gdLst>
                <a:gd name="connsiteX0" fmla="*/ 428786 w 447608"/>
                <a:gd name="connsiteY0" fmla="*/ 66913 h 417545"/>
                <a:gd name="connsiteX1" fmla="*/ 428672 w 447608"/>
                <a:gd name="connsiteY1" fmla="*/ 66742 h 417545"/>
                <a:gd name="connsiteX2" fmla="*/ 246512 w 447608"/>
                <a:gd name="connsiteY2" fmla="*/ 30372 h 417545"/>
                <a:gd name="connsiteX3" fmla="*/ 240670 w 447608"/>
                <a:gd name="connsiteY3" fmla="*/ 34478 h 417545"/>
                <a:gd name="connsiteX4" fmla="*/ 230408 w 447608"/>
                <a:gd name="connsiteY4" fmla="*/ 42287 h 417545"/>
                <a:gd name="connsiteX5" fmla="*/ 220548 w 447608"/>
                <a:gd name="connsiteY5" fmla="*/ 35189 h 417545"/>
                <a:gd name="connsiteX6" fmla="*/ 36734 w 447608"/>
                <a:gd name="connsiteY6" fmla="*/ 40036 h 417545"/>
                <a:gd name="connsiteX7" fmla="*/ 23 w 447608"/>
                <a:gd name="connsiteY7" fmla="*/ 133439 h 417545"/>
                <a:gd name="connsiteX8" fmla="*/ 40071 w 447608"/>
                <a:gd name="connsiteY8" fmla="*/ 225416 h 417545"/>
                <a:gd name="connsiteX9" fmla="*/ 64325 w 447608"/>
                <a:gd name="connsiteY9" fmla="*/ 243885 h 417545"/>
                <a:gd name="connsiteX10" fmla="*/ 88326 w 447608"/>
                <a:gd name="connsiteY10" fmla="*/ 262641 h 417545"/>
                <a:gd name="connsiteX11" fmla="*/ 88326 w 447608"/>
                <a:gd name="connsiteY11" fmla="*/ 277235 h 417545"/>
                <a:gd name="connsiteX12" fmla="*/ 230839 w 447608"/>
                <a:gd name="connsiteY12" fmla="*/ 419748 h 417545"/>
                <a:gd name="connsiteX13" fmla="*/ 373322 w 447608"/>
                <a:gd name="connsiteY13" fmla="*/ 277208 h 417545"/>
                <a:gd name="connsiteX14" fmla="*/ 373322 w 447608"/>
                <a:gd name="connsiteY14" fmla="*/ 262614 h 417545"/>
                <a:gd name="connsiteX15" fmla="*/ 398549 w 447608"/>
                <a:gd name="connsiteY15" fmla="*/ 242920 h 417545"/>
                <a:gd name="connsiteX16" fmla="*/ 428786 w 447608"/>
                <a:gd name="connsiteY16" fmla="*/ 66913 h 417545"/>
                <a:gd name="connsiteX17" fmla="*/ 363772 w 447608"/>
                <a:gd name="connsiteY17" fmla="*/ 197768 h 417545"/>
                <a:gd name="connsiteX18" fmla="*/ 327289 w 447608"/>
                <a:gd name="connsiteY18" fmla="*/ 226271 h 417545"/>
                <a:gd name="connsiteX19" fmla="*/ 316343 w 447608"/>
                <a:gd name="connsiteY19" fmla="*/ 248732 h 417545"/>
                <a:gd name="connsiteX20" fmla="*/ 316343 w 447608"/>
                <a:gd name="connsiteY20" fmla="*/ 277235 h 417545"/>
                <a:gd name="connsiteX21" fmla="*/ 230836 w 447608"/>
                <a:gd name="connsiteY21" fmla="*/ 362742 h 417545"/>
                <a:gd name="connsiteX22" fmla="*/ 145329 w 447608"/>
                <a:gd name="connsiteY22" fmla="*/ 277235 h 417545"/>
                <a:gd name="connsiteX23" fmla="*/ 145329 w 447608"/>
                <a:gd name="connsiteY23" fmla="*/ 248732 h 417545"/>
                <a:gd name="connsiteX24" fmla="*/ 134383 w 447608"/>
                <a:gd name="connsiteY24" fmla="*/ 226271 h 417545"/>
                <a:gd name="connsiteX25" fmla="*/ 97899 w 447608"/>
                <a:gd name="connsiteY25" fmla="*/ 197768 h 417545"/>
                <a:gd name="connsiteX26" fmla="*/ 94452 w 447608"/>
                <a:gd name="connsiteY26" fmla="*/ 195460 h 417545"/>
                <a:gd name="connsiteX27" fmla="*/ 79688 w 447608"/>
                <a:gd name="connsiteY27" fmla="*/ 184400 h 417545"/>
                <a:gd name="connsiteX28" fmla="*/ 57027 w 447608"/>
                <a:gd name="connsiteY28" fmla="*/ 132410 h 417545"/>
                <a:gd name="connsiteX29" fmla="*/ 77777 w 447608"/>
                <a:gd name="connsiteY29" fmla="*/ 79623 h 417545"/>
                <a:gd name="connsiteX30" fmla="*/ 131133 w 447608"/>
                <a:gd name="connsiteY30" fmla="*/ 56992 h 417545"/>
                <a:gd name="connsiteX31" fmla="*/ 182581 w 447608"/>
                <a:gd name="connsiteY31" fmla="*/ 77742 h 417545"/>
                <a:gd name="connsiteX32" fmla="*/ 185688 w 447608"/>
                <a:gd name="connsiteY32" fmla="*/ 80334 h 417545"/>
                <a:gd name="connsiteX33" fmla="*/ 214191 w 447608"/>
                <a:gd name="connsiteY33" fmla="*/ 100857 h 417545"/>
                <a:gd name="connsiteX34" fmla="*/ 248082 w 447608"/>
                <a:gd name="connsiteY34" fmla="*/ 100430 h 417545"/>
                <a:gd name="connsiteX35" fmla="*/ 278125 w 447608"/>
                <a:gd name="connsiteY35" fmla="*/ 77829 h 417545"/>
                <a:gd name="connsiteX36" fmla="*/ 333963 w 447608"/>
                <a:gd name="connsiteY36" fmla="*/ 66742 h 417545"/>
                <a:gd name="connsiteX37" fmla="*/ 381219 w 447608"/>
                <a:gd name="connsiteY37" fmla="*/ 98295 h 417545"/>
                <a:gd name="connsiteX38" fmla="*/ 363772 w 447608"/>
                <a:gd name="connsiteY38" fmla="*/ 197768 h 4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7608" h="417545">
                  <a:moveTo>
                    <a:pt x="428786" y="66913"/>
                  </a:moveTo>
                  <a:cubicBezTo>
                    <a:pt x="428759" y="66856"/>
                    <a:pt x="428699" y="66799"/>
                    <a:pt x="428672" y="66742"/>
                  </a:cubicBezTo>
                  <a:cubicBezTo>
                    <a:pt x="388454" y="6515"/>
                    <a:pt x="306709" y="-9846"/>
                    <a:pt x="246512" y="30372"/>
                  </a:cubicBezTo>
                  <a:cubicBezTo>
                    <a:pt x="244632" y="31598"/>
                    <a:pt x="242778" y="32908"/>
                    <a:pt x="240670" y="34478"/>
                  </a:cubicBezTo>
                  <a:lnTo>
                    <a:pt x="230408" y="42287"/>
                  </a:lnTo>
                  <a:lnTo>
                    <a:pt x="220548" y="35189"/>
                  </a:lnTo>
                  <a:cubicBezTo>
                    <a:pt x="168388" y="-13463"/>
                    <a:pt x="86385" y="-11496"/>
                    <a:pt x="36734" y="40036"/>
                  </a:cubicBezTo>
                  <a:cubicBezTo>
                    <a:pt x="12423" y="65232"/>
                    <a:pt x="-631" y="98409"/>
                    <a:pt x="23" y="133439"/>
                  </a:cubicBezTo>
                  <a:cubicBezTo>
                    <a:pt x="678" y="168470"/>
                    <a:pt x="14901" y="201132"/>
                    <a:pt x="40071" y="225416"/>
                  </a:cubicBezTo>
                  <a:cubicBezTo>
                    <a:pt x="47397" y="232484"/>
                    <a:pt x="55547" y="238697"/>
                    <a:pt x="64325" y="243885"/>
                  </a:cubicBezTo>
                  <a:lnTo>
                    <a:pt x="88326" y="262641"/>
                  </a:lnTo>
                  <a:lnTo>
                    <a:pt x="88326" y="277235"/>
                  </a:lnTo>
                  <a:cubicBezTo>
                    <a:pt x="88326" y="355817"/>
                    <a:pt x="152257" y="419748"/>
                    <a:pt x="230839" y="419748"/>
                  </a:cubicBezTo>
                  <a:cubicBezTo>
                    <a:pt x="309421" y="419748"/>
                    <a:pt x="373353" y="355787"/>
                    <a:pt x="373322" y="277208"/>
                  </a:cubicBezTo>
                  <a:lnTo>
                    <a:pt x="373322" y="262614"/>
                  </a:lnTo>
                  <a:lnTo>
                    <a:pt x="398549" y="242920"/>
                  </a:lnTo>
                  <a:cubicBezTo>
                    <a:pt x="453127" y="201502"/>
                    <a:pt x="466382" y="124176"/>
                    <a:pt x="428786" y="66913"/>
                  </a:cubicBezTo>
                  <a:close/>
                  <a:moveTo>
                    <a:pt x="363772" y="197768"/>
                  </a:moveTo>
                  <a:lnTo>
                    <a:pt x="327289" y="226271"/>
                  </a:lnTo>
                  <a:cubicBezTo>
                    <a:pt x="320391" y="231659"/>
                    <a:pt x="316343" y="239953"/>
                    <a:pt x="316343" y="248732"/>
                  </a:cubicBezTo>
                  <a:lnTo>
                    <a:pt x="316343" y="277235"/>
                  </a:lnTo>
                  <a:cubicBezTo>
                    <a:pt x="316343" y="324378"/>
                    <a:pt x="277978" y="362742"/>
                    <a:pt x="230836" y="362742"/>
                  </a:cubicBezTo>
                  <a:cubicBezTo>
                    <a:pt x="183693" y="362742"/>
                    <a:pt x="145329" y="324378"/>
                    <a:pt x="145329" y="277235"/>
                  </a:cubicBezTo>
                  <a:lnTo>
                    <a:pt x="145329" y="248732"/>
                  </a:lnTo>
                  <a:cubicBezTo>
                    <a:pt x="145329" y="239953"/>
                    <a:pt x="141311" y="231659"/>
                    <a:pt x="134383" y="226271"/>
                  </a:cubicBezTo>
                  <a:lnTo>
                    <a:pt x="97899" y="197768"/>
                  </a:lnTo>
                  <a:cubicBezTo>
                    <a:pt x="96817" y="196913"/>
                    <a:pt x="95648" y="196145"/>
                    <a:pt x="94452" y="195460"/>
                  </a:cubicBezTo>
                  <a:cubicBezTo>
                    <a:pt x="89094" y="192410"/>
                    <a:pt x="84134" y="188705"/>
                    <a:pt x="79688" y="184400"/>
                  </a:cubicBezTo>
                  <a:cubicBezTo>
                    <a:pt x="65438" y="170661"/>
                    <a:pt x="57398" y="152192"/>
                    <a:pt x="57027" y="132410"/>
                  </a:cubicBezTo>
                  <a:cubicBezTo>
                    <a:pt x="56656" y="112629"/>
                    <a:pt x="64038" y="93876"/>
                    <a:pt x="77777" y="79623"/>
                  </a:cubicBezTo>
                  <a:cubicBezTo>
                    <a:pt x="92284" y="64574"/>
                    <a:pt x="111695" y="56992"/>
                    <a:pt x="131133" y="56992"/>
                  </a:cubicBezTo>
                  <a:cubicBezTo>
                    <a:pt x="149658" y="56992"/>
                    <a:pt x="168214" y="63859"/>
                    <a:pt x="182581" y="77742"/>
                  </a:cubicBezTo>
                  <a:cubicBezTo>
                    <a:pt x="183550" y="78654"/>
                    <a:pt x="184575" y="79539"/>
                    <a:pt x="185688" y="80334"/>
                  </a:cubicBezTo>
                  <a:lnTo>
                    <a:pt x="214191" y="100857"/>
                  </a:lnTo>
                  <a:cubicBezTo>
                    <a:pt x="224339" y="108183"/>
                    <a:pt x="238105" y="108012"/>
                    <a:pt x="248082" y="100430"/>
                  </a:cubicBezTo>
                  <a:lnTo>
                    <a:pt x="278125" y="77829"/>
                  </a:lnTo>
                  <a:cubicBezTo>
                    <a:pt x="294657" y="66769"/>
                    <a:pt x="314465" y="62894"/>
                    <a:pt x="333963" y="66742"/>
                  </a:cubicBezTo>
                  <a:cubicBezTo>
                    <a:pt x="353401" y="70617"/>
                    <a:pt x="370189" y="81821"/>
                    <a:pt x="381219" y="98295"/>
                  </a:cubicBezTo>
                  <a:cubicBezTo>
                    <a:pt x="402367" y="130617"/>
                    <a:pt x="394841" y="174168"/>
                    <a:pt x="363772" y="197768"/>
                  </a:cubicBezTo>
                  <a:close/>
                </a:path>
              </a:pathLst>
            </a:custGeom>
            <a:solidFill>
              <a:schemeClr val="bg1"/>
            </a:solidFill>
            <a:ln w="3330"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FD3797E0-267B-45C2-99E1-83ED199FE87B}"/>
                </a:ext>
              </a:extLst>
            </p:cNvPr>
            <p:cNvSpPr/>
            <p:nvPr/>
          </p:nvSpPr>
          <p:spPr>
            <a:xfrm>
              <a:off x="7936183" y="2415449"/>
              <a:ext cx="33444" cy="33444"/>
            </a:xfrm>
            <a:custGeom>
              <a:avLst/>
              <a:gdLst>
                <a:gd name="connsiteX0" fmla="*/ 0 w 56786"/>
                <a:gd name="connsiteY0" fmla="*/ 0 h 56786"/>
                <a:gd name="connsiteX1" fmla="*/ 57007 w 56786"/>
                <a:gd name="connsiteY1" fmla="*/ 0 h 56786"/>
                <a:gd name="connsiteX2" fmla="*/ 57007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7" y="0"/>
                  </a:lnTo>
                  <a:lnTo>
                    <a:pt x="5700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6" name="手繪多邊形: 圖案 25">
              <a:extLst>
                <a:ext uri="{FF2B5EF4-FFF2-40B4-BE49-F238E27FC236}">
                  <a16:creationId xmlns:a16="http://schemas.microsoft.com/office/drawing/2014/main" id="{79C14C94-CE37-4645-A308-CE63A4729516}"/>
                </a:ext>
              </a:extLst>
            </p:cNvPr>
            <p:cNvSpPr/>
            <p:nvPr/>
          </p:nvSpPr>
          <p:spPr>
            <a:xfrm>
              <a:off x="8036903" y="2952621"/>
              <a:ext cx="33444" cy="33444"/>
            </a:xfrm>
            <a:custGeom>
              <a:avLst/>
              <a:gdLst>
                <a:gd name="connsiteX0" fmla="*/ 0 w 56786"/>
                <a:gd name="connsiteY0" fmla="*/ 0 h 56786"/>
                <a:gd name="connsiteX1" fmla="*/ 57003 w 56786"/>
                <a:gd name="connsiteY1" fmla="*/ 0 h 56786"/>
                <a:gd name="connsiteX2" fmla="*/ 57003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2AE90E0B-C4AA-41CE-9FFA-26E0029392E8}"/>
                </a:ext>
              </a:extLst>
            </p:cNvPr>
            <p:cNvSpPr/>
            <p:nvPr/>
          </p:nvSpPr>
          <p:spPr>
            <a:xfrm>
              <a:off x="8473387" y="2499467"/>
              <a:ext cx="66888" cy="133777"/>
            </a:xfrm>
            <a:custGeom>
              <a:avLst/>
              <a:gdLst>
                <a:gd name="connsiteX0" fmla="*/ 0 w 113572"/>
                <a:gd name="connsiteY0" fmla="*/ 0 h 227144"/>
                <a:gd name="connsiteX1" fmla="*/ 0 w 113572"/>
                <a:gd name="connsiteY1" fmla="*/ 57007 h 227144"/>
                <a:gd name="connsiteX2" fmla="*/ 57007 w 113572"/>
                <a:gd name="connsiteY2" fmla="*/ 114010 h 227144"/>
                <a:gd name="connsiteX3" fmla="*/ 0 w 113572"/>
                <a:gd name="connsiteY3" fmla="*/ 171017 h 227144"/>
                <a:gd name="connsiteX4" fmla="*/ 0 w 113572"/>
                <a:gd name="connsiteY4" fmla="*/ 228020 h 227144"/>
                <a:gd name="connsiteX5" fmla="*/ 114010 w 113572"/>
                <a:gd name="connsiteY5" fmla="*/ 114010 h 227144"/>
                <a:gd name="connsiteX6" fmla="*/ 0 w 113572"/>
                <a:gd name="connsiteY6" fmla="*/ 0 h 2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72" h="227144">
                  <a:moveTo>
                    <a:pt x="0" y="0"/>
                  </a:moveTo>
                  <a:lnTo>
                    <a:pt x="0" y="57007"/>
                  </a:lnTo>
                  <a:cubicBezTo>
                    <a:pt x="31440" y="57007"/>
                    <a:pt x="57007" y="82574"/>
                    <a:pt x="57007" y="114010"/>
                  </a:cubicBezTo>
                  <a:cubicBezTo>
                    <a:pt x="57007" y="145446"/>
                    <a:pt x="31440" y="171017"/>
                    <a:pt x="0" y="171017"/>
                  </a:cubicBezTo>
                  <a:lnTo>
                    <a:pt x="0" y="228020"/>
                  </a:lnTo>
                  <a:cubicBezTo>
                    <a:pt x="62876" y="228020"/>
                    <a:pt x="114010" y="176886"/>
                    <a:pt x="114010" y="114010"/>
                  </a:cubicBezTo>
                  <a:cubicBezTo>
                    <a:pt x="114010" y="51134"/>
                    <a:pt x="62876" y="0"/>
                    <a:pt x="0" y="0"/>
                  </a:cubicBezTo>
                  <a:close/>
                </a:path>
              </a:pathLst>
            </a:custGeom>
            <a:solidFill>
              <a:schemeClr val="bg1"/>
            </a:solidFill>
            <a:ln w="3330"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E76C1674-55F5-48E0-AA62-533634C108B2}"/>
                </a:ext>
              </a:extLst>
            </p:cNvPr>
            <p:cNvSpPr/>
            <p:nvPr/>
          </p:nvSpPr>
          <p:spPr>
            <a:xfrm>
              <a:off x="7600453" y="2650629"/>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29" name="手繪多邊形: 圖案 28">
              <a:extLst>
                <a:ext uri="{FF2B5EF4-FFF2-40B4-BE49-F238E27FC236}">
                  <a16:creationId xmlns:a16="http://schemas.microsoft.com/office/drawing/2014/main" id="{2F850735-4975-49F5-9EEF-F5D54136D5E3}"/>
                </a:ext>
              </a:extLst>
            </p:cNvPr>
            <p:cNvSpPr/>
            <p:nvPr/>
          </p:nvSpPr>
          <p:spPr>
            <a:xfrm>
              <a:off x="7566912" y="2583483"/>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30" name="手繪多邊形: 圖案 29">
              <a:extLst>
                <a:ext uri="{FF2B5EF4-FFF2-40B4-BE49-F238E27FC236}">
                  <a16:creationId xmlns:a16="http://schemas.microsoft.com/office/drawing/2014/main" id="{2273F7D4-3AAD-4A49-8A34-FCE788B3A521}"/>
                </a:ext>
              </a:extLst>
            </p:cNvPr>
            <p:cNvSpPr/>
            <p:nvPr/>
          </p:nvSpPr>
          <p:spPr>
            <a:xfrm>
              <a:off x="8154442" y="2935900"/>
              <a:ext cx="133777" cy="66888"/>
            </a:xfrm>
            <a:custGeom>
              <a:avLst/>
              <a:gdLst>
                <a:gd name="connsiteX0" fmla="*/ 114010 w 227144"/>
                <a:gd name="connsiteY0" fmla="*/ 0 h 113572"/>
                <a:gd name="connsiteX1" fmla="*/ 0 w 227144"/>
                <a:gd name="connsiteY1" fmla="*/ 114010 h 113572"/>
                <a:gd name="connsiteX2" fmla="*/ 57007 w 227144"/>
                <a:gd name="connsiteY2" fmla="*/ 114010 h 113572"/>
                <a:gd name="connsiteX3" fmla="*/ 114010 w 227144"/>
                <a:gd name="connsiteY3" fmla="*/ 57003 h 113572"/>
                <a:gd name="connsiteX4" fmla="*/ 171017 w 227144"/>
                <a:gd name="connsiteY4" fmla="*/ 114010 h 113572"/>
                <a:gd name="connsiteX5" fmla="*/ 228020 w 227144"/>
                <a:gd name="connsiteY5" fmla="*/ 114010 h 113572"/>
                <a:gd name="connsiteX6" fmla="*/ 114010 w 227144"/>
                <a:gd name="connsiteY6" fmla="*/ 0 h 1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44" h="113572">
                  <a:moveTo>
                    <a:pt x="114010" y="0"/>
                  </a:moveTo>
                  <a:cubicBezTo>
                    <a:pt x="51134" y="0"/>
                    <a:pt x="0" y="51134"/>
                    <a:pt x="0" y="114010"/>
                  </a:cubicBezTo>
                  <a:lnTo>
                    <a:pt x="57007" y="114010"/>
                  </a:lnTo>
                  <a:cubicBezTo>
                    <a:pt x="57007" y="82570"/>
                    <a:pt x="82574" y="57003"/>
                    <a:pt x="114010" y="57003"/>
                  </a:cubicBezTo>
                  <a:cubicBezTo>
                    <a:pt x="145449" y="57003"/>
                    <a:pt x="171017" y="82570"/>
                    <a:pt x="171017" y="114010"/>
                  </a:cubicBezTo>
                  <a:lnTo>
                    <a:pt x="228020" y="114010"/>
                  </a:lnTo>
                  <a:cubicBezTo>
                    <a:pt x="228020" y="51134"/>
                    <a:pt x="176886" y="0"/>
                    <a:pt x="114010" y="0"/>
                  </a:cubicBezTo>
                  <a:close/>
                </a:path>
              </a:pathLst>
            </a:custGeom>
            <a:solidFill>
              <a:schemeClr val="bg1"/>
            </a:solidFill>
            <a:ln w="3330" cap="flat">
              <a:noFill/>
              <a:prstDash val="solid"/>
              <a:miter/>
            </a:ln>
          </p:spPr>
          <p:txBody>
            <a:bodyPr rtlCol="0" anchor="ctr"/>
            <a:lstStyle/>
            <a:p>
              <a:endParaRPr lang="zh-TW" altLang="en-US"/>
            </a:p>
          </p:txBody>
        </p:sp>
        <p:sp>
          <p:nvSpPr>
            <p:cNvPr id="31" name="手繪多邊形: 圖案 30">
              <a:extLst>
                <a:ext uri="{FF2B5EF4-FFF2-40B4-BE49-F238E27FC236}">
                  <a16:creationId xmlns:a16="http://schemas.microsoft.com/office/drawing/2014/main" id="{12E511EF-ED21-40E3-A297-C6AA35824AC9}"/>
                </a:ext>
              </a:extLst>
            </p:cNvPr>
            <p:cNvSpPr/>
            <p:nvPr/>
          </p:nvSpPr>
          <p:spPr>
            <a:xfrm>
              <a:off x="7566914" y="2734462"/>
              <a:ext cx="267553" cy="182960"/>
            </a:xfrm>
            <a:custGeom>
              <a:avLst/>
              <a:gdLst>
                <a:gd name="connsiteX0" fmla="*/ 342030 w 454289"/>
                <a:gd name="connsiteY0" fmla="*/ 85507 h 310653"/>
                <a:gd name="connsiteX1" fmla="*/ 338439 w 454289"/>
                <a:gd name="connsiteY1" fmla="*/ 85507 h 310653"/>
                <a:gd name="connsiteX2" fmla="*/ 228020 w 454289"/>
                <a:gd name="connsiteY2" fmla="*/ 0 h 310653"/>
                <a:gd name="connsiteX3" fmla="*/ 117601 w 454289"/>
                <a:gd name="connsiteY3" fmla="*/ 85507 h 310653"/>
                <a:gd name="connsiteX4" fmla="*/ 114010 w 454289"/>
                <a:gd name="connsiteY4" fmla="*/ 85507 h 310653"/>
                <a:gd name="connsiteX5" fmla="*/ 0 w 454289"/>
                <a:gd name="connsiteY5" fmla="*/ 199517 h 310653"/>
                <a:gd name="connsiteX6" fmla="*/ 114010 w 454289"/>
                <a:gd name="connsiteY6" fmla="*/ 313526 h 310653"/>
                <a:gd name="connsiteX7" fmla="*/ 342030 w 454289"/>
                <a:gd name="connsiteY7" fmla="*/ 313526 h 310653"/>
                <a:gd name="connsiteX8" fmla="*/ 456040 w 454289"/>
                <a:gd name="connsiteY8" fmla="*/ 199517 h 310653"/>
                <a:gd name="connsiteX9" fmla="*/ 342030 w 454289"/>
                <a:gd name="connsiteY9" fmla="*/ 85507 h 310653"/>
                <a:gd name="connsiteX10" fmla="*/ 342030 w 454289"/>
                <a:gd name="connsiteY10" fmla="*/ 256550 h 310653"/>
                <a:gd name="connsiteX11" fmla="*/ 114007 w 454289"/>
                <a:gd name="connsiteY11" fmla="*/ 256550 h 310653"/>
                <a:gd name="connsiteX12" fmla="*/ 57000 w 454289"/>
                <a:gd name="connsiteY12" fmla="*/ 199547 h 310653"/>
                <a:gd name="connsiteX13" fmla="*/ 114007 w 454289"/>
                <a:gd name="connsiteY13" fmla="*/ 142540 h 310653"/>
                <a:gd name="connsiteX14" fmla="*/ 142510 w 454289"/>
                <a:gd name="connsiteY14" fmla="*/ 142540 h 310653"/>
                <a:gd name="connsiteX15" fmla="*/ 171013 w 454289"/>
                <a:gd name="connsiteY15" fmla="*/ 114037 h 310653"/>
                <a:gd name="connsiteX16" fmla="*/ 228020 w 454289"/>
                <a:gd name="connsiteY16" fmla="*/ 57033 h 310653"/>
                <a:gd name="connsiteX17" fmla="*/ 285027 w 454289"/>
                <a:gd name="connsiteY17" fmla="*/ 114037 h 310653"/>
                <a:gd name="connsiteX18" fmla="*/ 313530 w 454289"/>
                <a:gd name="connsiteY18" fmla="*/ 142540 h 310653"/>
                <a:gd name="connsiteX19" fmla="*/ 342033 w 454289"/>
                <a:gd name="connsiteY19" fmla="*/ 142540 h 310653"/>
                <a:gd name="connsiteX20" fmla="*/ 399040 w 454289"/>
                <a:gd name="connsiteY20" fmla="*/ 199547 h 310653"/>
                <a:gd name="connsiteX21" fmla="*/ 342030 w 454289"/>
                <a:gd name="connsiteY21" fmla="*/ 256550 h 3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4289" h="310653">
                  <a:moveTo>
                    <a:pt x="342030" y="85507"/>
                  </a:moveTo>
                  <a:lnTo>
                    <a:pt x="338439" y="85507"/>
                  </a:lnTo>
                  <a:cubicBezTo>
                    <a:pt x="325726" y="36397"/>
                    <a:pt x="281062" y="0"/>
                    <a:pt x="228020" y="0"/>
                  </a:cubicBezTo>
                  <a:cubicBezTo>
                    <a:pt x="174978" y="0"/>
                    <a:pt x="130284" y="36397"/>
                    <a:pt x="117601" y="85507"/>
                  </a:cubicBezTo>
                  <a:lnTo>
                    <a:pt x="114010" y="85507"/>
                  </a:lnTo>
                  <a:cubicBezTo>
                    <a:pt x="51134" y="85507"/>
                    <a:pt x="0" y="136641"/>
                    <a:pt x="0" y="199517"/>
                  </a:cubicBezTo>
                  <a:cubicBezTo>
                    <a:pt x="0" y="262392"/>
                    <a:pt x="51134" y="313526"/>
                    <a:pt x="114010" y="313526"/>
                  </a:cubicBezTo>
                  <a:lnTo>
                    <a:pt x="342030" y="313526"/>
                  </a:lnTo>
                  <a:cubicBezTo>
                    <a:pt x="404905" y="313526"/>
                    <a:pt x="456040" y="262392"/>
                    <a:pt x="456040" y="199517"/>
                  </a:cubicBezTo>
                  <a:cubicBezTo>
                    <a:pt x="456040" y="136641"/>
                    <a:pt x="404905" y="85507"/>
                    <a:pt x="342030" y="85507"/>
                  </a:cubicBezTo>
                  <a:close/>
                  <a:moveTo>
                    <a:pt x="342030" y="256550"/>
                  </a:moveTo>
                  <a:lnTo>
                    <a:pt x="114007" y="256550"/>
                  </a:lnTo>
                  <a:cubicBezTo>
                    <a:pt x="82567" y="256550"/>
                    <a:pt x="57000" y="230983"/>
                    <a:pt x="57000" y="199547"/>
                  </a:cubicBezTo>
                  <a:cubicBezTo>
                    <a:pt x="57000" y="168107"/>
                    <a:pt x="82567" y="142540"/>
                    <a:pt x="114007" y="142540"/>
                  </a:cubicBezTo>
                  <a:lnTo>
                    <a:pt x="142510" y="142540"/>
                  </a:lnTo>
                  <a:cubicBezTo>
                    <a:pt x="158243" y="142540"/>
                    <a:pt x="171013" y="129770"/>
                    <a:pt x="171013" y="114037"/>
                  </a:cubicBezTo>
                  <a:cubicBezTo>
                    <a:pt x="171013" y="82597"/>
                    <a:pt x="196580" y="57033"/>
                    <a:pt x="228020" y="57033"/>
                  </a:cubicBezTo>
                  <a:cubicBezTo>
                    <a:pt x="259459" y="57033"/>
                    <a:pt x="285027" y="82600"/>
                    <a:pt x="285027" y="114037"/>
                  </a:cubicBezTo>
                  <a:cubicBezTo>
                    <a:pt x="285027" y="129770"/>
                    <a:pt x="297797" y="142540"/>
                    <a:pt x="313530" y="142540"/>
                  </a:cubicBezTo>
                  <a:lnTo>
                    <a:pt x="342033" y="142540"/>
                  </a:lnTo>
                  <a:cubicBezTo>
                    <a:pt x="373473" y="142540"/>
                    <a:pt x="399040" y="168107"/>
                    <a:pt x="399040" y="199547"/>
                  </a:cubicBezTo>
                  <a:cubicBezTo>
                    <a:pt x="399033" y="230986"/>
                    <a:pt x="373466" y="256550"/>
                    <a:pt x="342030" y="256550"/>
                  </a:cubicBezTo>
                  <a:close/>
                </a:path>
              </a:pathLst>
            </a:custGeom>
            <a:solidFill>
              <a:schemeClr val="bg1"/>
            </a:solidFill>
            <a:ln w="3330" cap="flat">
              <a:noFill/>
              <a:prstDash val="solid"/>
              <a:miter/>
            </a:ln>
          </p:spPr>
          <p:txBody>
            <a:bodyPr rtlCol="0" anchor="ctr"/>
            <a:lstStyle/>
            <a:p>
              <a:endParaRPr lang="zh-TW" altLang="en-US"/>
            </a:p>
          </p:txBody>
        </p:sp>
        <p:sp>
          <p:nvSpPr>
            <p:cNvPr id="32" name="手繪多邊形: 圖案 31">
              <a:extLst>
                <a:ext uri="{FF2B5EF4-FFF2-40B4-BE49-F238E27FC236}">
                  <a16:creationId xmlns:a16="http://schemas.microsoft.com/office/drawing/2014/main" id="{CA869E0E-AF50-48AA-AA13-8B0CE57402BE}"/>
                </a:ext>
              </a:extLst>
            </p:cNvPr>
            <p:cNvSpPr/>
            <p:nvPr/>
          </p:nvSpPr>
          <p:spPr>
            <a:xfrm>
              <a:off x="7650845" y="2885542"/>
              <a:ext cx="100333" cy="100333"/>
            </a:xfrm>
            <a:custGeom>
              <a:avLst/>
              <a:gdLst>
                <a:gd name="connsiteX0" fmla="*/ 142513 w 170358"/>
                <a:gd name="connsiteY0" fmla="*/ 0 h 170358"/>
                <a:gd name="connsiteX1" fmla="*/ 28503 w 170358"/>
                <a:gd name="connsiteY1" fmla="*/ 0 h 170358"/>
                <a:gd name="connsiteX2" fmla="*/ 0 w 170358"/>
                <a:gd name="connsiteY2" fmla="*/ 28503 h 170358"/>
                <a:gd name="connsiteX3" fmla="*/ 0 w 170358"/>
                <a:gd name="connsiteY3" fmla="*/ 142513 h 170358"/>
                <a:gd name="connsiteX4" fmla="*/ 28503 w 170358"/>
                <a:gd name="connsiteY4" fmla="*/ 171017 h 170358"/>
                <a:gd name="connsiteX5" fmla="*/ 142513 w 170358"/>
                <a:gd name="connsiteY5" fmla="*/ 171017 h 170358"/>
                <a:gd name="connsiteX6" fmla="*/ 171017 w 170358"/>
                <a:gd name="connsiteY6" fmla="*/ 142513 h 170358"/>
                <a:gd name="connsiteX7" fmla="*/ 171017 w 170358"/>
                <a:gd name="connsiteY7" fmla="*/ 28503 h 170358"/>
                <a:gd name="connsiteX8" fmla="*/ 142513 w 170358"/>
                <a:gd name="connsiteY8" fmla="*/ 0 h 170358"/>
                <a:gd name="connsiteX9" fmla="*/ 114010 w 170358"/>
                <a:gd name="connsiteY9" fmla="*/ 114010 h 170358"/>
                <a:gd name="connsiteX10" fmla="*/ 57007 w 170358"/>
                <a:gd name="connsiteY10" fmla="*/ 114010 h 170358"/>
                <a:gd name="connsiteX11" fmla="*/ 57007 w 170358"/>
                <a:gd name="connsiteY11" fmla="*/ 57007 h 170358"/>
                <a:gd name="connsiteX12" fmla="*/ 114013 w 170358"/>
                <a:gd name="connsiteY12" fmla="*/ 57007 h 170358"/>
                <a:gd name="connsiteX13" fmla="*/ 114013 w 170358"/>
                <a:gd name="connsiteY13" fmla="*/ 114010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58" h="170358">
                  <a:moveTo>
                    <a:pt x="142513" y="0"/>
                  </a:moveTo>
                  <a:lnTo>
                    <a:pt x="28503" y="0"/>
                  </a:lnTo>
                  <a:cubicBezTo>
                    <a:pt x="12770" y="0"/>
                    <a:pt x="0" y="12770"/>
                    <a:pt x="0" y="28503"/>
                  </a:cubicBezTo>
                  <a:lnTo>
                    <a:pt x="0" y="142513"/>
                  </a:lnTo>
                  <a:cubicBezTo>
                    <a:pt x="0" y="158276"/>
                    <a:pt x="12770" y="171017"/>
                    <a:pt x="28503" y="171017"/>
                  </a:cubicBezTo>
                  <a:lnTo>
                    <a:pt x="142513" y="171017"/>
                  </a:lnTo>
                  <a:cubicBezTo>
                    <a:pt x="158246" y="171017"/>
                    <a:pt x="171017" y="158276"/>
                    <a:pt x="171017" y="142513"/>
                  </a:cubicBezTo>
                  <a:lnTo>
                    <a:pt x="171017" y="28503"/>
                  </a:lnTo>
                  <a:cubicBezTo>
                    <a:pt x="171017" y="12770"/>
                    <a:pt x="158246" y="0"/>
                    <a:pt x="142513" y="0"/>
                  </a:cubicBezTo>
                  <a:close/>
                  <a:moveTo>
                    <a:pt x="114010" y="114010"/>
                  </a:moveTo>
                  <a:lnTo>
                    <a:pt x="57007" y="114010"/>
                  </a:lnTo>
                  <a:lnTo>
                    <a:pt x="57007" y="57007"/>
                  </a:lnTo>
                  <a:lnTo>
                    <a:pt x="114013" y="57007"/>
                  </a:lnTo>
                  <a:lnTo>
                    <a:pt x="114013" y="114010"/>
                  </a:lnTo>
                  <a:close/>
                </a:path>
              </a:pathLst>
            </a:custGeom>
            <a:solidFill>
              <a:schemeClr val="bg1"/>
            </a:solidFill>
            <a:ln w="3330" cap="flat">
              <a:noFill/>
              <a:prstDash val="solid"/>
              <a:miter/>
            </a:ln>
          </p:spPr>
          <p:txBody>
            <a:bodyPr rtlCol="0" anchor="ctr"/>
            <a:lstStyle/>
            <a:p>
              <a:endParaRPr lang="zh-TW" altLang="en-US"/>
            </a:p>
          </p:txBody>
        </p:sp>
        <p:sp>
          <p:nvSpPr>
            <p:cNvPr id="33" name="手繪多邊形: 圖案 32">
              <a:extLst>
                <a:ext uri="{FF2B5EF4-FFF2-40B4-BE49-F238E27FC236}">
                  <a16:creationId xmlns:a16="http://schemas.microsoft.com/office/drawing/2014/main" id="{50F3A148-5692-425A-BE9B-E3113EB5F6A4}"/>
                </a:ext>
              </a:extLst>
            </p:cNvPr>
            <p:cNvSpPr/>
            <p:nvPr/>
          </p:nvSpPr>
          <p:spPr>
            <a:xfrm>
              <a:off x="8406241" y="2835182"/>
              <a:ext cx="100333" cy="100333"/>
            </a:xfrm>
            <a:custGeom>
              <a:avLst/>
              <a:gdLst>
                <a:gd name="connsiteX0" fmla="*/ 85507 w 170358"/>
                <a:gd name="connsiteY0" fmla="*/ 0 h 170358"/>
                <a:gd name="connsiteX1" fmla="*/ 0 w 170358"/>
                <a:gd name="connsiteY1" fmla="*/ 85507 h 170358"/>
                <a:gd name="connsiteX2" fmla="*/ 85507 w 170358"/>
                <a:gd name="connsiteY2" fmla="*/ 171013 h 170358"/>
                <a:gd name="connsiteX3" fmla="*/ 171013 w 170358"/>
                <a:gd name="connsiteY3" fmla="*/ 85507 h 170358"/>
                <a:gd name="connsiteX4" fmla="*/ 85507 w 170358"/>
                <a:gd name="connsiteY4" fmla="*/ 0 h 170358"/>
                <a:gd name="connsiteX5" fmla="*/ 85507 w 170358"/>
                <a:gd name="connsiteY5" fmla="*/ 114037 h 170358"/>
                <a:gd name="connsiteX6" fmla="*/ 57003 w 170358"/>
                <a:gd name="connsiteY6" fmla="*/ 85533 h 170358"/>
                <a:gd name="connsiteX7" fmla="*/ 85507 w 170358"/>
                <a:gd name="connsiteY7" fmla="*/ 57030 h 170358"/>
                <a:gd name="connsiteX8" fmla="*/ 114010 w 170358"/>
                <a:gd name="connsiteY8" fmla="*/ 85533 h 170358"/>
                <a:gd name="connsiteX9" fmla="*/ 85507 w 170358"/>
                <a:gd name="connsiteY9" fmla="*/ 114037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58" h="170358">
                  <a:moveTo>
                    <a:pt x="85507" y="0"/>
                  </a:moveTo>
                  <a:cubicBezTo>
                    <a:pt x="38364" y="0"/>
                    <a:pt x="0" y="38364"/>
                    <a:pt x="0" y="85507"/>
                  </a:cubicBezTo>
                  <a:cubicBezTo>
                    <a:pt x="0" y="132649"/>
                    <a:pt x="38364" y="171013"/>
                    <a:pt x="85507" y="171013"/>
                  </a:cubicBezTo>
                  <a:cubicBezTo>
                    <a:pt x="132649" y="171013"/>
                    <a:pt x="171013" y="132649"/>
                    <a:pt x="171013" y="85507"/>
                  </a:cubicBezTo>
                  <a:cubicBezTo>
                    <a:pt x="171013" y="38364"/>
                    <a:pt x="132649" y="0"/>
                    <a:pt x="85507" y="0"/>
                  </a:cubicBezTo>
                  <a:close/>
                  <a:moveTo>
                    <a:pt x="85507" y="114037"/>
                  </a:moveTo>
                  <a:cubicBezTo>
                    <a:pt x="69774" y="114037"/>
                    <a:pt x="57003" y="101240"/>
                    <a:pt x="57003" y="85533"/>
                  </a:cubicBezTo>
                  <a:cubicBezTo>
                    <a:pt x="57003" y="69827"/>
                    <a:pt x="69774" y="57030"/>
                    <a:pt x="85507" y="57030"/>
                  </a:cubicBezTo>
                  <a:cubicBezTo>
                    <a:pt x="101240" y="57030"/>
                    <a:pt x="114010" y="69800"/>
                    <a:pt x="114010" y="85533"/>
                  </a:cubicBezTo>
                  <a:cubicBezTo>
                    <a:pt x="114010" y="101270"/>
                    <a:pt x="101240" y="114037"/>
                    <a:pt x="85507" y="114037"/>
                  </a:cubicBezTo>
                  <a:close/>
                </a:path>
              </a:pathLst>
            </a:custGeom>
            <a:solidFill>
              <a:schemeClr val="bg1"/>
            </a:solidFill>
            <a:ln w="3330" cap="flat">
              <a:noFill/>
              <a:prstDash val="solid"/>
              <a:miter/>
            </a:ln>
          </p:spPr>
          <p:txBody>
            <a:bodyPr rtlCol="0" anchor="ctr"/>
            <a:lstStyle/>
            <a:p>
              <a:endParaRPr lang="zh-TW" altLang="en-US"/>
            </a:p>
          </p:txBody>
        </p:sp>
        <p:sp>
          <p:nvSpPr>
            <p:cNvPr id="34" name="手繪多邊形: 圖案 33">
              <a:extLst>
                <a:ext uri="{FF2B5EF4-FFF2-40B4-BE49-F238E27FC236}">
                  <a16:creationId xmlns:a16="http://schemas.microsoft.com/office/drawing/2014/main" id="{651CE5BE-39F6-4733-B2BD-5BB07AAE9B7F}"/>
                </a:ext>
              </a:extLst>
            </p:cNvPr>
            <p:cNvSpPr/>
            <p:nvPr/>
          </p:nvSpPr>
          <p:spPr>
            <a:xfrm>
              <a:off x="8339095" y="2768036"/>
              <a:ext cx="234109" cy="234109"/>
            </a:xfrm>
            <a:custGeom>
              <a:avLst/>
              <a:gdLst>
                <a:gd name="connsiteX0" fmla="*/ 199517 w 397503"/>
                <a:gd name="connsiteY0" fmla="*/ 0 h 397503"/>
                <a:gd name="connsiteX1" fmla="*/ 0 w 397503"/>
                <a:gd name="connsiteY1" fmla="*/ 199517 h 397503"/>
                <a:gd name="connsiteX2" fmla="*/ 199517 w 397503"/>
                <a:gd name="connsiteY2" fmla="*/ 399033 h 397503"/>
                <a:gd name="connsiteX3" fmla="*/ 399033 w 397503"/>
                <a:gd name="connsiteY3" fmla="*/ 199517 h 397503"/>
                <a:gd name="connsiteX4" fmla="*/ 199517 w 397503"/>
                <a:gd name="connsiteY4" fmla="*/ 0 h 397503"/>
                <a:gd name="connsiteX5" fmla="*/ 199517 w 397503"/>
                <a:gd name="connsiteY5" fmla="*/ 342057 h 397503"/>
                <a:gd name="connsiteX6" fmla="*/ 57003 w 397503"/>
                <a:gd name="connsiteY6" fmla="*/ 199543 h 397503"/>
                <a:gd name="connsiteX7" fmla="*/ 199517 w 397503"/>
                <a:gd name="connsiteY7" fmla="*/ 57030 h 397503"/>
                <a:gd name="connsiteX8" fmla="*/ 342030 w 397503"/>
                <a:gd name="connsiteY8" fmla="*/ 199543 h 397503"/>
                <a:gd name="connsiteX9" fmla="*/ 199517 w 397503"/>
                <a:gd name="connsiteY9" fmla="*/ 342057 h 39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03" h="397503">
                  <a:moveTo>
                    <a:pt x="199517" y="0"/>
                  </a:moveTo>
                  <a:cubicBezTo>
                    <a:pt x="89525" y="0"/>
                    <a:pt x="0" y="89498"/>
                    <a:pt x="0" y="199517"/>
                  </a:cubicBezTo>
                  <a:cubicBezTo>
                    <a:pt x="0" y="309535"/>
                    <a:pt x="89525" y="399033"/>
                    <a:pt x="199517" y="399033"/>
                  </a:cubicBezTo>
                  <a:cubicBezTo>
                    <a:pt x="309508" y="399033"/>
                    <a:pt x="399033" y="309535"/>
                    <a:pt x="399033" y="199517"/>
                  </a:cubicBezTo>
                  <a:cubicBezTo>
                    <a:pt x="399033" y="89498"/>
                    <a:pt x="309508" y="0"/>
                    <a:pt x="199517" y="0"/>
                  </a:cubicBezTo>
                  <a:close/>
                  <a:moveTo>
                    <a:pt x="199517" y="342057"/>
                  </a:moveTo>
                  <a:cubicBezTo>
                    <a:pt x="120935" y="342057"/>
                    <a:pt x="57003" y="278099"/>
                    <a:pt x="57003" y="199543"/>
                  </a:cubicBezTo>
                  <a:cubicBezTo>
                    <a:pt x="57003" y="120961"/>
                    <a:pt x="120935" y="57030"/>
                    <a:pt x="199517" y="57030"/>
                  </a:cubicBezTo>
                  <a:cubicBezTo>
                    <a:pt x="278099" y="57030"/>
                    <a:pt x="342030" y="120961"/>
                    <a:pt x="342030" y="199543"/>
                  </a:cubicBezTo>
                  <a:cubicBezTo>
                    <a:pt x="342030" y="278125"/>
                    <a:pt x="278099" y="342057"/>
                    <a:pt x="199517" y="342057"/>
                  </a:cubicBezTo>
                  <a:close/>
                </a:path>
              </a:pathLst>
            </a:custGeom>
            <a:solidFill>
              <a:schemeClr val="bg1"/>
            </a:solidFill>
            <a:ln w="3330" cap="flat">
              <a:noFill/>
              <a:prstDash val="solid"/>
              <a:miter/>
            </a:ln>
          </p:spPr>
          <p:txBody>
            <a:bodyPr rtlCol="0" anchor="ctr"/>
            <a:lstStyle/>
            <a:p>
              <a:endParaRPr lang="zh-TW" altLang="en-US"/>
            </a:p>
          </p:txBody>
        </p:sp>
      </p:grpSp>
    </p:spTree>
    <p:extLst>
      <p:ext uri="{BB962C8B-B14F-4D97-AF65-F5344CB8AC3E}">
        <p14:creationId xmlns:p14="http://schemas.microsoft.com/office/powerpoint/2010/main" val="248741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手繪多邊形: 圖案 2">
            <a:extLst>
              <a:ext uri="{FF2B5EF4-FFF2-40B4-BE49-F238E27FC236}">
                <a16:creationId xmlns:a16="http://schemas.microsoft.com/office/drawing/2014/main" id="{23BD4243-2913-4BAC-9656-FFE612EBEE74}"/>
              </a:ext>
            </a:extLst>
          </p:cNvPr>
          <p:cNvSpPr/>
          <p:nvPr/>
        </p:nvSpPr>
        <p:spPr>
          <a:xfrm rot="19020724">
            <a:off x="8998592" y="9493449"/>
            <a:ext cx="2753550" cy="1007659"/>
          </a:xfrm>
          <a:custGeom>
            <a:avLst/>
            <a:gdLst>
              <a:gd name="connsiteX0" fmla="*/ 1681649 w 1706925"/>
              <a:gd name="connsiteY0" fmla="*/ 0 h 624647"/>
              <a:gd name="connsiteX1" fmla="*/ 28503 w 1706925"/>
              <a:gd name="connsiteY1" fmla="*/ 0 h 624647"/>
              <a:gd name="connsiteX2" fmla="*/ 0 w 1706925"/>
              <a:gd name="connsiteY2" fmla="*/ 28503 h 624647"/>
              <a:gd name="connsiteX3" fmla="*/ 598553 w 1706925"/>
              <a:gd name="connsiteY3" fmla="*/ 627056 h 624647"/>
              <a:gd name="connsiteX4" fmla="*/ 1111600 w 1706925"/>
              <a:gd name="connsiteY4" fmla="*/ 627056 h 624647"/>
              <a:gd name="connsiteX5" fmla="*/ 1710152 w 1706925"/>
              <a:gd name="connsiteY5" fmla="*/ 28503 h 624647"/>
              <a:gd name="connsiteX6" fmla="*/ 1681649 w 1706925"/>
              <a:gd name="connsiteY6" fmla="*/ 0 h 624647"/>
              <a:gd name="connsiteX7" fmla="*/ 1111600 w 1706925"/>
              <a:gd name="connsiteY7" fmla="*/ 570050 h 624647"/>
              <a:gd name="connsiteX8" fmla="*/ 598553 w 1706925"/>
              <a:gd name="connsiteY8" fmla="*/ 570050 h 624647"/>
              <a:gd name="connsiteX9" fmla="*/ 57745 w 1706925"/>
              <a:gd name="connsiteY9" fmla="*/ 57003 h 624647"/>
              <a:gd name="connsiteX10" fmla="*/ 1652404 w 1706925"/>
              <a:gd name="connsiteY10" fmla="*/ 57003 h 624647"/>
              <a:gd name="connsiteX11" fmla="*/ 1111600 w 1706925"/>
              <a:gd name="connsiteY11" fmla="*/ 570050 h 62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6925" h="624647">
                <a:moveTo>
                  <a:pt x="1681649" y="0"/>
                </a:moveTo>
                <a:lnTo>
                  <a:pt x="28503" y="0"/>
                </a:lnTo>
                <a:cubicBezTo>
                  <a:pt x="12770" y="0"/>
                  <a:pt x="0" y="12740"/>
                  <a:pt x="0" y="28503"/>
                </a:cubicBezTo>
                <a:cubicBezTo>
                  <a:pt x="0" y="358535"/>
                  <a:pt x="268495" y="627056"/>
                  <a:pt x="598553" y="627056"/>
                </a:cubicBezTo>
                <a:lnTo>
                  <a:pt x="1111600" y="627056"/>
                </a:lnTo>
                <a:cubicBezTo>
                  <a:pt x="1441631" y="627056"/>
                  <a:pt x="1710152" y="358535"/>
                  <a:pt x="1710152" y="28503"/>
                </a:cubicBezTo>
                <a:cubicBezTo>
                  <a:pt x="1710152" y="12740"/>
                  <a:pt x="1697412" y="0"/>
                  <a:pt x="1681649" y="0"/>
                </a:cubicBezTo>
                <a:close/>
                <a:moveTo>
                  <a:pt x="1111600" y="570050"/>
                </a:moveTo>
                <a:lnTo>
                  <a:pt x="598553" y="570050"/>
                </a:lnTo>
                <a:cubicBezTo>
                  <a:pt x="309508" y="570050"/>
                  <a:pt x="72623" y="342427"/>
                  <a:pt x="57745" y="57003"/>
                </a:cubicBezTo>
                <a:lnTo>
                  <a:pt x="1652404" y="57003"/>
                </a:lnTo>
                <a:cubicBezTo>
                  <a:pt x="1637530" y="342427"/>
                  <a:pt x="1400644" y="570050"/>
                  <a:pt x="1111600" y="570050"/>
                </a:cubicBezTo>
                <a:close/>
              </a:path>
            </a:pathLst>
          </a:custGeom>
          <a:solidFill>
            <a:schemeClr val="bg1"/>
          </a:solidFill>
          <a:ln w="3330" cap="flat">
            <a:noFill/>
            <a:prstDash val="solid"/>
            <a:miter/>
          </a:ln>
        </p:spPr>
        <p:txBody>
          <a:bodyPr rtlCol="0" anchor="ctr"/>
          <a:lstStyle/>
          <a:p>
            <a:endParaRPr lang="zh-TW" altLang="en-US"/>
          </a:p>
        </p:txBody>
      </p:sp>
      <p:sp>
        <p:nvSpPr>
          <p:cNvPr id="5" name="手繪多邊形: 圖案 4">
            <a:extLst>
              <a:ext uri="{FF2B5EF4-FFF2-40B4-BE49-F238E27FC236}">
                <a16:creationId xmlns:a16="http://schemas.microsoft.com/office/drawing/2014/main" id="{23F954D9-23F2-4AAA-81CB-1B01C05B4B0C}"/>
              </a:ext>
            </a:extLst>
          </p:cNvPr>
          <p:cNvSpPr/>
          <p:nvPr/>
        </p:nvSpPr>
        <p:spPr>
          <a:xfrm>
            <a:off x="-2244205" y="4701899"/>
            <a:ext cx="1097575" cy="1097575"/>
          </a:xfrm>
          <a:custGeom>
            <a:avLst/>
            <a:gdLst>
              <a:gd name="connsiteX0" fmla="*/ 855203 w 855133"/>
              <a:gd name="connsiteY0" fmla="*/ 399320 h 855133"/>
              <a:gd name="connsiteX1" fmla="*/ 854976 w 855133"/>
              <a:gd name="connsiteY1" fmla="*/ 391994 h 855133"/>
              <a:gd name="connsiteX2" fmla="*/ 775198 w 855133"/>
              <a:gd name="connsiteY2" fmla="*/ 291353 h 855133"/>
              <a:gd name="connsiteX3" fmla="*/ 807463 w 855133"/>
              <a:gd name="connsiteY3" fmla="*/ 259088 h 855133"/>
              <a:gd name="connsiteX4" fmla="*/ 820059 w 855133"/>
              <a:gd name="connsiteY4" fmla="*/ 54698 h 855133"/>
              <a:gd name="connsiteX5" fmla="*/ 609396 w 855133"/>
              <a:gd name="connsiteY5" fmla="*/ 34318 h 855133"/>
              <a:gd name="connsiteX6" fmla="*/ 598763 w 855133"/>
              <a:gd name="connsiteY6" fmla="*/ 43982 h 855133"/>
              <a:gd name="connsiteX7" fmla="*/ 563706 w 855133"/>
              <a:gd name="connsiteY7" fmla="*/ 79554 h 855133"/>
              <a:gd name="connsiteX8" fmla="*/ 462152 w 855133"/>
              <a:gd name="connsiteY8" fmla="*/ 173 h 855133"/>
              <a:gd name="connsiteX9" fmla="*/ 342187 w 855133"/>
              <a:gd name="connsiteY9" fmla="*/ 107940 h 855133"/>
              <a:gd name="connsiteX10" fmla="*/ 342043 w 855133"/>
              <a:gd name="connsiteY10" fmla="*/ 114153 h 855133"/>
              <a:gd name="connsiteX11" fmla="*/ 342043 w 855133"/>
              <a:gd name="connsiteY11" fmla="*/ 157848 h 855133"/>
              <a:gd name="connsiteX12" fmla="*/ 285153 w 855133"/>
              <a:gd name="connsiteY12" fmla="*/ 142513 h 855133"/>
              <a:gd name="connsiteX13" fmla="*/ 277828 w 855133"/>
              <a:gd name="connsiteY13" fmla="*/ 142740 h 855133"/>
              <a:gd name="connsiteX14" fmla="*/ 171030 w 855133"/>
              <a:gd name="connsiteY14" fmla="*/ 261480 h 855133"/>
              <a:gd name="connsiteX15" fmla="*/ 171030 w 855133"/>
              <a:gd name="connsiteY15" fmla="*/ 300245 h 855133"/>
              <a:gd name="connsiteX16" fmla="*/ 114140 w 855133"/>
              <a:gd name="connsiteY16" fmla="*/ 285023 h 855133"/>
              <a:gd name="connsiteX17" fmla="*/ 106845 w 855133"/>
              <a:gd name="connsiteY17" fmla="*/ 285250 h 855133"/>
              <a:gd name="connsiteX18" fmla="*/ 17 w 855133"/>
              <a:gd name="connsiteY18" fmla="*/ 403993 h 855133"/>
              <a:gd name="connsiteX19" fmla="*/ 17 w 855133"/>
              <a:gd name="connsiteY19" fmla="*/ 826686 h 855133"/>
              <a:gd name="connsiteX20" fmla="*/ 28520 w 855133"/>
              <a:gd name="connsiteY20" fmla="*/ 855189 h 855133"/>
              <a:gd name="connsiteX21" fmla="*/ 513063 w 855133"/>
              <a:gd name="connsiteY21" fmla="*/ 855189 h 855133"/>
              <a:gd name="connsiteX22" fmla="*/ 627043 w 855133"/>
              <a:gd name="connsiteY22" fmla="*/ 741236 h 855133"/>
              <a:gd name="connsiteX23" fmla="*/ 611737 w 855133"/>
              <a:gd name="connsiteY23" fmla="*/ 684233 h 855133"/>
              <a:gd name="connsiteX24" fmla="*/ 650245 w 855133"/>
              <a:gd name="connsiteY24" fmla="*/ 684233 h 855133"/>
              <a:gd name="connsiteX25" fmla="*/ 769556 w 855133"/>
              <a:gd name="connsiteY25" fmla="*/ 576292 h 855133"/>
              <a:gd name="connsiteX26" fmla="*/ 753967 w 855133"/>
              <a:gd name="connsiteY26" fmla="*/ 512505 h 855133"/>
              <a:gd name="connsiteX27" fmla="*/ 821716 w 855133"/>
              <a:gd name="connsiteY27" fmla="*/ 479926 h 855133"/>
              <a:gd name="connsiteX28" fmla="*/ 855203 w 855133"/>
              <a:gd name="connsiteY28" fmla="*/ 399320 h 855133"/>
              <a:gd name="connsiteX29" fmla="*/ 781464 w 855133"/>
              <a:gd name="connsiteY29" fmla="*/ 439565 h 855133"/>
              <a:gd name="connsiteX30" fmla="*/ 741163 w 855133"/>
              <a:gd name="connsiteY30" fmla="*/ 456183 h 855133"/>
              <a:gd name="connsiteX31" fmla="*/ 741076 w 855133"/>
              <a:gd name="connsiteY31" fmla="*/ 456183 h 855133"/>
              <a:gd name="connsiteX32" fmla="*/ 655570 w 855133"/>
              <a:gd name="connsiteY32" fmla="*/ 456183 h 855133"/>
              <a:gd name="connsiteX33" fmla="*/ 627066 w 855133"/>
              <a:gd name="connsiteY33" fmla="*/ 484686 h 855133"/>
              <a:gd name="connsiteX34" fmla="*/ 655570 w 855133"/>
              <a:gd name="connsiteY34" fmla="*/ 513189 h 855133"/>
              <a:gd name="connsiteX35" fmla="*/ 658706 w 855133"/>
              <a:gd name="connsiteY35" fmla="*/ 513276 h 855133"/>
              <a:gd name="connsiteX36" fmla="*/ 712690 w 855133"/>
              <a:gd name="connsiteY36" fmla="*/ 572134 h 855133"/>
              <a:gd name="connsiteX37" fmla="*/ 650726 w 855133"/>
              <a:gd name="connsiteY37" fmla="*/ 627199 h 855133"/>
              <a:gd name="connsiteX38" fmla="*/ 513060 w 855133"/>
              <a:gd name="connsiteY38" fmla="*/ 627199 h 855133"/>
              <a:gd name="connsiteX39" fmla="*/ 484556 w 855133"/>
              <a:gd name="connsiteY39" fmla="*/ 655703 h 855133"/>
              <a:gd name="connsiteX40" fmla="*/ 513060 w 855133"/>
              <a:gd name="connsiteY40" fmla="*/ 684206 h 855133"/>
              <a:gd name="connsiteX41" fmla="*/ 570066 w 855133"/>
              <a:gd name="connsiteY41" fmla="*/ 741213 h 855133"/>
              <a:gd name="connsiteX42" fmla="*/ 513060 w 855133"/>
              <a:gd name="connsiteY42" fmla="*/ 798219 h 855133"/>
              <a:gd name="connsiteX43" fmla="*/ 57016 w 855133"/>
              <a:gd name="connsiteY43" fmla="*/ 798219 h 855133"/>
              <a:gd name="connsiteX44" fmla="*/ 57016 w 855133"/>
              <a:gd name="connsiteY44" fmla="*/ 403509 h 855133"/>
              <a:gd name="connsiteX45" fmla="*/ 111000 w 855133"/>
              <a:gd name="connsiteY45" fmla="*/ 342113 h 855133"/>
              <a:gd name="connsiteX46" fmla="*/ 114107 w 855133"/>
              <a:gd name="connsiteY46" fmla="*/ 342026 h 855133"/>
              <a:gd name="connsiteX47" fmla="*/ 171026 w 855133"/>
              <a:gd name="connsiteY47" fmla="*/ 398946 h 855133"/>
              <a:gd name="connsiteX48" fmla="*/ 171026 w 855133"/>
              <a:gd name="connsiteY48" fmla="*/ 399146 h 855133"/>
              <a:gd name="connsiteX49" fmla="*/ 199500 w 855133"/>
              <a:gd name="connsiteY49" fmla="*/ 427649 h 855133"/>
              <a:gd name="connsiteX50" fmla="*/ 199530 w 855133"/>
              <a:gd name="connsiteY50" fmla="*/ 427649 h 855133"/>
              <a:gd name="connsiteX51" fmla="*/ 228033 w 855133"/>
              <a:gd name="connsiteY51" fmla="*/ 399176 h 855133"/>
              <a:gd name="connsiteX52" fmla="*/ 228033 w 855133"/>
              <a:gd name="connsiteY52" fmla="*/ 399149 h 855133"/>
              <a:gd name="connsiteX53" fmla="*/ 228033 w 855133"/>
              <a:gd name="connsiteY53" fmla="*/ 260995 h 855133"/>
              <a:gd name="connsiteX54" fmla="*/ 282017 w 855133"/>
              <a:gd name="connsiteY54" fmla="*/ 199600 h 855133"/>
              <a:gd name="connsiteX55" fmla="*/ 285096 w 855133"/>
              <a:gd name="connsiteY55" fmla="*/ 199513 h 855133"/>
              <a:gd name="connsiteX56" fmla="*/ 342046 w 855133"/>
              <a:gd name="connsiteY56" fmla="*/ 256489 h 855133"/>
              <a:gd name="connsiteX57" fmla="*/ 342046 w 855133"/>
              <a:gd name="connsiteY57" fmla="*/ 256660 h 855133"/>
              <a:gd name="connsiteX58" fmla="*/ 370520 w 855133"/>
              <a:gd name="connsiteY58" fmla="*/ 285163 h 855133"/>
              <a:gd name="connsiteX59" fmla="*/ 370550 w 855133"/>
              <a:gd name="connsiteY59" fmla="*/ 285163 h 855133"/>
              <a:gd name="connsiteX60" fmla="*/ 399053 w 855133"/>
              <a:gd name="connsiteY60" fmla="*/ 256690 h 855133"/>
              <a:gd name="connsiteX61" fmla="*/ 399053 w 855133"/>
              <a:gd name="connsiteY61" fmla="*/ 256660 h 855133"/>
              <a:gd name="connsiteX62" fmla="*/ 399053 w 855133"/>
              <a:gd name="connsiteY62" fmla="*/ 114150 h 855133"/>
              <a:gd name="connsiteX63" fmla="*/ 399140 w 855133"/>
              <a:gd name="connsiteY63" fmla="*/ 110986 h 855133"/>
              <a:gd name="connsiteX64" fmla="*/ 457970 w 855133"/>
              <a:gd name="connsiteY64" fmla="*/ 57003 h 855133"/>
              <a:gd name="connsiteX65" fmla="*/ 513036 w 855133"/>
              <a:gd name="connsiteY65" fmla="*/ 119023 h 855133"/>
              <a:gd name="connsiteX66" fmla="*/ 513036 w 855133"/>
              <a:gd name="connsiteY66" fmla="*/ 142680 h 855133"/>
              <a:gd name="connsiteX67" fmla="*/ 530737 w 855133"/>
              <a:gd name="connsiteY67" fmla="*/ 169045 h 855133"/>
              <a:gd name="connsiteX68" fmla="*/ 561832 w 855133"/>
              <a:gd name="connsiteY68" fmla="*/ 162662 h 855133"/>
              <a:gd name="connsiteX69" fmla="*/ 639158 w 855133"/>
              <a:gd name="connsiteY69" fmla="*/ 84193 h 855133"/>
              <a:gd name="connsiteX70" fmla="*/ 645685 w 855133"/>
              <a:gd name="connsiteY70" fmla="*/ 78294 h 855133"/>
              <a:gd name="connsiteX71" fmla="*/ 775742 w 855133"/>
              <a:gd name="connsiteY71" fmla="*/ 90493 h 855133"/>
              <a:gd name="connsiteX72" fmla="*/ 767392 w 855133"/>
              <a:gd name="connsiteY72" fmla="*/ 218556 h 855133"/>
              <a:gd name="connsiteX73" fmla="*/ 692430 w 855133"/>
              <a:gd name="connsiteY73" fmla="*/ 293517 h 855133"/>
              <a:gd name="connsiteX74" fmla="*/ 686244 w 855133"/>
              <a:gd name="connsiteY74" fmla="*/ 324586 h 855133"/>
              <a:gd name="connsiteX75" fmla="*/ 712579 w 855133"/>
              <a:gd name="connsiteY75" fmla="*/ 342173 h 855133"/>
              <a:gd name="connsiteX76" fmla="*/ 736236 w 855133"/>
              <a:gd name="connsiteY76" fmla="*/ 342173 h 855133"/>
              <a:gd name="connsiteX77" fmla="*/ 737746 w 855133"/>
              <a:gd name="connsiteY77" fmla="*/ 342173 h 855133"/>
              <a:gd name="connsiteX78" fmla="*/ 798113 w 855133"/>
              <a:gd name="connsiteY78" fmla="*/ 396157 h 855133"/>
              <a:gd name="connsiteX79" fmla="*/ 798200 w 855133"/>
              <a:gd name="connsiteY79" fmla="*/ 399293 h 855133"/>
              <a:gd name="connsiteX80" fmla="*/ 781464 w 855133"/>
              <a:gd name="connsiteY80" fmla="*/ 439565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5133" h="855133">
                <a:moveTo>
                  <a:pt x="855203" y="399320"/>
                </a:moveTo>
                <a:cubicBezTo>
                  <a:pt x="855203" y="397239"/>
                  <a:pt x="855173" y="395158"/>
                  <a:pt x="854976" y="391994"/>
                </a:cubicBezTo>
                <a:cubicBezTo>
                  <a:pt x="850587" y="344738"/>
                  <a:pt x="818095" y="305917"/>
                  <a:pt x="775198" y="291353"/>
                </a:cubicBezTo>
                <a:lnTo>
                  <a:pt x="807463" y="259088"/>
                </a:lnTo>
                <a:cubicBezTo>
                  <a:pt x="863414" y="204279"/>
                  <a:pt x="869029" y="116605"/>
                  <a:pt x="820059" y="54698"/>
                </a:cubicBezTo>
                <a:cubicBezTo>
                  <a:pt x="767615" y="-9033"/>
                  <a:pt x="673100" y="-18099"/>
                  <a:pt x="609396" y="34318"/>
                </a:cubicBezTo>
                <a:cubicBezTo>
                  <a:pt x="605775" y="37311"/>
                  <a:pt x="602271" y="40475"/>
                  <a:pt x="598763" y="43982"/>
                </a:cubicBezTo>
                <a:lnTo>
                  <a:pt x="563706" y="79554"/>
                </a:lnTo>
                <a:cubicBezTo>
                  <a:pt x="548999" y="36884"/>
                  <a:pt x="510093" y="4619"/>
                  <a:pt x="462152" y="173"/>
                </a:cubicBezTo>
                <a:cubicBezTo>
                  <a:pt x="399020" y="-3274"/>
                  <a:pt x="345577" y="45178"/>
                  <a:pt x="342187" y="107940"/>
                </a:cubicBezTo>
                <a:cubicBezTo>
                  <a:pt x="342073" y="110021"/>
                  <a:pt x="342043" y="112102"/>
                  <a:pt x="342043" y="114153"/>
                </a:cubicBezTo>
                <a:lnTo>
                  <a:pt x="342043" y="157848"/>
                </a:lnTo>
                <a:cubicBezTo>
                  <a:pt x="325284" y="148128"/>
                  <a:pt x="305874" y="142543"/>
                  <a:pt x="285153" y="142513"/>
                </a:cubicBezTo>
                <a:cubicBezTo>
                  <a:pt x="283102" y="142513"/>
                  <a:pt x="280991" y="142569"/>
                  <a:pt x="277828" y="142740"/>
                </a:cubicBezTo>
                <a:cubicBezTo>
                  <a:pt x="216890" y="148412"/>
                  <a:pt x="170004" y="200772"/>
                  <a:pt x="171030" y="261480"/>
                </a:cubicBezTo>
                <a:lnTo>
                  <a:pt x="171030" y="300245"/>
                </a:lnTo>
                <a:cubicBezTo>
                  <a:pt x="153927" y="290354"/>
                  <a:pt x="134433" y="285053"/>
                  <a:pt x="114140" y="285023"/>
                </a:cubicBezTo>
                <a:cubicBezTo>
                  <a:pt x="112089" y="285023"/>
                  <a:pt x="110008" y="285079"/>
                  <a:pt x="106845" y="285250"/>
                </a:cubicBezTo>
                <a:cubicBezTo>
                  <a:pt x="45876" y="290922"/>
                  <a:pt x="-1009" y="343282"/>
                  <a:pt x="17" y="403993"/>
                </a:cubicBezTo>
                <a:lnTo>
                  <a:pt x="17" y="826686"/>
                </a:lnTo>
                <a:cubicBezTo>
                  <a:pt x="17" y="842449"/>
                  <a:pt x="12787" y="855189"/>
                  <a:pt x="28520" y="855189"/>
                </a:cubicBezTo>
                <a:lnTo>
                  <a:pt x="513063" y="855189"/>
                </a:lnTo>
                <a:cubicBezTo>
                  <a:pt x="575939" y="855189"/>
                  <a:pt x="627073" y="804055"/>
                  <a:pt x="627043" y="741236"/>
                </a:cubicBezTo>
                <a:cubicBezTo>
                  <a:pt x="627043" y="720486"/>
                  <a:pt x="621484" y="701018"/>
                  <a:pt x="611737" y="684233"/>
                </a:cubicBezTo>
                <a:lnTo>
                  <a:pt x="650245" y="684233"/>
                </a:lnTo>
                <a:cubicBezTo>
                  <a:pt x="711467" y="685913"/>
                  <a:pt x="763827" y="638343"/>
                  <a:pt x="769556" y="576292"/>
                </a:cubicBezTo>
                <a:cubicBezTo>
                  <a:pt x="770782" y="553090"/>
                  <a:pt x="764966" y="531144"/>
                  <a:pt x="753967" y="512505"/>
                </a:cubicBezTo>
                <a:cubicBezTo>
                  <a:pt x="779560" y="509655"/>
                  <a:pt x="803247" y="498338"/>
                  <a:pt x="821716" y="479926"/>
                </a:cubicBezTo>
                <a:cubicBezTo>
                  <a:pt x="843258" y="458434"/>
                  <a:pt x="855173" y="429817"/>
                  <a:pt x="855203" y="399320"/>
                </a:cubicBezTo>
                <a:close/>
                <a:moveTo>
                  <a:pt x="781464" y="439565"/>
                </a:moveTo>
                <a:cubicBezTo>
                  <a:pt x="770692" y="450280"/>
                  <a:pt x="756412" y="456183"/>
                  <a:pt x="741163" y="456183"/>
                </a:cubicBezTo>
                <a:cubicBezTo>
                  <a:pt x="741133" y="456183"/>
                  <a:pt x="741106" y="456183"/>
                  <a:pt x="741076" y="456183"/>
                </a:cubicBezTo>
                <a:lnTo>
                  <a:pt x="655570" y="456183"/>
                </a:lnTo>
                <a:cubicBezTo>
                  <a:pt x="639806" y="456183"/>
                  <a:pt x="627066" y="468953"/>
                  <a:pt x="627066" y="484686"/>
                </a:cubicBezTo>
                <a:cubicBezTo>
                  <a:pt x="627066" y="500419"/>
                  <a:pt x="639806" y="513189"/>
                  <a:pt x="655570" y="513189"/>
                </a:cubicBezTo>
                <a:lnTo>
                  <a:pt x="658706" y="513276"/>
                </a:lnTo>
                <a:cubicBezTo>
                  <a:pt x="690116" y="514957"/>
                  <a:pt x="714286" y="541863"/>
                  <a:pt x="712690" y="572134"/>
                </a:cubicBezTo>
                <a:cubicBezTo>
                  <a:pt x="709784" y="603543"/>
                  <a:pt x="683134" y="627858"/>
                  <a:pt x="650726" y="627199"/>
                </a:cubicBezTo>
                <a:lnTo>
                  <a:pt x="513060" y="627199"/>
                </a:lnTo>
                <a:cubicBezTo>
                  <a:pt x="497296" y="627199"/>
                  <a:pt x="484556" y="639970"/>
                  <a:pt x="484556" y="655703"/>
                </a:cubicBezTo>
                <a:cubicBezTo>
                  <a:pt x="484556" y="671436"/>
                  <a:pt x="497296" y="684206"/>
                  <a:pt x="513060" y="684206"/>
                </a:cubicBezTo>
                <a:cubicBezTo>
                  <a:pt x="544499" y="684206"/>
                  <a:pt x="570066" y="709773"/>
                  <a:pt x="570066" y="741213"/>
                </a:cubicBezTo>
                <a:cubicBezTo>
                  <a:pt x="570066" y="772652"/>
                  <a:pt x="544499" y="798219"/>
                  <a:pt x="513060" y="798219"/>
                </a:cubicBezTo>
                <a:lnTo>
                  <a:pt x="57016" y="798219"/>
                </a:lnTo>
                <a:lnTo>
                  <a:pt x="57016" y="403509"/>
                </a:lnTo>
                <a:cubicBezTo>
                  <a:pt x="56475" y="371956"/>
                  <a:pt x="80703" y="344965"/>
                  <a:pt x="111000" y="342113"/>
                </a:cubicBezTo>
                <a:lnTo>
                  <a:pt x="114107" y="342026"/>
                </a:lnTo>
                <a:cubicBezTo>
                  <a:pt x="145489" y="342053"/>
                  <a:pt x="170996" y="367593"/>
                  <a:pt x="171026" y="398946"/>
                </a:cubicBezTo>
                <a:lnTo>
                  <a:pt x="171026" y="399146"/>
                </a:lnTo>
                <a:cubicBezTo>
                  <a:pt x="171026" y="414879"/>
                  <a:pt x="183767" y="427649"/>
                  <a:pt x="199500" y="427649"/>
                </a:cubicBezTo>
                <a:cubicBezTo>
                  <a:pt x="199530" y="427649"/>
                  <a:pt x="199530" y="427649"/>
                  <a:pt x="199530" y="427649"/>
                </a:cubicBezTo>
                <a:cubicBezTo>
                  <a:pt x="215263" y="427649"/>
                  <a:pt x="228003" y="414909"/>
                  <a:pt x="228033" y="399176"/>
                </a:cubicBezTo>
                <a:lnTo>
                  <a:pt x="228033" y="399149"/>
                </a:lnTo>
                <a:lnTo>
                  <a:pt x="228033" y="260995"/>
                </a:lnTo>
                <a:cubicBezTo>
                  <a:pt x="227492" y="229442"/>
                  <a:pt x="251720" y="202452"/>
                  <a:pt x="282017" y="199600"/>
                </a:cubicBezTo>
                <a:lnTo>
                  <a:pt x="285096" y="199513"/>
                </a:lnTo>
                <a:cubicBezTo>
                  <a:pt x="316506" y="199569"/>
                  <a:pt x="342016" y="225107"/>
                  <a:pt x="342046" y="256489"/>
                </a:cubicBezTo>
                <a:lnTo>
                  <a:pt x="342046" y="256660"/>
                </a:lnTo>
                <a:cubicBezTo>
                  <a:pt x="342046" y="272393"/>
                  <a:pt x="354786" y="285163"/>
                  <a:pt x="370520" y="285163"/>
                </a:cubicBezTo>
                <a:cubicBezTo>
                  <a:pt x="370550" y="285163"/>
                  <a:pt x="370550" y="285163"/>
                  <a:pt x="370550" y="285163"/>
                </a:cubicBezTo>
                <a:cubicBezTo>
                  <a:pt x="386283" y="285163"/>
                  <a:pt x="399023" y="272423"/>
                  <a:pt x="399053" y="256690"/>
                </a:cubicBezTo>
                <a:lnTo>
                  <a:pt x="399053" y="256660"/>
                </a:lnTo>
                <a:lnTo>
                  <a:pt x="399053" y="114150"/>
                </a:lnTo>
                <a:lnTo>
                  <a:pt x="399140" y="110986"/>
                </a:lnTo>
                <a:cubicBezTo>
                  <a:pt x="400793" y="79604"/>
                  <a:pt x="427072" y="55436"/>
                  <a:pt x="457970" y="57003"/>
                </a:cubicBezTo>
                <a:cubicBezTo>
                  <a:pt x="489437" y="59939"/>
                  <a:pt x="513634" y="86929"/>
                  <a:pt x="513036" y="119023"/>
                </a:cubicBezTo>
                <a:lnTo>
                  <a:pt x="513036" y="142680"/>
                </a:lnTo>
                <a:cubicBezTo>
                  <a:pt x="513036" y="154224"/>
                  <a:pt x="520021" y="164656"/>
                  <a:pt x="530737" y="169045"/>
                </a:cubicBezTo>
                <a:cubicBezTo>
                  <a:pt x="541369" y="173434"/>
                  <a:pt x="553739" y="170926"/>
                  <a:pt x="561832" y="162662"/>
                </a:cubicBezTo>
                <a:lnTo>
                  <a:pt x="639158" y="84193"/>
                </a:lnTo>
                <a:cubicBezTo>
                  <a:pt x="641266" y="82112"/>
                  <a:pt x="643434" y="80145"/>
                  <a:pt x="645685" y="78294"/>
                </a:cubicBezTo>
                <a:cubicBezTo>
                  <a:pt x="685132" y="45859"/>
                  <a:pt x="743591" y="51501"/>
                  <a:pt x="775742" y="90493"/>
                </a:cubicBezTo>
                <a:cubicBezTo>
                  <a:pt x="806183" y="129028"/>
                  <a:pt x="802676" y="183980"/>
                  <a:pt x="767392" y="218556"/>
                </a:cubicBezTo>
                <a:lnTo>
                  <a:pt x="692430" y="293517"/>
                </a:lnTo>
                <a:cubicBezTo>
                  <a:pt x="684280" y="301668"/>
                  <a:pt x="681828" y="313923"/>
                  <a:pt x="686244" y="324586"/>
                </a:cubicBezTo>
                <a:cubicBezTo>
                  <a:pt x="690633" y="335218"/>
                  <a:pt x="701065" y="342173"/>
                  <a:pt x="712579" y="342173"/>
                </a:cubicBezTo>
                <a:lnTo>
                  <a:pt x="736236" y="342173"/>
                </a:lnTo>
                <a:cubicBezTo>
                  <a:pt x="736834" y="342173"/>
                  <a:pt x="737261" y="342173"/>
                  <a:pt x="737746" y="342173"/>
                </a:cubicBezTo>
                <a:cubicBezTo>
                  <a:pt x="768871" y="342173"/>
                  <a:pt x="795320" y="366173"/>
                  <a:pt x="798113" y="396157"/>
                </a:cubicBezTo>
                <a:lnTo>
                  <a:pt x="798200" y="399293"/>
                </a:lnTo>
                <a:cubicBezTo>
                  <a:pt x="798166" y="414512"/>
                  <a:pt x="792240" y="428819"/>
                  <a:pt x="781464" y="439565"/>
                </a:cubicBezTo>
                <a:close/>
              </a:path>
            </a:pathLst>
          </a:custGeom>
          <a:solidFill>
            <a:schemeClr val="bg1"/>
          </a:solidFill>
          <a:ln w="3330" cap="flat">
            <a:noFill/>
            <a:prstDash val="solid"/>
            <a:miter/>
          </a:ln>
        </p:spPr>
        <p:txBody>
          <a:bodyPr rtlCol="0" anchor="ctr"/>
          <a:lstStyle/>
          <a:p>
            <a:endParaRPr lang="zh-TW" altLang="en-US"/>
          </a:p>
        </p:txBody>
      </p:sp>
      <p:sp>
        <p:nvSpPr>
          <p:cNvPr id="6" name="手繪多邊形: 圖案 5">
            <a:extLst>
              <a:ext uri="{FF2B5EF4-FFF2-40B4-BE49-F238E27FC236}">
                <a16:creationId xmlns:a16="http://schemas.microsoft.com/office/drawing/2014/main" id="{AB8C6DB4-820D-4D9E-AE6B-E1A3736ED6D3}"/>
              </a:ext>
            </a:extLst>
          </p:cNvPr>
          <p:cNvSpPr/>
          <p:nvPr/>
        </p:nvSpPr>
        <p:spPr>
          <a:xfrm>
            <a:off x="-1984290" y="4070692"/>
            <a:ext cx="491826" cy="491827"/>
          </a:xfrm>
          <a:custGeom>
            <a:avLst/>
            <a:gdLst>
              <a:gd name="connsiteX0" fmla="*/ 0 w 835090"/>
              <a:gd name="connsiteY0" fmla="*/ 798056 h 835090"/>
              <a:gd name="connsiteX1" fmla="*/ 798056 w 835090"/>
              <a:gd name="connsiteY1" fmla="*/ 0 h 835090"/>
              <a:gd name="connsiteX2" fmla="*/ 838363 w 835090"/>
              <a:gd name="connsiteY2" fmla="*/ 40307 h 835090"/>
              <a:gd name="connsiteX3" fmla="*/ 40307 w 835090"/>
              <a:gd name="connsiteY3" fmla="*/ 838363 h 835090"/>
            </a:gdLst>
            <a:ahLst/>
            <a:cxnLst>
              <a:cxn ang="0">
                <a:pos x="connsiteX0" y="connsiteY0"/>
              </a:cxn>
              <a:cxn ang="0">
                <a:pos x="connsiteX1" y="connsiteY1"/>
              </a:cxn>
              <a:cxn ang="0">
                <a:pos x="connsiteX2" y="connsiteY2"/>
              </a:cxn>
              <a:cxn ang="0">
                <a:pos x="connsiteX3" y="connsiteY3"/>
              </a:cxn>
            </a:cxnLst>
            <a:rect l="l" t="t" r="r" b="b"/>
            <a:pathLst>
              <a:path w="835090" h="835090">
                <a:moveTo>
                  <a:pt x="0" y="798056"/>
                </a:moveTo>
                <a:lnTo>
                  <a:pt x="798056" y="0"/>
                </a:lnTo>
                <a:lnTo>
                  <a:pt x="838363" y="40307"/>
                </a:lnTo>
                <a:lnTo>
                  <a:pt x="40307" y="838363"/>
                </a:lnTo>
                <a:close/>
              </a:path>
            </a:pathLst>
          </a:custGeom>
          <a:solidFill>
            <a:schemeClr val="bg1"/>
          </a:solidFill>
          <a:ln w="3330" cap="flat">
            <a:noFill/>
            <a:prstDash val="solid"/>
            <a:miter/>
          </a:ln>
        </p:spPr>
        <p:txBody>
          <a:bodyPr rtlCol="0" anchor="ctr"/>
          <a:lstStyle/>
          <a:p>
            <a:endParaRPr lang="zh-TW" altLang="en-US"/>
          </a:p>
        </p:txBody>
      </p:sp>
      <p:sp>
        <p:nvSpPr>
          <p:cNvPr id="7" name="手繪多邊形: 圖案 6">
            <a:extLst>
              <a:ext uri="{FF2B5EF4-FFF2-40B4-BE49-F238E27FC236}">
                <a16:creationId xmlns:a16="http://schemas.microsoft.com/office/drawing/2014/main" id="{6A2F6B3D-8DA3-4F55-A7C3-EB90DE72B351}"/>
              </a:ext>
            </a:extLst>
          </p:cNvPr>
          <p:cNvSpPr/>
          <p:nvPr/>
        </p:nvSpPr>
        <p:spPr>
          <a:xfrm flipH="1" flipV="1">
            <a:off x="13098346" y="3962551"/>
            <a:ext cx="307902" cy="760706"/>
          </a:xfrm>
          <a:custGeom>
            <a:avLst/>
            <a:gdLst>
              <a:gd name="connsiteX0" fmla="*/ 0 w 56786"/>
              <a:gd name="connsiteY0" fmla="*/ 0 h 140295"/>
              <a:gd name="connsiteX1" fmla="*/ 57007 w 56786"/>
              <a:gd name="connsiteY1" fmla="*/ 0 h 140295"/>
              <a:gd name="connsiteX2" fmla="*/ 57007 w 56786"/>
              <a:gd name="connsiteY2" fmla="*/ 142513 h 140295"/>
              <a:gd name="connsiteX3" fmla="*/ 0 w 56786"/>
              <a:gd name="connsiteY3" fmla="*/ 142513 h 140295"/>
            </a:gdLst>
            <a:ahLst/>
            <a:cxnLst>
              <a:cxn ang="0">
                <a:pos x="connsiteX0" y="connsiteY0"/>
              </a:cxn>
              <a:cxn ang="0">
                <a:pos x="connsiteX1" y="connsiteY1"/>
              </a:cxn>
              <a:cxn ang="0">
                <a:pos x="connsiteX2" y="connsiteY2"/>
              </a:cxn>
              <a:cxn ang="0">
                <a:pos x="connsiteX3" y="connsiteY3"/>
              </a:cxn>
            </a:cxnLst>
            <a:rect l="l" t="t" r="r" b="b"/>
            <a:pathLst>
              <a:path w="56786" h="140295">
                <a:moveTo>
                  <a:pt x="0" y="0"/>
                </a:moveTo>
                <a:lnTo>
                  <a:pt x="57007" y="0"/>
                </a:lnTo>
                <a:lnTo>
                  <a:pt x="57007" y="142513"/>
                </a:lnTo>
                <a:lnTo>
                  <a:pt x="0" y="142513"/>
                </a:lnTo>
                <a:close/>
              </a:path>
            </a:pathLst>
          </a:custGeom>
          <a:solidFill>
            <a:schemeClr val="bg1"/>
          </a:solidFill>
          <a:ln w="3330" cap="flat">
            <a:noFill/>
            <a:prstDash val="solid"/>
            <a:miter/>
          </a:ln>
        </p:spPr>
        <p:txBody>
          <a:bodyPr rtlCol="0" anchor="ctr"/>
          <a:lstStyle/>
          <a:p>
            <a:endParaRPr lang="zh-TW" altLang="en-US"/>
          </a:p>
        </p:txBody>
      </p:sp>
      <p:sp>
        <p:nvSpPr>
          <p:cNvPr id="8" name="手繪多邊形: 圖案 7">
            <a:extLst>
              <a:ext uri="{FF2B5EF4-FFF2-40B4-BE49-F238E27FC236}">
                <a16:creationId xmlns:a16="http://schemas.microsoft.com/office/drawing/2014/main" id="{72FA4375-B276-4C08-B918-DD9FC0B827E8}"/>
              </a:ext>
            </a:extLst>
          </p:cNvPr>
          <p:cNvSpPr/>
          <p:nvPr/>
        </p:nvSpPr>
        <p:spPr>
          <a:xfrm>
            <a:off x="9447976" y="-684825"/>
            <a:ext cx="33444" cy="100333"/>
          </a:xfrm>
          <a:custGeom>
            <a:avLst/>
            <a:gdLst>
              <a:gd name="connsiteX0" fmla="*/ 0 w 56786"/>
              <a:gd name="connsiteY0" fmla="*/ 0 h 170358"/>
              <a:gd name="connsiteX1" fmla="*/ 57007 w 56786"/>
              <a:gd name="connsiteY1" fmla="*/ 0 h 170358"/>
              <a:gd name="connsiteX2" fmla="*/ 57007 w 56786"/>
              <a:gd name="connsiteY2" fmla="*/ 171017 h 170358"/>
              <a:gd name="connsiteX3" fmla="*/ 0 w 56786"/>
              <a:gd name="connsiteY3" fmla="*/ 171017 h 170358"/>
            </a:gdLst>
            <a:ahLst/>
            <a:cxnLst>
              <a:cxn ang="0">
                <a:pos x="connsiteX0" y="connsiteY0"/>
              </a:cxn>
              <a:cxn ang="0">
                <a:pos x="connsiteX1" y="connsiteY1"/>
              </a:cxn>
              <a:cxn ang="0">
                <a:pos x="connsiteX2" y="connsiteY2"/>
              </a:cxn>
              <a:cxn ang="0">
                <a:pos x="connsiteX3" y="connsiteY3"/>
              </a:cxn>
            </a:cxnLst>
            <a:rect l="l" t="t" r="r" b="b"/>
            <a:pathLst>
              <a:path w="56786" h="170358">
                <a:moveTo>
                  <a:pt x="0" y="0"/>
                </a:moveTo>
                <a:lnTo>
                  <a:pt x="57007" y="0"/>
                </a:lnTo>
                <a:lnTo>
                  <a:pt x="57007" y="171017"/>
                </a:lnTo>
                <a:lnTo>
                  <a:pt x="0" y="171017"/>
                </a:lnTo>
                <a:close/>
              </a:path>
            </a:pathLst>
          </a:custGeom>
          <a:solidFill>
            <a:schemeClr val="bg1"/>
          </a:solidFill>
          <a:ln w="3330" cap="flat">
            <a:noFill/>
            <a:prstDash val="solid"/>
            <a:miter/>
          </a:ln>
        </p:spPr>
        <p:txBody>
          <a:bodyPr rtlCol="0" anchor="ctr"/>
          <a:lstStyle/>
          <a:p>
            <a:endParaRPr lang="zh-TW" altLang="en-US"/>
          </a:p>
        </p:txBody>
      </p:sp>
      <p:sp>
        <p:nvSpPr>
          <p:cNvPr id="9" name="手繪多邊形: 圖案 8">
            <a:extLst>
              <a:ext uri="{FF2B5EF4-FFF2-40B4-BE49-F238E27FC236}">
                <a16:creationId xmlns:a16="http://schemas.microsoft.com/office/drawing/2014/main" id="{0BB4E262-226E-43F9-BC6A-FD7DDFE3A047}"/>
              </a:ext>
            </a:extLst>
          </p:cNvPr>
          <p:cNvSpPr/>
          <p:nvPr/>
        </p:nvSpPr>
        <p:spPr>
          <a:xfrm flipH="1" flipV="1">
            <a:off x="12896905" y="4163692"/>
            <a:ext cx="307903" cy="1068609"/>
          </a:xfrm>
          <a:custGeom>
            <a:avLst/>
            <a:gdLst>
              <a:gd name="connsiteX0" fmla="*/ 0 w 56786"/>
              <a:gd name="connsiteY0" fmla="*/ 0 h 197081"/>
              <a:gd name="connsiteX1" fmla="*/ 57007 w 56786"/>
              <a:gd name="connsiteY1" fmla="*/ 0 h 197081"/>
              <a:gd name="connsiteX2" fmla="*/ 57007 w 56786"/>
              <a:gd name="connsiteY2" fmla="*/ 199517 h 197081"/>
              <a:gd name="connsiteX3" fmla="*/ 0 w 56786"/>
              <a:gd name="connsiteY3" fmla="*/ 199517 h 197081"/>
            </a:gdLst>
            <a:ahLst/>
            <a:cxnLst>
              <a:cxn ang="0">
                <a:pos x="connsiteX0" y="connsiteY0"/>
              </a:cxn>
              <a:cxn ang="0">
                <a:pos x="connsiteX1" y="connsiteY1"/>
              </a:cxn>
              <a:cxn ang="0">
                <a:pos x="connsiteX2" y="connsiteY2"/>
              </a:cxn>
              <a:cxn ang="0">
                <a:pos x="connsiteX3" y="connsiteY3"/>
              </a:cxn>
            </a:cxnLst>
            <a:rect l="l" t="t" r="r" b="b"/>
            <a:pathLst>
              <a:path w="56786" h="197081">
                <a:moveTo>
                  <a:pt x="0" y="0"/>
                </a:moveTo>
                <a:lnTo>
                  <a:pt x="57007" y="0"/>
                </a:lnTo>
                <a:lnTo>
                  <a:pt x="57007" y="199517"/>
                </a:lnTo>
                <a:lnTo>
                  <a:pt x="0" y="199517"/>
                </a:lnTo>
                <a:close/>
              </a:path>
            </a:pathLst>
          </a:custGeom>
          <a:solidFill>
            <a:schemeClr val="bg1"/>
          </a:solidFill>
          <a:ln w="3330" cap="flat">
            <a:noFill/>
            <a:prstDash val="solid"/>
            <a:miter/>
          </a:ln>
        </p:spPr>
        <p:txBody>
          <a:bodyPr rtlCol="0" anchor="ctr"/>
          <a:lstStyle/>
          <a:p>
            <a:endParaRPr lang="zh-TW" altLang="en-US"/>
          </a:p>
        </p:txBody>
      </p:sp>
      <p:sp>
        <p:nvSpPr>
          <p:cNvPr id="10" name="手繪多邊形: 圖案 9">
            <a:extLst>
              <a:ext uri="{FF2B5EF4-FFF2-40B4-BE49-F238E27FC236}">
                <a16:creationId xmlns:a16="http://schemas.microsoft.com/office/drawing/2014/main" id="{C33A6A80-5009-4524-AA96-2C093A78F4E1}"/>
              </a:ext>
            </a:extLst>
          </p:cNvPr>
          <p:cNvSpPr/>
          <p:nvPr/>
        </p:nvSpPr>
        <p:spPr>
          <a:xfrm>
            <a:off x="6749710" y="8068873"/>
            <a:ext cx="82627" cy="33444"/>
          </a:xfrm>
          <a:custGeom>
            <a:avLst/>
            <a:gdLst>
              <a:gd name="connsiteX0" fmla="*/ 0 w 140295"/>
              <a:gd name="connsiteY0" fmla="*/ 0 h 56786"/>
              <a:gd name="connsiteX1" fmla="*/ 142513 w 140295"/>
              <a:gd name="connsiteY1" fmla="*/ 0 h 56786"/>
              <a:gd name="connsiteX2" fmla="*/ 142513 w 140295"/>
              <a:gd name="connsiteY2" fmla="*/ 57003 h 56786"/>
              <a:gd name="connsiteX3" fmla="*/ 0 w 140295"/>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40295" h="56786">
                <a:moveTo>
                  <a:pt x="0" y="0"/>
                </a:moveTo>
                <a:lnTo>
                  <a:pt x="142513" y="0"/>
                </a:lnTo>
                <a:lnTo>
                  <a:pt x="14251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1" name="手繪多邊形: 圖案 10">
            <a:extLst>
              <a:ext uri="{FF2B5EF4-FFF2-40B4-BE49-F238E27FC236}">
                <a16:creationId xmlns:a16="http://schemas.microsoft.com/office/drawing/2014/main" id="{CC0A61BA-1E58-46DA-85FB-7CF199DE94D2}"/>
              </a:ext>
            </a:extLst>
          </p:cNvPr>
          <p:cNvSpPr/>
          <p:nvPr/>
        </p:nvSpPr>
        <p:spPr>
          <a:xfrm>
            <a:off x="13780949" y="1576871"/>
            <a:ext cx="100333" cy="33444"/>
          </a:xfrm>
          <a:custGeom>
            <a:avLst/>
            <a:gdLst>
              <a:gd name="connsiteX0" fmla="*/ 0 w 170358"/>
              <a:gd name="connsiteY0" fmla="*/ 0 h 56786"/>
              <a:gd name="connsiteX1" fmla="*/ 171017 w 170358"/>
              <a:gd name="connsiteY1" fmla="*/ 0 h 56786"/>
              <a:gd name="connsiteX2" fmla="*/ 171017 w 170358"/>
              <a:gd name="connsiteY2" fmla="*/ 57003 h 56786"/>
              <a:gd name="connsiteX3" fmla="*/ 0 w 170358"/>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70358" h="56786">
                <a:moveTo>
                  <a:pt x="0" y="0"/>
                </a:moveTo>
                <a:lnTo>
                  <a:pt x="171017" y="0"/>
                </a:lnTo>
                <a:lnTo>
                  <a:pt x="17101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2" name="手繪多邊形: 圖案 11">
            <a:extLst>
              <a:ext uri="{FF2B5EF4-FFF2-40B4-BE49-F238E27FC236}">
                <a16:creationId xmlns:a16="http://schemas.microsoft.com/office/drawing/2014/main" id="{B502BCEF-6F7C-4F59-B31F-D00D9D005B75}"/>
              </a:ext>
            </a:extLst>
          </p:cNvPr>
          <p:cNvSpPr/>
          <p:nvPr/>
        </p:nvSpPr>
        <p:spPr>
          <a:xfrm flipH="1" flipV="1">
            <a:off x="12996320" y="4181784"/>
            <a:ext cx="1068610" cy="307903"/>
          </a:xfrm>
          <a:custGeom>
            <a:avLst/>
            <a:gdLst>
              <a:gd name="connsiteX0" fmla="*/ 0 w 197081"/>
              <a:gd name="connsiteY0" fmla="*/ 0 h 56786"/>
              <a:gd name="connsiteX1" fmla="*/ 199517 w 197081"/>
              <a:gd name="connsiteY1" fmla="*/ 0 h 56786"/>
              <a:gd name="connsiteX2" fmla="*/ 199517 w 197081"/>
              <a:gd name="connsiteY2" fmla="*/ 57007 h 56786"/>
              <a:gd name="connsiteX3" fmla="*/ 0 w 197081"/>
              <a:gd name="connsiteY3" fmla="*/ 57007 h 56786"/>
            </a:gdLst>
            <a:ahLst/>
            <a:cxnLst>
              <a:cxn ang="0">
                <a:pos x="connsiteX0" y="connsiteY0"/>
              </a:cxn>
              <a:cxn ang="0">
                <a:pos x="connsiteX1" y="connsiteY1"/>
              </a:cxn>
              <a:cxn ang="0">
                <a:pos x="connsiteX2" y="connsiteY2"/>
              </a:cxn>
              <a:cxn ang="0">
                <a:pos x="connsiteX3" y="connsiteY3"/>
              </a:cxn>
            </a:cxnLst>
            <a:rect l="l" t="t" r="r" b="b"/>
            <a:pathLst>
              <a:path w="197081" h="56786">
                <a:moveTo>
                  <a:pt x="0" y="0"/>
                </a:moveTo>
                <a:lnTo>
                  <a:pt x="199517" y="0"/>
                </a:lnTo>
                <a:lnTo>
                  <a:pt x="199517"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13" name="手繪多邊形: 圖案 12">
            <a:extLst>
              <a:ext uri="{FF2B5EF4-FFF2-40B4-BE49-F238E27FC236}">
                <a16:creationId xmlns:a16="http://schemas.microsoft.com/office/drawing/2014/main" id="{83B4C3EE-5062-4778-B385-64B32A007FF3}"/>
              </a:ext>
            </a:extLst>
          </p:cNvPr>
          <p:cNvSpPr/>
          <p:nvPr/>
        </p:nvSpPr>
        <p:spPr>
          <a:xfrm>
            <a:off x="5367305" y="7037690"/>
            <a:ext cx="832044" cy="776160"/>
          </a:xfrm>
          <a:custGeom>
            <a:avLst/>
            <a:gdLst>
              <a:gd name="connsiteX0" fmla="*/ 428786 w 447608"/>
              <a:gd name="connsiteY0" fmla="*/ 66913 h 417545"/>
              <a:gd name="connsiteX1" fmla="*/ 428672 w 447608"/>
              <a:gd name="connsiteY1" fmla="*/ 66742 h 417545"/>
              <a:gd name="connsiteX2" fmla="*/ 246512 w 447608"/>
              <a:gd name="connsiteY2" fmla="*/ 30372 h 417545"/>
              <a:gd name="connsiteX3" fmla="*/ 240670 w 447608"/>
              <a:gd name="connsiteY3" fmla="*/ 34478 h 417545"/>
              <a:gd name="connsiteX4" fmla="*/ 230408 w 447608"/>
              <a:gd name="connsiteY4" fmla="*/ 42287 h 417545"/>
              <a:gd name="connsiteX5" fmla="*/ 220548 w 447608"/>
              <a:gd name="connsiteY5" fmla="*/ 35189 h 417545"/>
              <a:gd name="connsiteX6" fmla="*/ 36734 w 447608"/>
              <a:gd name="connsiteY6" fmla="*/ 40036 h 417545"/>
              <a:gd name="connsiteX7" fmla="*/ 23 w 447608"/>
              <a:gd name="connsiteY7" fmla="*/ 133439 h 417545"/>
              <a:gd name="connsiteX8" fmla="*/ 40071 w 447608"/>
              <a:gd name="connsiteY8" fmla="*/ 225416 h 417545"/>
              <a:gd name="connsiteX9" fmla="*/ 64325 w 447608"/>
              <a:gd name="connsiteY9" fmla="*/ 243885 h 417545"/>
              <a:gd name="connsiteX10" fmla="*/ 88326 w 447608"/>
              <a:gd name="connsiteY10" fmla="*/ 262641 h 417545"/>
              <a:gd name="connsiteX11" fmla="*/ 88326 w 447608"/>
              <a:gd name="connsiteY11" fmla="*/ 277235 h 417545"/>
              <a:gd name="connsiteX12" fmla="*/ 230839 w 447608"/>
              <a:gd name="connsiteY12" fmla="*/ 419748 h 417545"/>
              <a:gd name="connsiteX13" fmla="*/ 373322 w 447608"/>
              <a:gd name="connsiteY13" fmla="*/ 277208 h 417545"/>
              <a:gd name="connsiteX14" fmla="*/ 373322 w 447608"/>
              <a:gd name="connsiteY14" fmla="*/ 262614 h 417545"/>
              <a:gd name="connsiteX15" fmla="*/ 398549 w 447608"/>
              <a:gd name="connsiteY15" fmla="*/ 242920 h 417545"/>
              <a:gd name="connsiteX16" fmla="*/ 428786 w 447608"/>
              <a:gd name="connsiteY16" fmla="*/ 66913 h 417545"/>
              <a:gd name="connsiteX17" fmla="*/ 363772 w 447608"/>
              <a:gd name="connsiteY17" fmla="*/ 197768 h 417545"/>
              <a:gd name="connsiteX18" fmla="*/ 327289 w 447608"/>
              <a:gd name="connsiteY18" fmla="*/ 226271 h 417545"/>
              <a:gd name="connsiteX19" fmla="*/ 316343 w 447608"/>
              <a:gd name="connsiteY19" fmla="*/ 248732 h 417545"/>
              <a:gd name="connsiteX20" fmla="*/ 316343 w 447608"/>
              <a:gd name="connsiteY20" fmla="*/ 277235 h 417545"/>
              <a:gd name="connsiteX21" fmla="*/ 230836 w 447608"/>
              <a:gd name="connsiteY21" fmla="*/ 362742 h 417545"/>
              <a:gd name="connsiteX22" fmla="*/ 145329 w 447608"/>
              <a:gd name="connsiteY22" fmla="*/ 277235 h 417545"/>
              <a:gd name="connsiteX23" fmla="*/ 145329 w 447608"/>
              <a:gd name="connsiteY23" fmla="*/ 248732 h 417545"/>
              <a:gd name="connsiteX24" fmla="*/ 134383 w 447608"/>
              <a:gd name="connsiteY24" fmla="*/ 226271 h 417545"/>
              <a:gd name="connsiteX25" fmla="*/ 97899 w 447608"/>
              <a:gd name="connsiteY25" fmla="*/ 197768 h 417545"/>
              <a:gd name="connsiteX26" fmla="*/ 94452 w 447608"/>
              <a:gd name="connsiteY26" fmla="*/ 195460 h 417545"/>
              <a:gd name="connsiteX27" fmla="*/ 79688 w 447608"/>
              <a:gd name="connsiteY27" fmla="*/ 184400 h 417545"/>
              <a:gd name="connsiteX28" fmla="*/ 57027 w 447608"/>
              <a:gd name="connsiteY28" fmla="*/ 132410 h 417545"/>
              <a:gd name="connsiteX29" fmla="*/ 77777 w 447608"/>
              <a:gd name="connsiteY29" fmla="*/ 79623 h 417545"/>
              <a:gd name="connsiteX30" fmla="*/ 131133 w 447608"/>
              <a:gd name="connsiteY30" fmla="*/ 56992 h 417545"/>
              <a:gd name="connsiteX31" fmla="*/ 182581 w 447608"/>
              <a:gd name="connsiteY31" fmla="*/ 77742 h 417545"/>
              <a:gd name="connsiteX32" fmla="*/ 185688 w 447608"/>
              <a:gd name="connsiteY32" fmla="*/ 80334 h 417545"/>
              <a:gd name="connsiteX33" fmla="*/ 214191 w 447608"/>
              <a:gd name="connsiteY33" fmla="*/ 100857 h 417545"/>
              <a:gd name="connsiteX34" fmla="*/ 248082 w 447608"/>
              <a:gd name="connsiteY34" fmla="*/ 100430 h 417545"/>
              <a:gd name="connsiteX35" fmla="*/ 278125 w 447608"/>
              <a:gd name="connsiteY35" fmla="*/ 77829 h 417545"/>
              <a:gd name="connsiteX36" fmla="*/ 333963 w 447608"/>
              <a:gd name="connsiteY36" fmla="*/ 66742 h 417545"/>
              <a:gd name="connsiteX37" fmla="*/ 381219 w 447608"/>
              <a:gd name="connsiteY37" fmla="*/ 98295 h 417545"/>
              <a:gd name="connsiteX38" fmla="*/ 363772 w 447608"/>
              <a:gd name="connsiteY38" fmla="*/ 197768 h 4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7608" h="417545">
                <a:moveTo>
                  <a:pt x="428786" y="66913"/>
                </a:moveTo>
                <a:cubicBezTo>
                  <a:pt x="428759" y="66856"/>
                  <a:pt x="428699" y="66799"/>
                  <a:pt x="428672" y="66742"/>
                </a:cubicBezTo>
                <a:cubicBezTo>
                  <a:pt x="388454" y="6515"/>
                  <a:pt x="306709" y="-9846"/>
                  <a:pt x="246512" y="30372"/>
                </a:cubicBezTo>
                <a:cubicBezTo>
                  <a:pt x="244632" y="31598"/>
                  <a:pt x="242778" y="32908"/>
                  <a:pt x="240670" y="34478"/>
                </a:cubicBezTo>
                <a:lnTo>
                  <a:pt x="230408" y="42287"/>
                </a:lnTo>
                <a:lnTo>
                  <a:pt x="220548" y="35189"/>
                </a:lnTo>
                <a:cubicBezTo>
                  <a:pt x="168388" y="-13463"/>
                  <a:pt x="86385" y="-11496"/>
                  <a:pt x="36734" y="40036"/>
                </a:cubicBezTo>
                <a:cubicBezTo>
                  <a:pt x="12423" y="65232"/>
                  <a:pt x="-631" y="98409"/>
                  <a:pt x="23" y="133439"/>
                </a:cubicBezTo>
                <a:cubicBezTo>
                  <a:pt x="678" y="168470"/>
                  <a:pt x="14901" y="201132"/>
                  <a:pt x="40071" y="225416"/>
                </a:cubicBezTo>
                <a:cubicBezTo>
                  <a:pt x="47397" y="232484"/>
                  <a:pt x="55547" y="238697"/>
                  <a:pt x="64325" y="243885"/>
                </a:cubicBezTo>
                <a:lnTo>
                  <a:pt x="88326" y="262641"/>
                </a:lnTo>
                <a:lnTo>
                  <a:pt x="88326" y="277235"/>
                </a:lnTo>
                <a:cubicBezTo>
                  <a:pt x="88326" y="355817"/>
                  <a:pt x="152257" y="419748"/>
                  <a:pt x="230839" y="419748"/>
                </a:cubicBezTo>
                <a:cubicBezTo>
                  <a:pt x="309421" y="419748"/>
                  <a:pt x="373353" y="355787"/>
                  <a:pt x="373322" y="277208"/>
                </a:cubicBezTo>
                <a:lnTo>
                  <a:pt x="373322" y="262614"/>
                </a:lnTo>
                <a:lnTo>
                  <a:pt x="398549" y="242920"/>
                </a:lnTo>
                <a:cubicBezTo>
                  <a:pt x="453127" y="201502"/>
                  <a:pt x="466382" y="124176"/>
                  <a:pt x="428786" y="66913"/>
                </a:cubicBezTo>
                <a:close/>
                <a:moveTo>
                  <a:pt x="363772" y="197768"/>
                </a:moveTo>
                <a:lnTo>
                  <a:pt x="327289" y="226271"/>
                </a:lnTo>
                <a:cubicBezTo>
                  <a:pt x="320391" y="231659"/>
                  <a:pt x="316343" y="239953"/>
                  <a:pt x="316343" y="248732"/>
                </a:cubicBezTo>
                <a:lnTo>
                  <a:pt x="316343" y="277235"/>
                </a:lnTo>
                <a:cubicBezTo>
                  <a:pt x="316343" y="324378"/>
                  <a:pt x="277978" y="362742"/>
                  <a:pt x="230836" y="362742"/>
                </a:cubicBezTo>
                <a:cubicBezTo>
                  <a:pt x="183693" y="362742"/>
                  <a:pt x="145329" y="324378"/>
                  <a:pt x="145329" y="277235"/>
                </a:cubicBezTo>
                <a:lnTo>
                  <a:pt x="145329" y="248732"/>
                </a:lnTo>
                <a:cubicBezTo>
                  <a:pt x="145329" y="239953"/>
                  <a:pt x="141311" y="231659"/>
                  <a:pt x="134383" y="226271"/>
                </a:cubicBezTo>
                <a:lnTo>
                  <a:pt x="97899" y="197768"/>
                </a:lnTo>
                <a:cubicBezTo>
                  <a:pt x="96817" y="196913"/>
                  <a:pt x="95648" y="196145"/>
                  <a:pt x="94452" y="195460"/>
                </a:cubicBezTo>
                <a:cubicBezTo>
                  <a:pt x="89094" y="192410"/>
                  <a:pt x="84134" y="188705"/>
                  <a:pt x="79688" y="184400"/>
                </a:cubicBezTo>
                <a:cubicBezTo>
                  <a:pt x="65438" y="170661"/>
                  <a:pt x="57398" y="152192"/>
                  <a:pt x="57027" y="132410"/>
                </a:cubicBezTo>
                <a:cubicBezTo>
                  <a:pt x="56656" y="112629"/>
                  <a:pt x="64038" y="93876"/>
                  <a:pt x="77777" y="79623"/>
                </a:cubicBezTo>
                <a:cubicBezTo>
                  <a:pt x="92284" y="64574"/>
                  <a:pt x="111695" y="56992"/>
                  <a:pt x="131133" y="56992"/>
                </a:cubicBezTo>
                <a:cubicBezTo>
                  <a:pt x="149658" y="56992"/>
                  <a:pt x="168214" y="63859"/>
                  <a:pt x="182581" y="77742"/>
                </a:cubicBezTo>
                <a:cubicBezTo>
                  <a:pt x="183550" y="78654"/>
                  <a:pt x="184575" y="79539"/>
                  <a:pt x="185688" y="80334"/>
                </a:cubicBezTo>
                <a:lnTo>
                  <a:pt x="214191" y="100857"/>
                </a:lnTo>
                <a:cubicBezTo>
                  <a:pt x="224339" y="108183"/>
                  <a:pt x="238105" y="108012"/>
                  <a:pt x="248082" y="100430"/>
                </a:cubicBezTo>
                <a:lnTo>
                  <a:pt x="278125" y="77829"/>
                </a:lnTo>
                <a:cubicBezTo>
                  <a:pt x="294657" y="66769"/>
                  <a:pt x="314465" y="62894"/>
                  <a:pt x="333963" y="66742"/>
                </a:cubicBezTo>
                <a:cubicBezTo>
                  <a:pt x="353401" y="70617"/>
                  <a:pt x="370189" y="81821"/>
                  <a:pt x="381219" y="98295"/>
                </a:cubicBezTo>
                <a:cubicBezTo>
                  <a:pt x="402367" y="130617"/>
                  <a:pt x="394841" y="174168"/>
                  <a:pt x="363772" y="197768"/>
                </a:cubicBezTo>
                <a:close/>
              </a:path>
            </a:pathLst>
          </a:custGeom>
          <a:solidFill>
            <a:schemeClr val="bg1"/>
          </a:solidFill>
          <a:ln w="3330" cap="flat">
            <a:noFill/>
            <a:prstDash val="solid"/>
            <a:miter/>
          </a:ln>
        </p:spPr>
        <p:txBody>
          <a:bodyPr rtlCol="0" anchor="ctr"/>
          <a:lstStyle/>
          <a:p>
            <a:endParaRPr lang="zh-TW" altLang="en-US"/>
          </a:p>
        </p:txBody>
      </p:sp>
      <p:sp>
        <p:nvSpPr>
          <p:cNvPr id="14" name="手繪多邊形: 圖案 13">
            <a:extLst>
              <a:ext uri="{FF2B5EF4-FFF2-40B4-BE49-F238E27FC236}">
                <a16:creationId xmlns:a16="http://schemas.microsoft.com/office/drawing/2014/main" id="{0AC921A2-878E-4A1E-A864-ED2C0C0AEE74}"/>
              </a:ext>
            </a:extLst>
          </p:cNvPr>
          <p:cNvSpPr/>
          <p:nvPr/>
        </p:nvSpPr>
        <p:spPr>
          <a:xfrm flipH="1" flipV="1">
            <a:off x="12846546" y="3795692"/>
            <a:ext cx="307903" cy="307903"/>
          </a:xfrm>
          <a:custGeom>
            <a:avLst/>
            <a:gdLst>
              <a:gd name="connsiteX0" fmla="*/ 0 w 56786"/>
              <a:gd name="connsiteY0" fmla="*/ 0 h 56786"/>
              <a:gd name="connsiteX1" fmla="*/ 57007 w 56786"/>
              <a:gd name="connsiteY1" fmla="*/ 0 h 56786"/>
              <a:gd name="connsiteX2" fmla="*/ 57007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7" y="0"/>
                </a:lnTo>
                <a:lnTo>
                  <a:pt x="5700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5" name="手繪多邊形: 圖案 14">
            <a:extLst>
              <a:ext uri="{FF2B5EF4-FFF2-40B4-BE49-F238E27FC236}">
                <a16:creationId xmlns:a16="http://schemas.microsoft.com/office/drawing/2014/main" id="{7EF052FF-04B9-4B1C-952E-8EEFB8A7907D}"/>
              </a:ext>
            </a:extLst>
          </p:cNvPr>
          <p:cNvSpPr/>
          <p:nvPr/>
        </p:nvSpPr>
        <p:spPr>
          <a:xfrm flipH="1" flipV="1">
            <a:off x="12947266" y="4332864"/>
            <a:ext cx="307903" cy="307903"/>
          </a:xfrm>
          <a:custGeom>
            <a:avLst/>
            <a:gdLst>
              <a:gd name="connsiteX0" fmla="*/ 0 w 56786"/>
              <a:gd name="connsiteY0" fmla="*/ 0 h 56786"/>
              <a:gd name="connsiteX1" fmla="*/ 57003 w 56786"/>
              <a:gd name="connsiteY1" fmla="*/ 0 h 56786"/>
              <a:gd name="connsiteX2" fmla="*/ 57003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6" name="手繪多邊形: 圖案 15">
            <a:extLst>
              <a:ext uri="{FF2B5EF4-FFF2-40B4-BE49-F238E27FC236}">
                <a16:creationId xmlns:a16="http://schemas.microsoft.com/office/drawing/2014/main" id="{66A518A8-2CF1-4F64-8BB8-39A35AF825E5}"/>
              </a:ext>
            </a:extLst>
          </p:cNvPr>
          <p:cNvSpPr/>
          <p:nvPr/>
        </p:nvSpPr>
        <p:spPr>
          <a:xfrm rot="3707660">
            <a:off x="-1667171" y="357473"/>
            <a:ext cx="830154" cy="1660320"/>
          </a:xfrm>
          <a:custGeom>
            <a:avLst/>
            <a:gdLst>
              <a:gd name="connsiteX0" fmla="*/ 0 w 113572"/>
              <a:gd name="connsiteY0" fmla="*/ 0 h 227144"/>
              <a:gd name="connsiteX1" fmla="*/ 0 w 113572"/>
              <a:gd name="connsiteY1" fmla="*/ 57007 h 227144"/>
              <a:gd name="connsiteX2" fmla="*/ 57007 w 113572"/>
              <a:gd name="connsiteY2" fmla="*/ 114010 h 227144"/>
              <a:gd name="connsiteX3" fmla="*/ 0 w 113572"/>
              <a:gd name="connsiteY3" fmla="*/ 171017 h 227144"/>
              <a:gd name="connsiteX4" fmla="*/ 0 w 113572"/>
              <a:gd name="connsiteY4" fmla="*/ 228020 h 227144"/>
              <a:gd name="connsiteX5" fmla="*/ 114010 w 113572"/>
              <a:gd name="connsiteY5" fmla="*/ 114010 h 227144"/>
              <a:gd name="connsiteX6" fmla="*/ 0 w 113572"/>
              <a:gd name="connsiteY6" fmla="*/ 0 h 2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72" h="227144">
                <a:moveTo>
                  <a:pt x="0" y="0"/>
                </a:moveTo>
                <a:lnTo>
                  <a:pt x="0" y="57007"/>
                </a:lnTo>
                <a:cubicBezTo>
                  <a:pt x="31440" y="57007"/>
                  <a:pt x="57007" y="82574"/>
                  <a:pt x="57007" y="114010"/>
                </a:cubicBezTo>
                <a:cubicBezTo>
                  <a:pt x="57007" y="145446"/>
                  <a:pt x="31440" y="171017"/>
                  <a:pt x="0" y="171017"/>
                </a:cubicBezTo>
                <a:lnTo>
                  <a:pt x="0" y="228020"/>
                </a:lnTo>
                <a:cubicBezTo>
                  <a:pt x="62876" y="228020"/>
                  <a:pt x="114010" y="176886"/>
                  <a:pt x="114010" y="114010"/>
                </a:cubicBezTo>
                <a:cubicBezTo>
                  <a:pt x="114010" y="51134"/>
                  <a:pt x="62876" y="0"/>
                  <a:pt x="0" y="0"/>
                </a:cubicBezTo>
                <a:close/>
              </a:path>
            </a:pathLst>
          </a:custGeom>
          <a:solidFill>
            <a:schemeClr val="bg1"/>
          </a:solidFill>
          <a:ln w="3330" cap="flat">
            <a:noFill/>
            <a:prstDash val="solid"/>
            <a:miter/>
          </a:ln>
        </p:spPr>
        <p:txBody>
          <a:bodyPr rtlCol="0" anchor="ctr"/>
          <a:lstStyle/>
          <a:p>
            <a:endParaRPr lang="zh-TW" altLang="en-US"/>
          </a:p>
        </p:txBody>
      </p:sp>
      <p:sp>
        <p:nvSpPr>
          <p:cNvPr id="17" name="手繪多邊形: 圖案 16">
            <a:extLst>
              <a:ext uri="{FF2B5EF4-FFF2-40B4-BE49-F238E27FC236}">
                <a16:creationId xmlns:a16="http://schemas.microsoft.com/office/drawing/2014/main" id="{4722F9B3-A151-4E91-AF35-EA5F52DB8FCF}"/>
              </a:ext>
            </a:extLst>
          </p:cNvPr>
          <p:cNvSpPr/>
          <p:nvPr/>
        </p:nvSpPr>
        <p:spPr>
          <a:xfrm flipH="1" flipV="1">
            <a:off x="12510816" y="4030872"/>
            <a:ext cx="307903" cy="307903"/>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18" name="手繪多邊形: 圖案 17">
            <a:extLst>
              <a:ext uri="{FF2B5EF4-FFF2-40B4-BE49-F238E27FC236}">
                <a16:creationId xmlns:a16="http://schemas.microsoft.com/office/drawing/2014/main" id="{700AB4C0-7245-4527-985A-B43A212628D8}"/>
              </a:ext>
            </a:extLst>
          </p:cNvPr>
          <p:cNvSpPr/>
          <p:nvPr/>
        </p:nvSpPr>
        <p:spPr>
          <a:xfrm flipH="1" flipV="1">
            <a:off x="12477275" y="3963726"/>
            <a:ext cx="307903" cy="307903"/>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D8A34619-A50B-41FF-9995-6F05EF63B6BC}"/>
              </a:ext>
            </a:extLst>
          </p:cNvPr>
          <p:cNvSpPr/>
          <p:nvPr/>
        </p:nvSpPr>
        <p:spPr>
          <a:xfrm rot="16881327" flipH="1" flipV="1">
            <a:off x="8503270" y="-1804391"/>
            <a:ext cx="1231619" cy="615805"/>
          </a:xfrm>
          <a:custGeom>
            <a:avLst/>
            <a:gdLst>
              <a:gd name="connsiteX0" fmla="*/ 114010 w 227144"/>
              <a:gd name="connsiteY0" fmla="*/ 0 h 113572"/>
              <a:gd name="connsiteX1" fmla="*/ 0 w 227144"/>
              <a:gd name="connsiteY1" fmla="*/ 114010 h 113572"/>
              <a:gd name="connsiteX2" fmla="*/ 57007 w 227144"/>
              <a:gd name="connsiteY2" fmla="*/ 114010 h 113572"/>
              <a:gd name="connsiteX3" fmla="*/ 114010 w 227144"/>
              <a:gd name="connsiteY3" fmla="*/ 57003 h 113572"/>
              <a:gd name="connsiteX4" fmla="*/ 171017 w 227144"/>
              <a:gd name="connsiteY4" fmla="*/ 114010 h 113572"/>
              <a:gd name="connsiteX5" fmla="*/ 228020 w 227144"/>
              <a:gd name="connsiteY5" fmla="*/ 114010 h 113572"/>
              <a:gd name="connsiteX6" fmla="*/ 114010 w 227144"/>
              <a:gd name="connsiteY6" fmla="*/ 0 h 1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44" h="113572">
                <a:moveTo>
                  <a:pt x="114010" y="0"/>
                </a:moveTo>
                <a:cubicBezTo>
                  <a:pt x="51134" y="0"/>
                  <a:pt x="0" y="51134"/>
                  <a:pt x="0" y="114010"/>
                </a:cubicBezTo>
                <a:lnTo>
                  <a:pt x="57007" y="114010"/>
                </a:lnTo>
                <a:cubicBezTo>
                  <a:pt x="57007" y="82570"/>
                  <a:pt x="82574" y="57003"/>
                  <a:pt x="114010" y="57003"/>
                </a:cubicBezTo>
                <a:cubicBezTo>
                  <a:pt x="145449" y="57003"/>
                  <a:pt x="171017" y="82570"/>
                  <a:pt x="171017" y="114010"/>
                </a:cubicBezTo>
                <a:lnTo>
                  <a:pt x="228020" y="114010"/>
                </a:lnTo>
                <a:cubicBezTo>
                  <a:pt x="228020" y="51134"/>
                  <a:pt x="176886" y="0"/>
                  <a:pt x="114010" y="0"/>
                </a:cubicBezTo>
                <a:close/>
              </a:path>
            </a:pathLst>
          </a:custGeom>
          <a:solidFill>
            <a:schemeClr val="bg1"/>
          </a:solidFill>
          <a:ln w="3330" cap="flat">
            <a:noFill/>
            <a:prstDash val="solid"/>
            <a:miter/>
          </a:ln>
        </p:spPr>
        <p:txBody>
          <a:bodyPr rtlCol="0" anchor="ctr"/>
          <a:lstStyle/>
          <a:p>
            <a:endParaRPr lang="zh-TW" altLang="en-US"/>
          </a:p>
        </p:txBody>
      </p:sp>
      <p:sp>
        <p:nvSpPr>
          <p:cNvPr id="20" name="手繪多邊形: 圖案 19">
            <a:extLst>
              <a:ext uri="{FF2B5EF4-FFF2-40B4-BE49-F238E27FC236}">
                <a16:creationId xmlns:a16="http://schemas.microsoft.com/office/drawing/2014/main" id="{4F18A480-650E-49AF-9765-CDA6C79CC3ED}"/>
              </a:ext>
            </a:extLst>
          </p:cNvPr>
          <p:cNvSpPr/>
          <p:nvPr/>
        </p:nvSpPr>
        <p:spPr>
          <a:xfrm rot="3436926">
            <a:off x="1163522" y="7865399"/>
            <a:ext cx="1549280" cy="1059440"/>
          </a:xfrm>
          <a:custGeom>
            <a:avLst/>
            <a:gdLst>
              <a:gd name="connsiteX0" fmla="*/ 342030 w 454289"/>
              <a:gd name="connsiteY0" fmla="*/ 85507 h 310653"/>
              <a:gd name="connsiteX1" fmla="*/ 338439 w 454289"/>
              <a:gd name="connsiteY1" fmla="*/ 85507 h 310653"/>
              <a:gd name="connsiteX2" fmla="*/ 228020 w 454289"/>
              <a:gd name="connsiteY2" fmla="*/ 0 h 310653"/>
              <a:gd name="connsiteX3" fmla="*/ 117601 w 454289"/>
              <a:gd name="connsiteY3" fmla="*/ 85507 h 310653"/>
              <a:gd name="connsiteX4" fmla="*/ 114010 w 454289"/>
              <a:gd name="connsiteY4" fmla="*/ 85507 h 310653"/>
              <a:gd name="connsiteX5" fmla="*/ 0 w 454289"/>
              <a:gd name="connsiteY5" fmla="*/ 199517 h 310653"/>
              <a:gd name="connsiteX6" fmla="*/ 114010 w 454289"/>
              <a:gd name="connsiteY6" fmla="*/ 313526 h 310653"/>
              <a:gd name="connsiteX7" fmla="*/ 342030 w 454289"/>
              <a:gd name="connsiteY7" fmla="*/ 313526 h 310653"/>
              <a:gd name="connsiteX8" fmla="*/ 456040 w 454289"/>
              <a:gd name="connsiteY8" fmla="*/ 199517 h 310653"/>
              <a:gd name="connsiteX9" fmla="*/ 342030 w 454289"/>
              <a:gd name="connsiteY9" fmla="*/ 85507 h 310653"/>
              <a:gd name="connsiteX10" fmla="*/ 342030 w 454289"/>
              <a:gd name="connsiteY10" fmla="*/ 256550 h 310653"/>
              <a:gd name="connsiteX11" fmla="*/ 114007 w 454289"/>
              <a:gd name="connsiteY11" fmla="*/ 256550 h 310653"/>
              <a:gd name="connsiteX12" fmla="*/ 57000 w 454289"/>
              <a:gd name="connsiteY12" fmla="*/ 199547 h 310653"/>
              <a:gd name="connsiteX13" fmla="*/ 114007 w 454289"/>
              <a:gd name="connsiteY13" fmla="*/ 142540 h 310653"/>
              <a:gd name="connsiteX14" fmla="*/ 142510 w 454289"/>
              <a:gd name="connsiteY14" fmla="*/ 142540 h 310653"/>
              <a:gd name="connsiteX15" fmla="*/ 171013 w 454289"/>
              <a:gd name="connsiteY15" fmla="*/ 114037 h 310653"/>
              <a:gd name="connsiteX16" fmla="*/ 228020 w 454289"/>
              <a:gd name="connsiteY16" fmla="*/ 57033 h 310653"/>
              <a:gd name="connsiteX17" fmla="*/ 285027 w 454289"/>
              <a:gd name="connsiteY17" fmla="*/ 114037 h 310653"/>
              <a:gd name="connsiteX18" fmla="*/ 313530 w 454289"/>
              <a:gd name="connsiteY18" fmla="*/ 142540 h 310653"/>
              <a:gd name="connsiteX19" fmla="*/ 342033 w 454289"/>
              <a:gd name="connsiteY19" fmla="*/ 142540 h 310653"/>
              <a:gd name="connsiteX20" fmla="*/ 399040 w 454289"/>
              <a:gd name="connsiteY20" fmla="*/ 199547 h 310653"/>
              <a:gd name="connsiteX21" fmla="*/ 342030 w 454289"/>
              <a:gd name="connsiteY21" fmla="*/ 256550 h 3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4289" h="310653">
                <a:moveTo>
                  <a:pt x="342030" y="85507"/>
                </a:moveTo>
                <a:lnTo>
                  <a:pt x="338439" y="85507"/>
                </a:lnTo>
                <a:cubicBezTo>
                  <a:pt x="325726" y="36397"/>
                  <a:pt x="281062" y="0"/>
                  <a:pt x="228020" y="0"/>
                </a:cubicBezTo>
                <a:cubicBezTo>
                  <a:pt x="174978" y="0"/>
                  <a:pt x="130284" y="36397"/>
                  <a:pt x="117601" y="85507"/>
                </a:cubicBezTo>
                <a:lnTo>
                  <a:pt x="114010" y="85507"/>
                </a:lnTo>
                <a:cubicBezTo>
                  <a:pt x="51134" y="85507"/>
                  <a:pt x="0" y="136641"/>
                  <a:pt x="0" y="199517"/>
                </a:cubicBezTo>
                <a:cubicBezTo>
                  <a:pt x="0" y="262392"/>
                  <a:pt x="51134" y="313526"/>
                  <a:pt x="114010" y="313526"/>
                </a:cubicBezTo>
                <a:lnTo>
                  <a:pt x="342030" y="313526"/>
                </a:lnTo>
                <a:cubicBezTo>
                  <a:pt x="404905" y="313526"/>
                  <a:pt x="456040" y="262392"/>
                  <a:pt x="456040" y="199517"/>
                </a:cubicBezTo>
                <a:cubicBezTo>
                  <a:pt x="456040" y="136641"/>
                  <a:pt x="404905" y="85507"/>
                  <a:pt x="342030" y="85507"/>
                </a:cubicBezTo>
                <a:close/>
                <a:moveTo>
                  <a:pt x="342030" y="256550"/>
                </a:moveTo>
                <a:lnTo>
                  <a:pt x="114007" y="256550"/>
                </a:lnTo>
                <a:cubicBezTo>
                  <a:pt x="82567" y="256550"/>
                  <a:pt x="57000" y="230983"/>
                  <a:pt x="57000" y="199547"/>
                </a:cubicBezTo>
                <a:cubicBezTo>
                  <a:pt x="57000" y="168107"/>
                  <a:pt x="82567" y="142540"/>
                  <a:pt x="114007" y="142540"/>
                </a:cubicBezTo>
                <a:lnTo>
                  <a:pt x="142510" y="142540"/>
                </a:lnTo>
                <a:cubicBezTo>
                  <a:pt x="158243" y="142540"/>
                  <a:pt x="171013" y="129770"/>
                  <a:pt x="171013" y="114037"/>
                </a:cubicBezTo>
                <a:cubicBezTo>
                  <a:pt x="171013" y="82597"/>
                  <a:pt x="196580" y="57033"/>
                  <a:pt x="228020" y="57033"/>
                </a:cubicBezTo>
                <a:cubicBezTo>
                  <a:pt x="259459" y="57033"/>
                  <a:pt x="285027" y="82600"/>
                  <a:pt x="285027" y="114037"/>
                </a:cubicBezTo>
                <a:cubicBezTo>
                  <a:pt x="285027" y="129770"/>
                  <a:pt x="297797" y="142540"/>
                  <a:pt x="313530" y="142540"/>
                </a:cubicBezTo>
                <a:lnTo>
                  <a:pt x="342033" y="142540"/>
                </a:lnTo>
                <a:cubicBezTo>
                  <a:pt x="373473" y="142540"/>
                  <a:pt x="399040" y="168107"/>
                  <a:pt x="399040" y="199547"/>
                </a:cubicBezTo>
                <a:cubicBezTo>
                  <a:pt x="399033" y="230986"/>
                  <a:pt x="373466" y="256550"/>
                  <a:pt x="342030" y="256550"/>
                </a:cubicBezTo>
                <a:close/>
              </a:path>
            </a:pathLst>
          </a:custGeom>
          <a:solidFill>
            <a:schemeClr val="bg1"/>
          </a:solidFill>
          <a:ln w="3330" cap="flat">
            <a:noFill/>
            <a:prstDash val="solid"/>
            <a:miter/>
          </a:ln>
        </p:spPr>
        <p:txBody>
          <a:bodyPr rtlCol="0" anchor="ctr"/>
          <a:lstStyle/>
          <a:p>
            <a:endParaRPr lang="zh-TW" altLang="en-US"/>
          </a:p>
        </p:txBody>
      </p:sp>
      <p:sp>
        <p:nvSpPr>
          <p:cNvPr id="21" name="手繪多邊形: 圖案 20">
            <a:extLst>
              <a:ext uri="{FF2B5EF4-FFF2-40B4-BE49-F238E27FC236}">
                <a16:creationId xmlns:a16="http://schemas.microsoft.com/office/drawing/2014/main" id="{22A9A1C8-8FE4-46D8-85C2-2B78163AFB87}"/>
              </a:ext>
            </a:extLst>
          </p:cNvPr>
          <p:cNvSpPr/>
          <p:nvPr/>
        </p:nvSpPr>
        <p:spPr>
          <a:xfrm>
            <a:off x="13518290" y="6133696"/>
            <a:ext cx="1025996" cy="1025996"/>
          </a:xfrm>
          <a:custGeom>
            <a:avLst/>
            <a:gdLst>
              <a:gd name="connsiteX0" fmla="*/ 142513 w 170358"/>
              <a:gd name="connsiteY0" fmla="*/ 0 h 170358"/>
              <a:gd name="connsiteX1" fmla="*/ 28503 w 170358"/>
              <a:gd name="connsiteY1" fmla="*/ 0 h 170358"/>
              <a:gd name="connsiteX2" fmla="*/ 0 w 170358"/>
              <a:gd name="connsiteY2" fmla="*/ 28503 h 170358"/>
              <a:gd name="connsiteX3" fmla="*/ 0 w 170358"/>
              <a:gd name="connsiteY3" fmla="*/ 142513 h 170358"/>
              <a:gd name="connsiteX4" fmla="*/ 28503 w 170358"/>
              <a:gd name="connsiteY4" fmla="*/ 171017 h 170358"/>
              <a:gd name="connsiteX5" fmla="*/ 142513 w 170358"/>
              <a:gd name="connsiteY5" fmla="*/ 171017 h 170358"/>
              <a:gd name="connsiteX6" fmla="*/ 171017 w 170358"/>
              <a:gd name="connsiteY6" fmla="*/ 142513 h 170358"/>
              <a:gd name="connsiteX7" fmla="*/ 171017 w 170358"/>
              <a:gd name="connsiteY7" fmla="*/ 28503 h 170358"/>
              <a:gd name="connsiteX8" fmla="*/ 142513 w 170358"/>
              <a:gd name="connsiteY8" fmla="*/ 0 h 170358"/>
              <a:gd name="connsiteX9" fmla="*/ 114010 w 170358"/>
              <a:gd name="connsiteY9" fmla="*/ 114010 h 170358"/>
              <a:gd name="connsiteX10" fmla="*/ 57007 w 170358"/>
              <a:gd name="connsiteY10" fmla="*/ 114010 h 170358"/>
              <a:gd name="connsiteX11" fmla="*/ 57007 w 170358"/>
              <a:gd name="connsiteY11" fmla="*/ 57007 h 170358"/>
              <a:gd name="connsiteX12" fmla="*/ 114013 w 170358"/>
              <a:gd name="connsiteY12" fmla="*/ 57007 h 170358"/>
              <a:gd name="connsiteX13" fmla="*/ 114013 w 170358"/>
              <a:gd name="connsiteY13" fmla="*/ 114010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58" h="170358">
                <a:moveTo>
                  <a:pt x="142513" y="0"/>
                </a:moveTo>
                <a:lnTo>
                  <a:pt x="28503" y="0"/>
                </a:lnTo>
                <a:cubicBezTo>
                  <a:pt x="12770" y="0"/>
                  <a:pt x="0" y="12770"/>
                  <a:pt x="0" y="28503"/>
                </a:cubicBezTo>
                <a:lnTo>
                  <a:pt x="0" y="142513"/>
                </a:lnTo>
                <a:cubicBezTo>
                  <a:pt x="0" y="158276"/>
                  <a:pt x="12770" y="171017"/>
                  <a:pt x="28503" y="171017"/>
                </a:cubicBezTo>
                <a:lnTo>
                  <a:pt x="142513" y="171017"/>
                </a:lnTo>
                <a:cubicBezTo>
                  <a:pt x="158246" y="171017"/>
                  <a:pt x="171017" y="158276"/>
                  <a:pt x="171017" y="142513"/>
                </a:cubicBezTo>
                <a:lnTo>
                  <a:pt x="171017" y="28503"/>
                </a:lnTo>
                <a:cubicBezTo>
                  <a:pt x="171017" y="12770"/>
                  <a:pt x="158246" y="0"/>
                  <a:pt x="142513" y="0"/>
                </a:cubicBezTo>
                <a:close/>
                <a:moveTo>
                  <a:pt x="114010" y="114010"/>
                </a:moveTo>
                <a:lnTo>
                  <a:pt x="57007" y="114010"/>
                </a:lnTo>
                <a:lnTo>
                  <a:pt x="57007" y="57007"/>
                </a:lnTo>
                <a:lnTo>
                  <a:pt x="114013" y="57007"/>
                </a:lnTo>
                <a:lnTo>
                  <a:pt x="114013" y="114010"/>
                </a:lnTo>
                <a:close/>
              </a:path>
            </a:pathLst>
          </a:custGeom>
          <a:solidFill>
            <a:schemeClr val="bg1"/>
          </a:solidFill>
          <a:ln w="3330"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199A0C7D-6482-4DA1-8C69-D18225835A33}"/>
              </a:ext>
            </a:extLst>
          </p:cNvPr>
          <p:cNvSpPr/>
          <p:nvPr/>
        </p:nvSpPr>
        <p:spPr>
          <a:xfrm>
            <a:off x="13083357" y="1345728"/>
            <a:ext cx="797925" cy="797925"/>
          </a:xfrm>
          <a:custGeom>
            <a:avLst/>
            <a:gdLst>
              <a:gd name="connsiteX0" fmla="*/ 85507 w 170358"/>
              <a:gd name="connsiteY0" fmla="*/ 0 h 170358"/>
              <a:gd name="connsiteX1" fmla="*/ 0 w 170358"/>
              <a:gd name="connsiteY1" fmla="*/ 85507 h 170358"/>
              <a:gd name="connsiteX2" fmla="*/ 85507 w 170358"/>
              <a:gd name="connsiteY2" fmla="*/ 171013 h 170358"/>
              <a:gd name="connsiteX3" fmla="*/ 171013 w 170358"/>
              <a:gd name="connsiteY3" fmla="*/ 85507 h 170358"/>
              <a:gd name="connsiteX4" fmla="*/ 85507 w 170358"/>
              <a:gd name="connsiteY4" fmla="*/ 0 h 170358"/>
              <a:gd name="connsiteX5" fmla="*/ 85507 w 170358"/>
              <a:gd name="connsiteY5" fmla="*/ 114037 h 170358"/>
              <a:gd name="connsiteX6" fmla="*/ 57003 w 170358"/>
              <a:gd name="connsiteY6" fmla="*/ 85533 h 170358"/>
              <a:gd name="connsiteX7" fmla="*/ 85507 w 170358"/>
              <a:gd name="connsiteY7" fmla="*/ 57030 h 170358"/>
              <a:gd name="connsiteX8" fmla="*/ 114010 w 170358"/>
              <a:gd name="connsiteY8" fmla="*/ 85533 h 170358"/>
              <a:gd name="connsiteX9" fmla="*/ 85507 w 170358"/>
              <a:gd name="connsiteY9" fmla="*/ 114037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58" h="170358">
                <a:moveTo>
                  <a:pt x="85507" y="0"/>
                </a:moveTo>
                <a:cubicBezTo>
                  <a:pt x="38364" y="0"/>
                  <a:pt x="0" y="38364"/>
                  <a:pt x="0" y="85507"/>
                </a:cubicBezTo>
                <a:cubicBezTo>
                  <a:pt x="0" y="132649"/>
                  <a:pt x="38364" y="171013"/>
                  <a:pt x="85507" y="171013"/>
                </a:cubicBezTo>
                <a:cubicBezTo>
                  <a:pt x="132649" y="171013"/>
                  <a:pt x="171013" y="132649"/>
                  <a:pt x="171013" y="85507"/>
                </a:cubicBezTo>
                <a:cubicBezTo>
                  <a:pt x="171013" y="38364"/>
                  <a:pt x="132649" y="0"/>
                  <a:pt x="85507" y="0"/>
                </a:cubicBezTo>
                <a:close/>
                <a:moveTo>
                  <a:pt x="85507" y="114037"/>
                </a:moveTo>
                <a:cubicBezTo>
                  <a:pt x="69774" y="114037"/>
                  <a:pt x="57003" y="101240"/>
                  <a:pt x="57003" y="85533"/>
                </a:cubicBezTo>
                <a:cubicBezTo>
                  <a:pt x="57003" y="69827"/>
                  <a:pt x="69774" y="57030"/>
                  <a:pt x="85507" y="57030"/>
                </a:cubicBezTo>
                <a:cubicBezTo>
                  <a:pt x="101240" y="57030"/>
                  <a:pt x="114010" y="69800"/>
                  <a:pt x="114010" y="85533"/>
                </a:cubicBezTo>
                <a:cubicBezTo>
                  <a:pt x="114010" y="101270"/>
                  <a:pt x="101240" y="114037"/>
                  <a:pt x="85507" y="114037"/>
                </a:cubicBezTo>
                <a:close/>
              </a:path>
            </a:pathLst>
          </a:custGeom>
          <a:solidFill>
            <a:schemeClr val="bg1"/>
          </a:solidFill>
          <a:ln w="3330"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D0E7749C-9F00-4187-8F53-86C7CF30BD30}"/>
              </a:ext>
            </a:extLst>
          </p:cNvPr>
          <p:cNvSpPr/>
          <p:nvPr/>
        </p:nvSpPr>
        <p:spPr>
          <a:xfrm>
            <a:off x="12674913" y="2719958"/>
            <a:ext cx="1059440" cy="1059440"/>
          </a:xfrm>
          <a:custGeom>
            <a:avLst/>
            <a:gdLst>
              <a:gd name="connsiteX0" fmla="*/ 199517 w 397503"/>
              <a:gd name="connsiteY0" fmla="*/ 0 h 397503"/>
              <a:gd name="connsiteX1" fmla="*/ 0 w 397503"/>
              <a:gd name="connsiteY1" fmla="*/ 199517 h 397503"/>
              <a:gd name="connsiteX2" fmla="*/ 199517 w 397503"/>
              <a:gd name="connsiteY2" fmla="*/ 399033 h 397503"/>
              <a:gd name="connsiteX3" fmla="*/ 399033 w 397503"/>
              <a:gd name="connsiteY3" fmla="*/ 199517 h 397503"/>
              <a:gd name="connsiteX4" fmla="*/ 199517 w 397503"/>
              <a:gd name="connsiteY4" fmla="*/ 0 h 397503"/>
              <a:gd name="connsiteX5" fmla="*/ 199517 w 397503"/>
              <a:gd name="connsiteY5" fmla="*/ 342057 h 397503"/>
              <a:gd name="connsiteX6" fmla="*/ 57003 w 397503"/>
              <a:gd name="connsiteY6" fmla="*/ 199543 h 397503"/>
              <a:gd name="connsiteX7" fmla="*/ 199517 w 397503"/>
              <a:gd name="connsiteY7" fmla="*/ 57030 h 397503"/>
              <a:gd name="connsiteX8" fmla="*/ 342030 w 397503"/>
              <a:gd name="connsiteY8" fmla="*/ 199543 h 397503"/>
              <a:gd name="connsiteX9" fmla="*/ 199517 w 397503"/>
              <a:gd name="connsiteY9" fmla="*/ 342057 h 39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03" h="397503">
                <a:moveTo>
                  <a:pt x="199517" y="0"/>
                </a:moveTo>
                <a:cubicBezTo>
                  <a:pt x="89525" y="0"/>
                  <a:pt x="0" y="89498"/>
                  <a:pt x="0" y="199517"/>
                </a:cubicBezTo>
                <a:cubicBezTo>
                  <a:pt x="0" y="309535"/>
                  <a:pt x="89525" y="399033"/>
                  <a:pt x="199517" y="399033"/>
                </a:cubicBezTo>
                <a:cubicBezTo>
                  <a:pt x="309508" y="399033"/>
                  <a:pt x="399033" y="309535"/>
                  <a:pt x="399033" y="199517"/>
                </a:cubicBezTo>
                <a:cubicBezTo>
                  <a:pt x="399033" y="89498"/>
                  <a:pt x="309508" y="0"/>
                  <a:pt x="199517" y="0"/>
                </a:cubicBezTo>
                <a:close/>
                <a:moveTo>
                  <a:pt x="199517" y="342057"/>
                </a:moveTo>
                <a:cubicBezTo>
                  <a:pt x="120935" y="342057"/>
                  <a:pt x="57003" y="278099"/>
                  <a:pt x="57003" y="199543"/>
                </a:cubicBezTo>
                <a:cubicBezTo>
                  <a:pt x="57003" y="120961"/>
                  <a:pt x="120935" y="57030"/>
                  <a:pt x="199517" y="57030"/>
                </a:cubicBezTo>
                <a:cubicBezTo>
                  <a:pt x="278099" y="57030"/>
                  <a:pt x="342030" y="120961"/>
                  <a:pt x="342030" y="199543"/>
                </a:cubicBezTo>
                <a:cubicBezTo>
                  <a:pt x="342030" y="278125"/>
                  <a:pt x="278099" y="342057"/>
                  <a:pt x="199517" y="342057"/>
                </a:cubicBezTo>
                <a:close/>
              </a:path>
            </a:pathLst>
          </a:custGeom>
          <a:solidFill>
            <a:schemeClr val="bg1"/>
          </a:solidFill>
          <a:ln w="3330"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F32C238E-F4E2-4221-B528-A6ABE827AB1A}"/>
              </a:ext>
            </a:extLst>
          </p:cNvPr>
          <p:cNvSpPr/>
          <p:nvPr/>
        </p:nvSpPr>
        <p:spPr>
          <a:xfrm rot="3482323">
            <a:off x="8517016" y="7096178"/>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5" name="手繪多邊形: 圖案 24">
            <a:extLst>
              <a:ext uri="{FF2B5EF4-FFF2-40B4-BE49-F238E27FC236}">
                <a16:creationId xmlns:a16="http://schemas.microsoft.com/office/drawing/2014/main" id="{FB7E9F8D-0AE0-4199-87E2-AED022B64559}"/>
              </a:ext>
            </a:extLst>
          </p:cNvPr>
          <p:cNvSpPr/>
          <p:nvPr/>
        </p:nvSpPr>
        <p:spPr>
          <a:xfrm rot="2287206">
            <a:off x="11340190" y="-369461"/>
            <a:ext cx="2669448" cy="57314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6" name="手繪多邊形: 圖案 25">
            <a:extLst>
              <a:ext uri="{FF2B5EF4-FFF2-40B4-BE49-F238E27FC236}">
                <a16:creationId xmlns:a16="http://schemas.microsoft.com/office/drawing/2014/main" id="{430477E3-84F0-45A9-9A26-7BC96C9595DB}"/>
              </a:ext>
            </a:extLst>
          </p:cNvPr>
          <p:cNvSpPr/>
          <p:nvPr/>
        </p:nvSpPr>
        <p:spPr>
          <a:xfrm rot="1403504">
            <a:off x="6999944" y="-458481"/>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手繪多邊形: 圖案 26">
            <a:extLst>
              <a:ext uri="{FF2B5EF4-FFF2-40B4-BE49-F238E27FC236}">
                <a16:creationId xmlns:a16="http://schemas.microsoft.com/office/drawing/2014/main" id="{CAF5FE66-8E9D-4606-BD00-17F5F9E74CC3}"/>
              </a:ext>
            </a:extLst>
          </p:cNvPr>
          <p:cNvSpPr/>
          <p:nvPr/>
        </p:nvSpPr>
        <p:spPr>
          <a:xfrm>
            <a:off x="3652124" y="-1519287"/>
            <a:ext cx="2443875" cy="1256849"/>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8" name="手繪多邊形: 圖案 27">
            <a:extLst>
              <a:ext uri="{FF2B5EF4-FFF2-40B4-BE49-F238E27FC236}">
                <a16:creationId xmlns:a16="http://schemas.microsoft.com/office/drawing/2014/main" id="{A2FB622B-BDEA-4D6C-9C4A-64695966623A}"/>
              </a:ext>
            </a:extLst>
          </p:cNvPr>
          <p:cNvSpPr/>
          <p:nvPr/>
        </p:nvSpPr>
        <p:spPr>
          <a:xfrm rot="18864639">
            <a:off x="2756785" y="7380806"/>
            <a:ext cx="1335223" cy="433044"/>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手繪多邊形: 圖案 28">
            <a:extLst>
              <a:ext uri="{FF2B5EF4-FFF2-40B4-BE49-F238E27FC236}">
                <a16:creationId xmlns:a16="http://schemas.microsoft.com/office/drawing/2014/main" id="{443557E6-7B57-49F0-B6BC-CD5C0884BA9F}"/>
              </a:ext>
            </a:extLst>
          </p:cNvPr>
          <p:cNvSpPr/>
          <p:nvPr/>
        </p:nvSpPr>
        <p:spPr>
          <a:xfrm>
            <a:off x="10039083" y="7265681"/>
            <a:ext cx="2045162" cy="663294"/>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0" name="手繪多邊形: 圖案 29">
            <a:extLst>
              <a:ext uri="{FF2B5EF4-FFF2-40B4-BE49-F238E27FC236}">
                <a16:creationId xmlns:a16="http://schemas.microsoft.com/office/drawing/2014/main" id="{60744CC7-A5B4-4315-BE31-6A92E46BEF47}"/>
              </a:ext>
            </a:extLst>
          </p:cNvPr>
          <p:cNvSpPr/>
          <p:nvPr/>
        </p:nvSpPr>
        <p:spPr>
          <a:xfrm>
            <a:off x="-2633393" y="6502983"/>
            <a:ext cx="2045162" cy="663294"/>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3" name="手繪多邊形: 圖案 32">
            <a:extLst>
              <a:ext uri="{FF2B5EF4-FFF2-40B4-BE49-F238E27FC236}">
                <a16:creationId xmlns:a16="http://schemas.microsoft.com/office/drawing/2014/main" id="{5133155A-4BD0-458A-BAC6-EDE7AF222414}"/>
              </a:ext>
            </a:extLst>
          </p:cNvPr>
          <p:cNvSpPr/>
          <p:nvPr/>
        </p:nvSpPr>
        <p:spPr>
          <a:xfrm rot="2882687">
            <a:off x="-784282" y="7098664"/>
            <a:ext cx="1545984" cy="2016498"/>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4" name="手繪多邊形: 圖案 33">
            <a:extLst>
              <a:ext uri="{FF2B5EF4-FFF2-40B4-BE49-F238E27FC236}">
                <a16:creationId xmlns:a16="http://schemas.microsoft.com/office/drawing/2014/main" id="{F212FE78-B640-4E84-B233-8AACE9EB2751}"/>
              </a:ext>
            </a:extLst>
          </p:cNvPr>
          <p:cNvSpPr/>
          <p:nvPr/>
        </p:nvSpPr>
        <p:spPr>
          <a:xfrm rot="1099835">
            <a:off x="-2251571" y="-1036485"/>
            <a:ext cx="1518214" cy="1167855"/>
          </a:xfrm>
          <a:custGeom>
            <a:avLst/>
            <a:gdLst>
              <a:gd name="connsiteX0" fmla="*/ 0 w 2641600"/>
              <a:gd name="connsiteY0" fmla="*/ 101600 h 2032000"/>
              <a:gd name="connsiteX1" fmla="*/ 0 w 2641600"/>
              <a:gd name="connsiteY1" fmla="*/ 1930400 h 2032000"/>
              <a:gd name="connsiteX2" fmla="*/ 101600 w 2641600"/>
              <a:gd name="connsiteY2" fmla="*/ 2032000 h 2032000"/>
              <a:gd name="connsiteX3" fmla="*/ 2540000 w 2641600"/>
              <a:gd name="connsiteY3" fmla="*/ 2032000 h 2032000"/>
              <a:gd name="connsiteX4" fmla="*/ 2641600 w 2641600"/>
              <a:gd name="connsiteY4" fmla="*/ 1930400 h 2032000"/>
              <a:gd name="connsiteX5" fmla="*/ 2641600 w 2641600"/>
              <a:gd name="connsiteY5" fmla="*/ 101600 h 2032000"/>
              <a:gd name="connsiteX6" fmla="*/ 2540000 w 2641600"/>
              <a:gd name="connsiteY6" fmla="*/ 0 h 2032000"/>
              <a:gd name="connsiteX7" fmla="*/ 101600 w 2641600"/>
              <a:gd name="connsiteY7" fmla="*/ 0 h 2032000"/>
              <a:gd name="connsiteX8" fmla="*/ 0 w 2641600"/>
              <a:gd name="connsiteY8" fmla="*/ 101600 h 2032000"/>
              <a:gd name="connsiteX9" fmla="*/ 1219200 w 2641600"/>
              <a:gd name="connsiteY9" fmla="*/ 1828800 h 2032000"/>
              <a:gd name="connsiteX10" fmla="*/ 812800 w 2641600"/>
              <a:gd name="connsiteY10" fmla="*/ 1828800 h 2032000"/>
              <a:gd name="connsiteX11" fmla="*/ 812800 w 2641600"/>
              <a:gd name="connsiteY11" fmla="*/ 1625600 h 2032000"/>
              <a:gd name="connsiteX12" fmla="*/ 1219200 w 2641600"/>
              <a:gd name="connsiteY12" fmla="*/ 1625600 h 2032000"/>
              <a:gd name="connsiteX13" fmla="*/ 1219200 w 2641600"/>
              <a:gd name="connsiteY13" fmla="*/ 1422400 h 2032000"/>
              <a:gd name="connsiteX14" fmla="*/ 812800 w 2641600"/>
              <a:gd name="connsiteY14" fmla="*/ 1422400 h 2032000"/>
              <a:gd name="connsiteX15" fmla="*/ 812800 w 2641600"/>
              <a:gd name="connsiteY15" fmla="*/ 1219200 h 2032000"/>
              <a:gd name="connsiteX16" fmla="*/ 1219200 w 2641600"/>
              <a:gd name="connsiteY16" fmla="*/ 1219200 h 2032000"/>
              <a:gd name="connsiteX17" fmla="*/ 1219200 w 2641600"/>
              <a:gd name="connsiteY17" fmla="*/ 1016000 h 2032000"/>
              <a:gd name="connsiteX18" fmla="*/ 812800 w 2641600"/>
              <a:gd name="connsiteY18" fmla="*/ 1016000 h 2032000"/>
              <a:gd name="connsiteX19" fmla="*/ 812800 w 2641600"/>
              <a:gd name="connsiteY19" fmla="*/ 812800 h 2032000"/>
              <a:gd name="connsiteX20" fmla="*/ 1219200 w 2641600"/>
              <a:gd name="connsiteY20" fmla="*/ 812800 h 2032000"/>
              <a:gd name="connsiteX21" fmla="*/ 1828800 w 2641600"/>
              <a:gd name="connsiteY21" fmla="*/ 1828800 h 2032000"/>
              <a:gd name="connsiteX22" fmla="*/ 1422400 w 2641600"/>
              <a:gd name="connsiteY22" fmla="*/ 1828800 h 2032000"/>
              <a:gd name="connsiteX23" fmla="*/ 1422400 w 2641600"/>
              <a:gd name="connsiteY23" fmla="*/ 1625600 h 2032000"/>
              <a:gd name="connsiteX24" fmla="*/ 1828800 w 2641600"/>
              <a:gd name="connsiteY24" fmla="*/ 1625600 h 2032000"/>
              <a:gd name="connsiteX25" fmla="*/ 1828800 w 2641600"/>
              <a:gd name="connsiteY25" fmla="*/ 1422400 h 2032000"/>
              <a:gd name="connsiteX26" fmla="*/ 1422400 w 2641600"/>
              <a:gd name="connsiteY26" fmla="*/ 1422400 h 2032000"/>
              <a:gd name="connsiteX27" fmla="*/ 1422400 w 2641600"/>
              <a:gd name="connsiteY27" fmla="*/ 1219200 h 2032000"/>
              <a:gd name="connsiteX28" fmla="*/ 1828800 w 2641600"/>
              <a:gd name="connsiteY28" fmla="*/ 1219200 h 2032000"/>
              <a:gd name="connsiteX29" fmla="*/ 1828800 w 2641600"/>
              <a:gd name="connsiteY29" fmla="*/ 1016000 h 2032000"/>
              <a:gd name="connsiteX30" fmla="*/ 1422400 w 2641600"/>
              <a:gd name="connsiteY30" fmla="*/ 1016000 h 2032000"/>
              <a:gd name="connsiteX31" fmla="*/ 1422400 w 2641600"/>
              <a:gd name="connsiteY31" fmla="*/ 812800 h 2032000"/>
              <a:gd name="connsiteX32" fmla="*/ 1828800 w 2641600"/>
              <a:gd name="connsiteY32" fmla="*/ 812800 h 2032000"/>
              <a:gd name="connsiteX33" fmla="*/ 2438400 w 2641600"/>
              <a:gd name="connsiteY33" fmla="*/ 1828800 h 2032000"/>
              <a:gd name="connsiteX34" fmla="*/ 2032000 w 2641600"/>
              <a:gd name="connsiteY34" fmla="*/ 1828800 h 2032000"/>
              <a:gd name="connsiteX35" fmla="*/ 2032000 w 2641600"/>
              <a:gd name="connsiteY35" fmla="*/ 1625600 h 2032000"/>
              <a:gd name="connsiteX36" fmla="*/ 2438400 w 2641600"/>
              <a:gd name="connsiteY36" fmla="*/ 1625600 h 2032000"/>
              <a:gd name="connsiteX37" fmla="*/ 2438400 w 2641600"/>
              <a:gd name="connsiteY37" fmla="*/ 1422400 h 2032000"/>
              <a:gd name="connsiteX38" fmla="*/ 2032000 w 2641600"/>
              <a:gd name="connsiteY38" fmla="*/ 1422400 h 2032000"/>
              <a:gd name="connsiteX39" fmla="*/ 2032000 w 2641600"/>
              <a:gd name="connsiteY39" fmla="*/ 1219200 h 2032000"/>
              <a:gd name="connsiteX40" fmla="*/ 2438400 w 2641600"/>
              <a:gd name="connsiteY40" fmla="*/ 1219200 h 2032000"/>
              <a:gd name="connsiteX41" fmla="*/ 2438400 w 2641600"/>
              <a:gd name="connsiteY41" fmla="*/ 1016000 h 2032000"/>
              <a:gd name="connsiteX42" fmla="*/ 2032000 w 2641600"/>
              <a:gd name="connsiteY42" fmla="*/ 1016000 h 2032000"/>
              <a:gd name="connsiteX43" fmla="*/ 2032000 w 2641600"/>
              <a:gd name="connsiteY43" fmla="*/ 812800 h 2032000"/>
              <a:gd name="connsiteX44" fmla="*/ 2438400 w 2641600"/>
              <a:gd name="connsiteY44" fmla="*/ 812800 h 2032000"/>
              <a:gd name="connsiteX45" fmla="*/ 203200 w 2641600"/>
              <a:gd name="connsiteY45" fmla="*/ 203200 h 2032000"/>
              <a:gd name="connsiteX46" fmla="*/ 2438400 w 2641600"/>
              <a:gd name="connsiteY46" fmla="*/ 203200 h 2032000"/>
              <a:gd name="connsiteX47" fmla="*/ 2438400 w 2641600"/>
              <a:gd name="connsiteY47" fmla="*/ 609600 h 2032000"/>
              <a:gd name="connsiteX48" fmla="*/ 203200 w 2641600"/>
              <a:gd name="connsiteY48" fmla="*/ 609600 h 2032000"/>
              <a:gd name="connsiteX49" fmla="*/ 203200 w 2641600"/>
              <a:gd name="connsiteY49" fmla="*/ 812800 h 2032000"/>
              <a:gd name="connsiteX50" fmla="*/ 609600 w 2641600"/>
              <a:gd name="connsiteY50" fmla="*/ 812800 h 2032000"/>
              <a:gd name="connsiteX51" fmla="*/ 609600 w 2641600"/>
              <a:gd name="connsiteY51" fmla="*/ 1016000 h 2032000"/>
              <a:gd name="connsiteX52" fmla="*/ 203200 w 2641600"/>
              <a:gd name="connsiteY52" fmla="*/ 1016000 h 2032000"/>
              <a:gd name="connsiteX53" fmla="*/ 203200 w 2641600"/>
              <a:gd name="connsiteY53" fmla="*/ 1219200 h 2032000"/>
              <a:gd name="connsiteX54" fmla="*/ 609600 w 2641600"/>
              <a:gd name="connsiteY54" fmla="*/ 1219200 h 2032000"/>
              <a:gd name="connsiteX55" fmla="*/ 609600 w 2641600"/>
              <a:gd name="connsiteY55" fmla="*/ 1422400 h 2032000"/>
              <a:gd name="connsiteX56" fmla="*/ 203200 w 2641600"/>
              <a:gd name="connsiteY56" fmla="*/ 1422400 h 2032000"/>
              <a:gd name="connsiteX57" fmla="*/ 203200 w 2641600"/>
              <a:gd name="connsiteY57" fmla="*/ 1625600 h 2032000"/>
              <a:gd name="connsiteX58" fmla="*/ 609600 w 2641600"/>
              <a:gd name="connsiteY58" fmla="*/ 1625600 h 2032000"/>
              <a:gd name="connsiteX59" fmla="*/ 609600 w 2641600"/>
              <a:gd name="connsiteY59" fmla="*/ 1828800 h 2032000"/>
              <a:gd name="connsiteX60" fmla="*/ 203200 w 2641600"/>
              <a:gd name="connsiteY60" fmla="*/ 18288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41600" h="2032000">
                <a:moveTo>
                  <a:pt x="0" y="101600"/>
                </a:moveTo>
                <a:lnTo>
                  <a:pt x="0" y="1930400"/>
                </a:lnTo>
                <a:cubicBezTo>
                  <a:pt x="0" y="1986508"/>
                  <a:pt x="45492" y="2032000"/>
                  <a:pt x="101600" y="2032000"/>
                </a:cubicBezTo>
                <a:lnTo>
                  <a:pt x="2540000" y="2032000"/>
                </a:lnTo>
                <a:cubicBezTo>
                  <a:pt x="2596108" y="2032000"/>
                  <a:pt x="2641600" y="1986508"/>
                  <a:pt x="2641600" y="1930400"/>
                </a:cubicBezTo>
                <a:lnTo>
                  <a:pt x="2641600" y="101600"/>
                </a:lnTo>
                <a:cubicBezTo>
                  <a:pt x="2641600" y="45492"/>
                  <a:pt x="2596108" y="0"/>
                  <a:pt x="2540000" y="0"/>
                </a:cubicBezTo>
                <a:lnTo>
                  <a:pt x="101600" y="0"/>
                </a:lnTo>
                <a:cubicBezTo>
                  <a:pt x="45492" y="0"/>
                  <a:pt x="0" y="45492"/>
                  <a:pt x="0" y="101600"/>
                </a:cubicBezTo>
                <a:close/>
                <a:moveTo>
                  <a:pt x="1219200" y="1828800"/>
                </a:moveTo>
                <a:lnTo>
                  <a:pt x="812800" y="1828800"/>
                </a:lnTo>
                <a:lnTo>
                  <a:pt x="812800" y="1625600"/>
                </a:lnTo>
                <a:lnTo>
                  <a:pt x="1219200" y="1625600"/>
                </a:lnTo>
                <a:close/>
                <a:moveTo>
                  <a:pt x="1219200" y="1422400"/>
                </a:moveTo>
                <a:lnTo>
                  <a:pt x="812800" y="1422400"/>
                </a:lnTo>
                <a:lnTo>
                  <a:pt x="812800" y="1219200"/>
                </a:lnTo>
                <a:lnTo>
                  <a:pt x="1219200" y="1219200"/>
                </a:lnTo>
                <a:close/>
                <a:moveTo>
                  <a:pt x="1219200" y="1016000"/>
                </a:moveTo>
                <a:lnTo>
                  <a:pt x="812800" y="1016000"/>
                </a:lnTo>
                <a:lnTo>
                  <a:pt x="812800" y="812800"/>
                </a:lnTo>
                <a:lnTo>
                  <a:pt x="1219200" y="812800"/>
                </a:lnTo>
                <a:close/>
                <a:moveTo>
                  <a:pt x="1828800" y="1828800"/>
                </a:moveTo>
                <a:lnTo>
                  <a:pt x="1422400" y="1828800"/>
                </a:lnTo>
                <a:lnTo>
                  <a:pt x="1422400" y="1625600"/>
                </a:lnTo>
                <a:lnTo>
                  <a:pt x="1828800" y="1625600"/>
                </a:lnTo>
                <a:close/>
                <a:moveTo>
                  <a:pt x="1828800" y="1422400"/>
                </a:moveTo>
                <a:lnTo>
                  <a:pt x="1422400" y="1422400"/>
                </a:lnTo>
                <a:lnTo>
                  <a:pt x="1422400" y="1219200"/>
                </a:lnTo>
                <a:lnTo>
                  <a:pt x="1828800" y="1219200"/>
                </a:lnTo>
                <a:close/>
                <a:moveTo>
                  <a:pt x="1828800" y="1016000"/>
                </a:moveTo>
                <a:lnTo>
                  <a:pt x="1422400" y="1016000"/>
                </a:lnTo>
                <a:lnTo>
                  <a:pt x="1422400" y="812800"/>
                </a:lnTo>
                <a:lnTo>
                  <a:pt x="1828800" y="812800"/>
                </a:lnTo>
                <a:close/>
                <a:moveTo>
                  <a:pt x="2438400" y="1828800"/>
                </a:moveTo>
                <a:lnTo>
                  <a:pt x="2032000" y="1828800"/>
                </a:lnTo>
                <a:lnTo>
                  <a:pt x="2032000" y="1625600"/>
                </a:lnTo>
                <a:lnTo>
                  <a:pt x="2438400" y="1625600"/>
                </a:lnTo>
                <a:close/>
                <a:moveTo>
                  <a:pt x="2438400" y="1422400"/>
                </a:moveTo>
                <a:lnTo>
                  <a:pt x="2032000" y="1422400"/>
                </a:lnTo>
                <a:lnTo>
                  <a:pt x="2032000" y="1219200"/>
                </a:lnTo>
                <a:lnTo>
                  <a:pt x="2438400" y="1219200"/>
                </a:lnTo>
                <a:close/>
                <a:moveTo>
                  <a:pt x="2438400" y="1016000"/>
                </a:moveTo>
                <a:lnTo>
                  <a:pt x="2032000" y="1016000"/>
                </a:lnTo>
                <a:lnTo>
                  <a:pt x="2032000" y="812800"/>
                </a:lnTo>
                <a:lnTo>
                  <a:pt x="2438400" y="812800"/>
                </a:lnTo>
                <a:close/>
                <a:moveTo>
                  <a:pt x="203200" y="203200"/>
                </a:moveTo>
                <a:lnTo>
                  <a:pt x="2438400" y="203200"/>
                </a:lnTo>
                <a:lnTo>
                  <a:pt x="2438400" y="609600"/>
                </a:lnTo>
                <a:lnTo>
                  <a:pt x="203200" y="609600"/>
                </a:lnTo>
                <a:close/>
                <a:moveTo>
                  <a:pt x="203200" y="812800"/>
                </a:moveTo>
                <a:lnTo>
                  <a:pt x="609600" y="812800"/>
                </a:lnTo>
                <a:lnTo>
                  <a:pt x="609600" y="1016000"/>
                </a:lnTo>
                <a:lnTo>
                  <a:pt x="203200" y="1016000"/>
                </a:lnTo>
                <a:close/>
                <a:moveTo>
                  <a:pt x="203200" y="1219200"/>
                </a:moveTo>
                <a:lnTo>
                  <a:pt x="609600" y="1219200"/>
                </a:lnTo>
                <a:lnTo>
                  <a:pt x="609600" y="1422400"/>
                </a:lnTo>
                <a:lnTo>
                  <a:pt x="203200" y="1422400"/>
                </a:lnTo>
                <a:close/>
                <a:moveTo>
                  <a:pt x="203200" y="1625600"/>
                </a:moveTo>
                <a:lnTo>
                  <a:pt x="609600" y="1625600"/>
                </a:lnTo>
                <a:lnTo>
                  <a:pt x="609600" y="1828800"/>
                </a:lnTo>
                <a:lnTo>
                  <a:pt x="203200" y="1828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5" name="手繪多邊形: 圖案 34">
            <a:extLst>
              <a:ext uri="{FF2B5EF4-FFF2-40B4-BE49-F238E27FC236}">
                <a16:creationId xmlns:a16="http://schemas.microsoft.com/office/drawing/2014/main" id="{5D9793D4-4A60-4B24-984E-D4404E6704D7}"/>
              </a:ext>
            </a:extLst>
          </p:cNvPr>
          <p:cNvSpPr/>
          <p:nvPr/>
        </p:nvSpPr>
        <p:spPr>
          <a:xfrm>
            <a:off x="-60149" y="-664070"/>
            <a:ext cx="360000" cy="3600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6" name="手繪多邊形: 圖案 35">
            <a:extLst>
              <a:ext uri="{FF2B5EF4-FFF2-40B4-BE49-F238E27FC236}">
                <a16:creationId xmlns:a16="http://schemas.microsoft.com/office/drawing/2014/main" id="{5054A386-1AE0-42BD-A200-BC98D4F48A22}"/>
              </a:ext>
            </a:extLst>
          </p:cNvPr>
          <p:cNvSpPr/>
          <p:nvPr/>
        </p:nvSpPr>
        <p:spPr>
          <a:xfrm rot="18328651">
            <a:off x="12264664" y="7237328"/>
            <a:ext cx="360000" cy="3600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7" name="手繪多邊形: 圖案 36">
            <a:extLst>
              <a:ext uri="{FF2B5EF4-FFF2-40B4-BE49-F238E27FC236}">
                <a16:creationId xmlns:a16="http://schemas.microsoft.com/office/drawing/2014/main" id="{E028EFE6-FA1F-4243-9D92-5CF4ECD7F9D9}"/>
              </a:ext>
            </a:extLst>
          </p:cNvPr>
          <p:cNvSpPr/>
          <p:nvPr/>
        </p:nvSpPr>
        <p:spPr>
          <a:xfrm rot="4632471">
            <a:off x="7509218" y="7103436"/>
            <a:ext cx="360000" cy="3600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8" name="手繪多邊形: 圖案 37">
            <a:extLst>
              <a:ext uri="{FF2B5EF4-FFF2-40B4-BE49-F238E27FC236}">
                <a16:creationId xmlns:a16="http://schemas.microsoft.com/office/drawing/2014/main" id="{D343F914-305E-4882-B538-351458892358}"/>
              </a:ext>
            </a:extLst>
          </p:cNvPr>
          <p:cNvSpPr/>
          <p:nvPr/>
        </p:nvSpPr>
        <p:spPr>
          <a:xfrm>
            <a:off x="13901871" y="4982761"/>
            <a:ext cx="360000" cy="3600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9" name="手繪多邊形: 圖案 38">
            <a:extLst>
              <a:ext uri="{FF2B5EF4-FFF2-40B4-BE49-F238E27FC236}">
                <a16:creationId xmlns:a16="http://schemas.microsoft.com/office/drawing/2014/main" id="{00359FB1-4394-4247-9A7E-36DCFD23FA2A}"/>
              </a:ext>
            </a:extLst>
          </p:cNvPr>
          <p:cNvSpPr/>
          <p:nvPr/>
        </p:nvSpPr>
        <p:spPr>
          <a:xfrm>
            <a:off x="1380646" y="-812558"/>
            <a:ext cx="360000" cy="3600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0" name="手繪多邊形: 圖案 39">
            <a:extLst>
              <a:ext uri="{FF2B5EF4-FFF2-40B4-BE49-F238E27FC236}">
                <a16:creationId xmlns:a16="http://schemas.microsoft.com/office/drawing/2014/main" id="{2453E8C3-7480-4431-B1AA-B0CCFB7F63F4}"/>
              </a:ext>
            </a:extLst>
          </p:cNvPr>
          <p:cNvSpPr/>
          <p:nvPr/>
        </p:nvSpPr>
        <p:spPr>
          <a:xfrm rot="3633897">
            <a:off x="-2829386" y="2748349"/>
            <a:ext cx="3231226" cy="359024"/>
          </a:xfrm>
          <a:custGeom>
            <a:avLst/>
            <a:gdLst>
              <a:gd name="connsiteX0" fmla="*/ 0 w 1828800"/>
              <a:gd name="connsiteY0" fmla="*/ 0 h 203200"/>
              <a:gd name="connsiteX1" fmla="*/ 1828800 w 1828800"/>
              <a:gd name="connsiteY1" fmla="*/ 0 h 203200"/>
              <a:gd name="connsiteX2" fmla="*/ 1828800 w 1828800"/>
              <a:gd name="connsiteY2" fmla="*/ 203200 h 203200"/>
              <a:gd name="connsiteX3" fmla="*/ 0 w 1828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828800" h="203200">
                <a:moveTo>
                  <a:pt x="0" y="0"/>
                </a:moveTo>
                <a:lnTo>
                  <a:pt x="1828800" y="0"/>
                </a:lnTo>
                <a:lnTo>
                  <a:pt x="18288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1" name="手繪多邊形: 圖案 40">
            <a:extLst>
              <a:ext uri="{FF2B5EF4-FFF2-40B4-BE49-F238E27FC236}">
                <a16:creationId xmlns:a16="http://schemas.microsoft.com/office/drawing/2014/main" id="{606EA305-699A-4C7E-8FD6-3B4C72864355}"/>
              </a:ext>
            </a:extLst>
          </p:cNvPr>
          <p:cNvSpPr/>
          <p:nvPr/>
        </p:nvSpPr>
        <p:spPr>
          <a:xfrm rot="15813149">
            <a:off x="16862499" y="-684825"/>
            <a:ext cx="1114366" cy="2531078"/>
          </a:xfrm>
          <a:custGeom>
            <a:avLst/>
            <a:gdLst>
              <a:gd name="connsiteX0" fmla="*/ 383934 w 474792"/>
              <a:gd name="connsiteY0" fmla="*/ 50056 h 1078405"/>
              <a:gd name="connsiteX1" fmla="*/ 375101 w 474792"/>
              <a:gd name="connsiteY1" fmla="*/ 35333 h 1078405"/>
              <a:gd name="connsiteX2" fmla="*/ 251434 w 474792"/>
              <a:gd name="connsiteY2" fmla="*/ 0 h 1078405"/>
              <a:gd name="connsiteX3" fmla="*/ 245545 w 474792"/>
              <a:gd name="connsiteY3" fmla="*/ 0 h 1078405"/>
              <a:gd name="connsiteX4" fmla="*/ 242600 w 474792"/>
              <a:gd name="connsiteY4" fmla="*/ 0 h 1078405"/>
              <a:gd name="connsiteX5" fmla="*/ 236711 w 474792"/>
              <a:gd name="connsiteY5" fmla="*/ 0 h 1078405"/>
              <a:gd name="connsiteX6" fmla="*/ 230822 w 474792"/>
              <a:gd name="connsiteY6" fmla="*/ 0 h 1078405"/>
              <a:gd name="connsiteX7" fmla="*/ 107155 w 474792"/>
              <a:gd name="connsiteY7" fmla="*/ 35333 h 1078405"/>
              <a:gd name="connsiteX8" fmla="*/ 98322 w 474792"/>
              <a:gd name="connsiteY8" fmla="*/ 50056 h 1078405"/>
              <a:gd name="connsiteX9" fmla="*/ 1155 w 474792"/>
              <a:gd name="connsiteY9" fmla="*/ 368057 h 1078405"/>
              <a:gd name="connsiteX10" fmla="*/ 7044 w 474792"/>
              <a:gd name="connsiteY10" fmla="*/ 394557 h 1078405"/>
              <a:gd name="connsiteX11" fmla="*/ 30600 w 474792"/>
              <a:gd name="connsiteY11" fmla="*/ 406334 h 1078405"/>
              <a:gd name="connsiteX12" fmla="*/ 92433 w 474792"/>
              <a:gd name="connsiteY12" fmla="*/ 406334 h 1078405"/>
              <a:gd name="connsiteX13" fmla="*/ 92433 w 474792"/>
              <a:gd name="connsiteY13" fmla="*/ 474057 h 1078405"/>
              <a:gd name="connsiteX14" fmla="*/ 62989 w 474792"/>
              <a:gd name="connsiteY14" fmla="*/ 524112 h 1078405"/>
              <a:gd name="connsiteX15" fmla="*/ 121878 w 474792"/>
              <a:gd name="connsiteY15" fmla="*/ 583001 h 1078405"/>
              <a:gd name="connsiteX16" fmla="*/ 180767 w 474792"/>
              <a:gd name="connsiteY16" fmla="*/ 524112 h 1078405"/>
              <a:gd name="connsiteX17" fmla="*/ 151322 w 474792"/>
              <a:gd name="connsiteY17" fmla="*/ 474057 h 1078405"/>
              <a:gd name="connsiteX18" fmla="*/ 151322 w 474792"/>
              <a:gd name="connsiteY18" fmla="*/ 406334 h 1078405"/>
              <a:gd name="connsiteX19" fmla="*/ 210211 w 474792"/>
              <a:gd name="connsiteY19" fmla="*/ 406334 h 1078405"/>
              <a:gd name="connsiteX20" fmla="*/ 210211 w 474792"/>
              <a:gd name="connsiteY20" fmla="*/ 1021725 h 1078405"/>
              <a:gd name="connsiteX21" fmla="*/ 95378 w 474792"/>
              <a:gd name="connsiteY21" fmla="*/ 1021725 h 1078405"/>
              <a:gd name="connsiteX22" fmla="*/ 65933 w 474792"/>
              <a:gd name="connsiteY22" fmla="*/ 1051169 h 1078405"/>
              <a:gd name="connsiteX23" fmla="*/ 95378 w 474792"/>
              <a:gd name="connsiteY23" fmla="*/ 1080614 h 1078405"/>
              <a:gd name="connsiteX24" fmla="*/ 380989 w 474792"/>
              <a:gd name="connsiteY24" fmla="*/ 1080614 h 1078405"/>
              <a:gd name="connsiteX25" fmla="*/ 410434 w 474792"/>
              <a:gd name="connsiteY25" fmla="*/ 1051169 h 1078405"/>
              <a:gd name="connsiteX26" fmla="*/ 380989 w 474792"/>
              <a:gd name="connsiteY26" fmla="*/ 1021725 h 1078405"/>
              <a:gd name="connsiteX27" fmla="*/ 266156 w 474792"/>
              <a:gd name="connsiteY27" fmla="*/ 1021725 h 1078405"/>
              <a:gd name="connsiteX28" fmla="*/ 266156 w 474792"/>
              <a:gd name="connsiteY28" fmla="*/ 406334 h 1078405"/>
              <a:gd name="connsiteX29" fmla="*/ 448712 w 474792"/>
              <a:gd name="connsiteY29" fmla="*/ 406334 h 1078405"/>
              <a:gd name="connsiteX30" fmla="*/ 448712 w 474792"/>
              <a:gd name="connsiteY30" fmla="*/ 403390 h 1078405"/>
              <a:gd name="connsiteX31" fmla="*/ 472267 w 474792"/>
              <a:gd name="connsiteY31" fmla="*/ 391612 h 1078405"/>
              <a:gd name="connsiteX32" fmla="*/ 478156 w 474792"/>
              <a:gd name="connsiteY32" fmla="*/ 365112 h 1078405"/>
              <a:gd name="connsiteX33" fmla="*/ 383934 w 474792"/>
              <a:gd name="connsiteY33" fmla="*/ 50056 h 1078405"/>
              <a:gd name="connsiteX34" fmla="*/ 68878 w 474792"/>
              <a:gd name="connsiteY34" fmla="*/ 344497 h 1078405"/>
              <a:gd name="connsiteX35" fmla="*/ 148378 w 474792"/>
              <a:gd name="connsiteY35" fmla="*/ 79497 h 1078405"/>
              <a:gd name="connsiteX36" fmla="*/ 233767 w 474792"/>
              <a:gd name="connsiteY36" fmla="*/ 64774 h 1078405"/>
              <a:gd name="connsiteX37" fmla="*/ 236711 w 474792"/>
              <a:gd name="connsiteY37" fmla="*/ 64774 h 1078405"/>
              <a:gd name="connsiteX38" fmla="*/ 239656 w 474792"/>
              <a:gd name="connsiteY38" fmla="*/ 64774 h 1078405"/>
              <a:gd name="connsiteX39" fmla="*/ 242600 w 474792"/>
              <a:gd name="connsiteY39" fmla="*/ 64774 h 1078405"/>
              <a:gd name="connsiteX40" fmla="*/ 327989 w 474792"/>
              <a:gd name="connsiteY40" fmla="*/ 79497 h 1078405"/>
              <a:gd name="connsiteX41" fmla="*/ 407489 w 474792"/>
              <a:gd name="connsiteY41" fmla="*/ 344497 h 1078405"/>
              <a:gd name="connsiteX42" fmla="*/ 68878 w 474792"/>
              <a:gd name="connsiteY42" fmla="*/ 344497 h 10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4792" h="1078405">
                <a:moveTo>
                  <a:pt x="383934" y="50056"/>
                </a:moveTo>
                <a:cubicBezTo>
                  <a:pt x="380989" y="44167"/>
                  <a:pt x="378045" y="41222"/>
                  <a:pt x="375101" y="35333"/>
                </a:cubicBezTo>
                <a:cubicBezTo>
                  <a:pt x="345656" y="11778"/>
                  <a:pt x="292656" y="2944"/>
                  <a:pt x="251434" y="0"/>
                </a:cubicBezTo>
                <a:cubicBezTo>
                  <a:pt x="248489" y="0"/>
                  <a:pt x="248489" y="0"/>
                  <a:pt x="245545" y="0"/>
                </a:cubicBezTo>
                <a:lnTo>
                  <a:pt x="242600" y="0"/>
                </a:lnTo>
                <a:lnTo>
                  <a:pt x="236711" y="0"/>
                </a:lnTo>
                <a:cubicBezTo>
                  <a:pt x="233767" y="0"/>
                  <a:pt x="233767" y="0"/>
                  <a:pt x="230822" y="0"/>
                </a:cubicBezTo>
                <a:cubicBezTo>
                  <a:pt x="189600" y="2944"/>
                  <a:pt x="136600" y="8833"/>
                  <a:pt x="107155" y="35333"/>
                </a:cubicBezTo>
                <a:cubicBezTo>
                  <a:pt x="104211" y="38278"/>
                  <a:pt x="98322" y="44167"/>
                  <a:pt x="98322" y="50056"/>
                </a:cubicBezTo>
                <a:lnTo>
                  <a:pt x="1155" y="368057"/>
                </a:lnTo>
                <a:cubicBezTo>
                  <a:pt x="-1789" y="376890"/>
                  <a:pt x="1155" y="385723"/>
                  <a:pt x="7044" y="394557"/>
                </a:cubicBezTo>
                <a:cubicBezTo>
                  <a:pt x="12933" y="403390"/>
                  <a:pt x="21766" y="406334"/>
                  <a:pt x="30600" y="406334"/>
                </a:cubicBezTo>
                <a:lnTo>
                  <a:pt x="92433" y="406334"/>
                </a:lnTo>
                <a:lnTo>
                  <a:pt x="92433" y="474057"/>
                </a:lnTo>
                <a:cubicBezTo>
                  <a:pt x="74766" y="482890"/>
                  <a:pt x="62989" y="503501"/>
                  <a:pt x="62989" y="524112"/>
                </a:cubicBezTo>
                <a:cubicBezTo>
                  <a:pt x="62989" y="556501"/>
                  <a:pt x="89489" y="583001"/>
                  <a:pt x="121878" y="583001"/>
                </a:cubicBezTo>
                <a:cubicBezTo>
                  <a:pt x="154267" y="583001"/>
                  <a:pt x="180767" y="556501"/>
                  <a:pt x="180767" y="524112"/>
                </a:cubicBezTo>
                <a:cubicBezTo>
                  <a:pt x="180767" y="503501"/>
                  <a:pt x="168989" y="482890"/>
                  <a:pt x="151322" y="474057"/>
                </a:cubicBezTo>
                <a:lnTo>
                  <a:pt x="151322" y="406334"/>
                </a:lnTo>
                <a:lnTo>
                  <a:pt x="210211" y="406334"/>
                </a:lnTo>
                <a:lnTo>
                  <a:pt x="210211" y="1021725"/>
                </a:lnTo>
                <a:lnTo>
                  <a:pt x="95378" y="1021725"/>
                </a:lnTo>
                <a:cubicBezTo>
                  <a:pt x="77711" y="1021725"/>
                  <a:pt x="65933" y="1033503"/>
                  <a:pt x="65933" y="1051169"/>
                </a:cubicBezTo>
                <a:cubicBezTo>
                  <a:pt x="65933" y="1068836"/>
                  <a:pt x="77711" y="1080614"/>
                  <a:pt x="95378" y="1080614"/>
                </a:cubicBezTo>
                <a:lnTo>
                  <a:pt x="380989" y="1080614"/>
                </a:lnTo>
                <a:cubicBezTo>
                  <a:pt x="398656" y="1080614"/>
                  <a:pt x="410434" y="1068836"/>
                  <a:pt x="410434" y="1051169"/>
                </a:cubicBezTo>
                <a:cubicBezTo>
                  <a:pt x="410434" y="1033503"/>
                  <a:pt x="398656" y="1021725"/>
                  <a:pt x="380989" y="1021725"/>
                </a:cubicBezTo>
                <a:lnTo>
                  <a:pt x="266156" y="1021725"/>
                </a:lnTo>
                <a:lnTo>
                  <a:pt x="266156" y="406334"/>
                </a:lnTo>
                <a:lnTo>
                  <a:pt x="448712" y="406334"/>
                </a:lnTo>
                <a:lnTo>
                  <a:pt x="448712" y="403390"/>
                </a:lnTo>
                <a:cubicBezTo>
                  <a:pt x="457545" y="403390"/>
                  <a:pt x="466379" y="400445"/>
                  <a:pt x="472267" y="391612"/>
                </a:cubicBezTo>
                <a:cubicBezTo>
                  <a:pt x="478156" y="382779"/>
                  <a:pt x="478156" y="373945"/>
                  <a:pt x="478156" y="365112"/>
                </a:cubicBezTo>
                <a:lnTo>
                  <a:pt x="383934" y="50056"/>
                </a:lnTo>
                <a:close/>
                <a:moveTo>
                  <a:pt x="68878" y="344497"/>
                </a:moveTo>
                <a:lnTo>
                  <a:pt x="148378" y="79497"/>
                </a:lnTo>
                <a:cubicBezTo>
                  <a:pt x="163100" y="70663"/>
                  <a:pt x="198433" y="64774"/>
                  <a:pt x="233767" y="64774"/>
                </a:cubicBezTo>
                <a:lnTo>
                  <a:pt x="236711" y="64774"/>
                </a:lnTo>
                <a:lnTo>
                  <a:pt x="239656" y="64774"/>
                </a:lnTo>
                <a:lnTo>
                  <a:pt x="242600" y="64774"/>
                </a:lnTo>
                <a:cubicBezTo>
                  <a:pt x="280878" y="64774"/>
                  <a:pt x="313267" y="73608"/>
                  <a:pt x="327989" y="79497"/>
                </a:cubicBezTo>
                <a:lnTo>
                  <a:pt x="407489" y="344497"/>
                </a:lnTo>
                <a:lnTo>
                  <a:pt x="68878" y="34449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2" name="手繪多邊形: 圖案 41">
            <a:extLst>
              <a:ext uri="{FF2B5EF4-FFF2-40B4-BE49-F238E27FC236}">
                <a16:creationId xmlns:a16="http://schemas.microsoft.com/office/drawing/2014/main" id="{191306AA-46D6-45B9-BFA9-26C6F1ED0CEC}"/>
              </a:ext>
            </a:extLst>
          </p:cNvPr>
          <p:cNvSpPr/>
          <p:nvPr/>
        </p:nvSpPr>
        <p:spPr>
          <a:xfrm rot="4916449">
            <a:off x="-5865923" y="1654527"/>
            <a:ext cx="2893891" cy="1615399"/>
          </a:xfrm>
          <a:custGeom>
            <a:avLst/>
            <a:gdLst>
              <a:gd name="connsiteX0" fmla="*/ 1171892 w 1232989"/>
              <a:gd name="connsiteY0" fmla="*/ 309167 h 688265"/>
              <a:gd name="connsiteX1" fmla="*/ 1157170 w 1232989"/>
              <a:gd name="connsiteY1" fmla="*/ 309167 h 688265"/>
              <a:gd name="connsiteX2" fmla="*/ 1157170 w 1232989"/>
              <a:gd name="connsiteY2" fmla="*/ 153111 h 688265"/>
              <a:gd name="connsiteX3" fmla="*/ 1004058 w 1232989"/>
              <a:gd name="connsiteY3" fmla="*/ 0 h 688265"/>
              <a:gd name="connsiteX4" fmla="*/ 742002 w 1232989"/>
              <a:gd name="connsiteY4" fmla="*/ 0 h 688265"/>
              <a:gd name="connsiteX5" fmla="*/ 618335 w 1232989"/>
              <a:gd name="connsiteY5" fmla="*/ 53000 h 688265"/>
              <a:gd name="connsiteX6" fmla="*/ 494668 w 1232989"/>
              <a:gd name="connsiteY6" fmla="*/ 0 h 688265"/>
              <a:gd name="connsiteX7" fmla="*/ 232612 w 1232989"/>
              <a:gd name="connsiteY7" fmla="*/ 0 h 688265"/>
              <a:gd name="connsiteX8" fmla="*/ 79500 w 1232989"/>
              <a:gd name="connsiteY8" fmla="*/ 153111 h 688265"/>
              <a:gd name="connsiteX9" fmla="*/ 79500 w 1232989"/>
              <a:gd name="connsiteY9" fmla="*/ 309167 h 688265"/>
              <a:gd name="connsiteX10" fmla="*/ 64778 w 1232989"/>
              <a:gd name="connsiteY10" fmla="*/ 309167 h 688265"/>
              <a:gd name="connsiteX11" fmla="*/ 0 w 1232989"/>
              <a:gd name="connsiteY11" fmla="*/ 373945 h 688265"/>
              <a:gd name="connsiteX12" fmla="*/ 0 w 1232989"/>
              <a:gd name="connsiteY12" fmla="*/ 535890 h 688265"/>
              <a:gd name="connsiteX13" fmla="*/ 64778 w 1232989"/>
              <a:gd name="connsiteY13" fmla="*/ 600668 h 688265"/>
              <a:gd name="connsiteX14" fmla="*/ 79500 w 1232989"/>
              <a:gd name="connsiteY14" fmla="*/ 600668 h 688265"/>
              <a:gd name="connsiteX15" fmla="*/ 79500 w 1232989"/>
              <a:gd name="connsiteY15" fmla="*/ 659557 h 688265"/>
              <a:gd name="connsiteX16" fmla="*/ 108945 w 1232989"/>
              <a:gd name="connsiteY16" fmla="*/ 689002 h 688265"/>
              <a:gd name="connsiteX17" fmla="*/ 138389 w 1232989"/>
              <a:gd name="connsiteY17" fmla="*/ 659557 h 688265"/>
              <a:gd name="connsiteX18" fmla="*/ 138389 w 1232989"/>
              <a:gd name="connsiteY18" fmla="*/ 600668 h 688265"/>
              <a:gd name="connsiteX19" fmla="*/ 1095336 w 1232989"/>
              <a:gd name="connsiteY19" fmla="*/ 600668 h 688265"/>
              <a:gd name="connsiteX20" fmla="*/ 1095336 w 1232989"/>
              <a:gd name="connsiteY20" fmla="*/ 659557 h 688265"/>
              <a:gd name="connsiteX21" fmla="*/ 1124781 w 1232989"/>
              <a:gd name="connsiteY21" fmla="*/ 689002 h 688265"/>
              <a:gd name="connsiteX22" fmla="*/ 1154225 w 1232989"/>
              <a:gd name="connsiteY22" fmla="*/ 659557 h 688265"/>
              <a:gd name="connsiteX23" fmla="*/ 1154225 w 1232989"/>
              <a:gd name="connsiteY23" fmla="*/ 600668 h 688265"/>
              <a:gd name="connsiteX24" fmla="*/ 1168947 w 1232989"/>
              <a:gd name="connsiteY24" fmla="*/ 600668 h 688265"/>
              <a:gd name="connsiteX25" fmla="*/ 1233725 w 1232989"/>
              <a:gd name="connsiteY25" fmla="*/ 535890 h 688265"/>
              <a:gd name="connsiteX26" fmla="*/ 1233725 w 1232989"/>
              <a:gd name="connsiteY26" fmla="*/ 373945 h 688265"/>
              <a:gd name="connsiteX27" fmla="*/ 1171892 w 1232989"/>
              <a:gd name="connsiteY27" fmla="*/ 309167 h 688265"/>
              <a:gd name="connsiteX28" fmla="*/ 647779 w 1232989"/>
              <a:gd name="connsiteY28" fmla="*/ 153115 h 688265"/>
              <a:gd name="connsiteX29" fmla="*/ 742002 w 1232989"/>
              <a:gd name="connsiteY29" fmla="*/ 58893 h 688265"/>
              <a:gd name="connsiteX30" fmla="*/ 1004058 w 1232989"/>
              <a:gd name="connsiteY30" fmla="*/ 58893 h 688265"/>
              <a:gd name="connsiteX31" fmla="*/ 1098281 w 1232989"/>
              <a:gd name="connsiteY31" fmla="*/ 153115 h 688265"/>
              <a:gd name="connsiteX32" fmla="*/ 1098281 w 1232989"/>
              <a:gd name="connsiteY32" fmla="*/ 309171 h 688265"/>
              <a:gd name="connsiteX33" fmla="*/ 647779 w 1232989"/>
              <a:gd name="connsiteY33" fmla="*/ 309171 h 688265"/>
              <a:gd name="connsiteX34" fmla="*/ 647779 w 1232989"/>
              <a:gd name="connsiteY34" fmla="*/ 153115 h 688265"/>
              <a:gd name="connsiteX35" fmla="*/ 138389 w 1232989"/>
              <a:gd name="connsiteY35" fmla="*/ 153115 h 688265"/>
              <a:gd name="connsiteX36" fmla="*/ 232612 w 1232989"/>
              <a:gd name="connsiteY36" fmla="*/ 58893 h 688265"/>
              <a:gd name="connsiteX37" fmla="*/ 494668 w 1232989"/>
              <a:gd name="connsiteY37" fmla="*/ 58893 h 688265"/>
              <a:gd name="connsiteX38" fmla="*/ 588890 w 1232989"/>
              <a:gd name="connsiteY38" fmla="*/ 153115 h 688265"/>
              <a:gd name="connsiteX39" fmla="*/ 588890 w 1232989"/>
              <a:gd name="connsiteY39" fmla="*/ 309171 h 688265"/>
              <a:gd name="connsiteX40" fmla="*/ 138389 w 1232989"/>
              <a:gd name="connsiteY40" fmla="*/ 309171 h 688265"/>
              <a:gd name="connsiteX41" fmla="*/ 138389 w 1232989"/>
              <a:gd name="connsiteY41" fmla="*/ 153115 h 688265"/>
              <a:gd name="connsiteX42" fmla="*/ 1177781 w 1232989"/>
              <a:gd name="connsiteY42" fmla="*/ 535894 h 688265"/>
              <a:gd name="connsiteX43" fmla="*/ 1171892 w 1232989"/>
              <a:gd name="connsiteY43" fmla="*/ 541783 h 688265"/>
              <a:gd name="connsiteX44" fmla="*/ 67722 w 1232989"/>
              <a:gd name="connsiteY44" fmla="*/ 541783 h 688265"/>
              <a:gd name="connsiteX45" fmla="*/ 61833 w 1232989"/>
              <a:gd name="connsiteY45" fmla="*/ 535894 h 688265"/>
              <a:gd name="connsiteX46" fmla="*/ 61833 w 1232989"/>
              <a:gd name="connsiteY46" fmla="*/ 373949 h 688265"/>
              <a:gd name="connsiteX47" fmla="*/ 67722 w 1232989"/>
              <a:gd name="connsiteY47" fmla="*/ 368060 h 688265"/>
              <a:gd name="connsiteX48" fmla="*/ 1171892 w 1232989"/>
              <a:gd name="connsiteY48" fmla="*/ 368060 h 688265"/>
              <a:gd name="connsiteX49" fmla="*/ 1177781 w 1232989"/>
              <a:gd name="connsiteY49" fmla="*/ 373949 h 688265"/>
              <a:gd name="connsiteX50" fmla="*/ 1177781 w 1232989"/>
              <a:gd name="connsiteY50" fmla="*/ 535894 h 6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32989" h="688265">
                <a:moveTo>
                  <a:pt x="1171892" y="309167"/>
                </a:moveTo>
                <a:lnTo>
                  <a:pt x="1157170" y="309167"/>
                </a:lnTo>
                <a:lnTo>
                  <a:pt x="1157170" y="153111"/>
                </a:lnTo>
                <a:cubicBezTo>
                  <a:pt x="1157170" y="58889"/>
                  <a:pt x="1101225" y="0"/>
                  <a:pt x="1004058" y="0"/>
                </a:cubicBezTo>
                <a:lnTo>
                  <a:pt x="742002" y="0"/>
                </a:lnTo>
                <a:cubicBezTo>
                  <a:pt x="686057" y="0"/>
                  <a:pt x="644835" y="20611"/>
                  <a:pt x="618335" y="53000"/>
                </a:cubicBezTo>
                <a:cubicBezTo>
                  <a:pt x="591835" y="17667"/>
                  <a:pt x="550613" y="0"/>
                  <a:pt x="494668" y="0"/>
                </a:cubicBezTo>
                <a:lnTo>
                  <a:pt x="232612" y="0"/>
                </a:lnTo>
                <a:cubicBezTo>
                  <a:pt x="138389" y="0"/>
                  <a:pt x="79500" y="55945"/>
                  <a:pt x="79500" y="153111"/>
                </a:cubicBezTo>
                <a:lnTo>
                  <a:pt x="79500" y="309167"/>
                </a:lnTo>
                <a:lnTo>
                  <a:pt x="64778" y="309167"/>
                </a:lnTo>
                <a:cubicBezTo>
                  <a:pt x="29445" y="309167"/>
                  <a:pt x="0" y="338612"/>
                  <a:pt x="0" y="373945"/>
                </a:cubicBezTo>
                <a:lnTo>
                  <a:pt x="0" y="535890"/>
                </a:lnTo>
                <a:cubicBezTo>
                  <a:pt x="0" y="571224"/>
                  <a:pt x="29445" y="600668"/>
                  <a:pt x="64778" y="600668"/>
                </a:cubicBezTo>
                <a:lnTo>
                  <a:pt x="79500" y="600668"/>
                </a:lnTo>
                <a:lnTo>
                  <a:pt x="79500" y="659557"/>
                </a:lnTo>
                <a:cubicBezTo>
                  <a:pt x="79500" y="677224"/>
                  <a:pt x="91278" y="689002"/>
                  <a:pt x="108945" y="689002"/>
                </a:cubicBezTo>
                <a:cubicBezTo>
                  <a:pt x="126611" y="689002"/>
                  <a:pt x="138389" y="677224"/>
                  <a:pt x="138389" y="659557"/>
                </a:cubicBezTo>
                <a:lnTo>
                  <a:pt x="138389" y="600668"/>
                </a:lnTo>
                <a:lnTo>
                  <a:pt x="1095336" y="600668"/>
                </a:lnTo>
                <a:lnTo>
                  <a:pt x="1095336" y="659557"/>
                </a:lnTo>
                <a:cubicBezTo>
                  <a:pt x="1095336" y="677224"/>
                  <a:pt x="1107114" y="689002"/>
                  <a:pt x="1124781" y="689002"/>
                </a:cubicBezTo>
                <a:cubicBezTo>
                  <a:pt x="1142447" y="689002"/>
                  <a:pt x="1154225" y="677224"/>
                  <a:pt x="1154225" y="659557"/>
                </a:cubicBezTo>
                <a:lnTo>
                  <a:pt x="1154225" y="600668"/>
                </a:lnTo>
                <a:lnTo>
                  <a:pt x="1168947" y="600668"/>
                </a:lnTo>
                <a:cubicBezTo>
                  <a:pt x="1204281" y="600668"/>
                  <a:pt x="1233725" y="571224"/>
                  <a:pt x="1233725" y="535890"/>
                </a:cubicBezTo>
                <a:lnTo>
                  <a:pt x="1233725" y="373945"/>
                </a:lnTo>
                <a:cubicBezTo>
                  <a:pt x="1236670" y="338612"/>
                  <a:pt x="1207225" y="309167"/>
                  <a:pt x="1171892" y="309167"/>
                </a:cubicBezTo>
                <a:close/>
                <a:moveTo>
                  <a:pt x="647779" y="153115"/>
                </a:moveTo>
                <a:cubicBezTo>
                  <a:pt x="647779" y="88337"/>
                  <a:pt x="680168" y="58893"/>
                  <a:pt x="742002" y="58893"/>
                </a:cubicBezTo>
                <a:lnTo>
                  <a:pt x="1004058" y="58893"/>
                </a:lnTo>
                <a:cubicBezTo>
                  <a:pt x="1065892" y="58893"/>
                  <a:pt x="1098281" y="88337"/>
                  <a:pt x="1098281" y="153115"/>
                </a:cubicBezTo>
                <a:lnTo>
                  <a:pt x="1098281" y="309171"/>
                </a:lnTo>
                <a:lnTo>
                  <a:pt x="647779" y="309171"/>
                </a:lnTo>
                <a:lnTo>
                  <a:pt x="647779" y="153115"/>
                </a:lnTo>
                <a:close/>
                <a:moveTo>
                  <a:pt x="138389" y="153115"/>
                </a:moveTo>
                <a:cubicBezTo>
                  <a:pt x="138389" y="91282"/>
                  <a:pt x="167834" y="58893"/>
                  <a:pt x="232612" y="58893"/>
                </a:cubicBezTo>
                <a:lnTo>
                  <a:pt x="494668" y="58893"/>
                </a:lnTo>
                <a:cubicBezTo>
                  <a:pt x="556501" y="58893"/>
                  <a:pt x="588890" y="88337"/>
                  <a:pt x="588890" y="153115"/>
                </a:cubicBezTo>
                <a:lnTo>
                  <a:pt x="588890" y="309171"/>
                </a:lnTo>
                <a:lnTo>
                  <a:pt x="138389" y="309171"/>
                </a:lnTo>
                <a:lnTo>
                  <a:pt x="138389" y="153115"/>
                </a:lnTo>
                <a:close/>
                <a:moveTo>
                  <a:pt x="1177781" y="535894"/>
                </a:moveTo>
                <a:cubicBezTo>
                  <a:pt x="1177781" y="538838"/>
                  <a:pt x="1174836" y="541783"/>
                  <a:pt x="1171892" y="541783"/>
                </a:cubicBezTo>
                <a:lnTo>
                  <a:pt x="67722" y="541783"/>
                </a:lnTo>
                <a:cubicBezTo>
                  <a:pt x="64778" y="541783"/>
                  <a:pt x="61833" y="538838"/>
                  <a:pt x="61833" y="535894"/>
                </a:cubicBezTo>
                <a:lnTo>
                  <a:pt x="61833" y="373949"/>
                </a:lnTo>
                <a:cubicBezTo>
                  <a:pt x="61833" y="371005"/>
                  <a:pt x="64778" y="368060"/>
                  <a:pt x="67722" y="368060"/>
                </a:cubicBezTo>
                <a:lnTo>
                  <a:pt x="1171892" y="368060"/>
                </a:lnTo>
                <a:cubicBezTo>
                  <a:pt x="1174836" y="368060"/>
                  <a:pt x="1177781" y="371005"/>
                  <a:pt x="1177781" y="373949"/>
                </a:cubicBezTo>
                <a:lnTo>
                  <a:pt x="1177781" y="53589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3" name="手繪多邊形: 圖案 42">
            <a:extLst>
              <a:ext uri="{FF2B5EF4-FFF2-40B4-BE49-F238E27FC236}">
                <a16:creationId xmlns:a16="http://schemas.microsoft.com/office/drawing/2014/main" id="{A2501292-C72D-42BE-8AA6-40360601AC75}"/>
              </a:ext>
            </a:extLst>
          </p:cNvPr>
          <p:cNvSpPr/>
          <p:nvPr/>
        </p:nvSpPr>
        <p:spPr>
          <a:xfrm>
            <a:off x="9743722" y="-2673211"/>
            <a:ext cx="1427617" cy="1427617"/>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4" name="手繪多邊形: 圖案 43">
            <a:extLst>
              <a:ext uri="{FF2B5EF4-FFF2-40B4-BE49-F238E27FC236}">
                <a16:creationId xmlns:a16="http://schemas.microsoft.com/office/drawing/2014/main" id="{480DC154-6BCE-447B-BD16-8D45D830297F}"/>
              </a:ext>
            </a:extLst>
          </p:cNvPr>
          <p:cNvSpPr/>
          <p:nvPr/>
        </p:nvSpPr>
        <p:spPr>
          <a:xfrm rot="3065280">
            <a:off x="-4542410" y="-1545918"/>
            <a:ext cx="1427617" cy="1427617"/>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5" name="手繪多邊形: 圖案 44">
            <a:extLst>
              <a:ext uri="{FF2B5EF4-FFF2-40B4-BE49-F238E27FC236}">
                <a16:creationId xmlns:a16="http://schemas.microsoft.com/office/drawing/2014/main" id="{6991DE0D-F44B-4336-A44B-4CE43F29C764}"/>
              </a:ext>
            </a:extLst>
          </p:cNvPr>
          <p:cNvSpPr/>
          <p:nvPr/>
        </p:nvSpPr>
        <p:spPr>
          <a:xfrm>
            <a:off x="16043233" y="3637641"/>
            <a:ext cx="1427617" cy="1427617"/>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6" name="手繪多邊形: 圖案 45">
            <a:extLst>
              <a:ext uri="{FF2B5EF4-FFF2-40B4-BE49-F238E27FC236}">
                <a16:creationId xmlns:a16="http://schemas.microsoft.com/office/drawing/2014/main" id="{3278EE98-1952-410A-A700-DD7538489290}"/>
              </a:ext>
            </a:extLst>
          </p:cNvPr>
          <p:cNvSpPr/>
          <p:nvPr/>
        </p:nvSpPr>
        <p:spPr>
          <a:xfrm rot="16825796">
            <a:off x="6095999" y="8776171"/>
            <a:ext cx="1427617" cy="1427617"/>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47" name="直線接點 46">
            <a:extLst>
              <a:ext uri="{FF2B5EF4-FFF2-40B4-BE49-F238E27FC236}">
                <a16:creationId xmlns:a16="http://schemas.microsoft.com/office/drawing/2014/main" id="{C46A9F44-6ECC-45F5-AE37-8BE29922EFFD}"/>
              </a:ext>
            </a:extLst>
          </p:cNvPr>
          <p:cNvCxnSpPr/>
          <p:nvPr/>
        </p:nvCxnSpPr>
        <p:spPr>
          <a:xfrm>
            <a:off x="45834" y="6956475"/>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id="{2CD7CCB2-0DD5-4EBE-B7EF-2C8F075A76D1}"/>
              </a:ext>
            </a:extLst>
          </p:cNvPr>
          <p:cNvCxnSpPr/>
          <p:nvPr/>
        </p:nvCxnSpPr>
        <p:spPr>
          <a:xfrm>
            <a:off x="45834" y="-66656"/>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接點 48">
            <a:extLst>
              <a:ext uri="{FF2B5EF4-FFF2-40B4-BE49-F238E27FC236}">
                <a16:creationId xmlns:a16="http://schemas.microsoft.com/office/drawing/2014/main" id="{321CE90C-9FDF-4602-875F-89F7A66E2B5A}"/>
              </a:ext>
            </a:extLst>
          </p:cNvPr>
          <p:cNvCxnSpPr/>
          <p:nvPr/>
        </p:nvCxnSpPr>
        <p:spPr>
          <a:xfrm>
            <a:off x="3207045" y="6956475"/>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接點 49">
            <a:extLst>
              <a:ext uri="{FF2B5EF4-FFF2-40B4-BE49-F238E27FC236}">
                <a16:creationId xmlns:a16="http://schemas.microsoft.com/office/drawing/2014/main" id="{B7776067-9840-41F4-81ED-8FC0E28DDDB8}"/>
              </a:ext>
            </a:extLst>
          </p:cNvPr>
          <p:cNvCxnSpPr/>
          <p:nvPr/>
        </p:nvCxnSpPr>
        <p:spPr>
          <a:xfrm>
            <a:off x="3207045" y="-66656"/>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A749BF03-50BD-42B8-9662-91C98C5FFD03}"/>
              </a:ext>
            </a:extLst>
          </p:cNvPr>
          <p:cNvCxnSpPr/>
          <p:nvPr/>
        </p:nvCxnSpPr>
        <p:spPr>
          <a:xfrm>
            <a:off x="6368256" y="6956475"/>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接點 51">
            <a:extLst>
              <a:ext uri="{FF2B5EF4-FFF2-40B4-BE49-F238E27FC236}">
                <a16:creationId xmlns:a16="http://schemas.microsoft.com/office/drawing/2014/main" id="{A39E5EE9-3E84-495D-AE56-952EF47F6327}"/>
              </a:ext>
            </a:extLst>
          </p:cNvPr>
          <p:cNvCxnSpPr/>
          <p:nvPr/>
        </p:nvCxnSpPr>
        <p:spPr>
          <a:xfrm>
            <a:off x="6368256" y="-66656"/>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a:extLst>
              <a:ext uri="{FF2B5EF4-FFF2-40B4-BE49-F238E27FC236}">
                <a16:creationId xmlns:a16="http://schemas.microsoft.com/office/drawing/2014/main" id="{D44C9DA5-3F36-4D34-8639-2D1DB22F431D}"/>
              </a:ext>
            </a:extLst>
          </p:cNvPr>
          <p:cNvCxnSpPr/>
          <p:nvPr/>
        </p:nvCxnSpPr>
        <p:spPr>
          <a:xfrm>
            <a:off x="9529467" y="6956475"/>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接點 53">
            <a:extLst>
              <a:ext uri="{FF2B5EF4-FFF2-40B4-BE49-F238E27FC236}">
                <a16:creationId xmlns:a16="http://schemas.microsoft.com/office/drawing/2014/main" id="{127E3364-D57A-4D26-A852-E9488523A86D}"/>
              </a:ext>
            </a:extLst>
          </p:cNvPr>
          <p:cNvCxnSpPr/>
          <p:nvPr/>
        </p:nvCxnSpPr>
        <p:spPr>
          <a:xfrm>
            <a:off x="9529467" y="-66656"/>
            <a:ext cx="2545582"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矩形: 圓角 54">
            <a:extLst>
              <a:ext uri="{FF2B5EF4-FFF2-40B4-BE49-F238E27FC236}">
                <a16:creationId xmlns:a16="http://schemas.microsoft.com/office/drawing/2014/main" id="{FE3876C6-8DCC-45EE-BF8E-0A4D44BFFE96}"/>
              </a:ext>
            </a:extLst>
          </p:cNvPr>
          <p:cNvSpPr/>
          <p:nvPr/>
        </p:nvSpPr>
        <p:spPr>
          <a:xfrm rot="16692904">
            <a:off x="6908365" y="610736"/>
            <a:ext cx="8565912" cy="8565912"/>
          </a:xfrm>
          <a:prstGeom prst="roundRect">
            <a:avLst>
              <a:gd name="adj" fmla="val 5000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E7B076CE-CD97-49F7-BAE8-35F403F0D783}"/>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56" name="矩形 55">
            <a:extLst>
              <a:ext uri="{FF2B5EF4-FFF2-40B4-BE49-F238E27FC236}">
                <a16:creationId xmlns:a16="http://schemas.microsoft.com/office/drawing/2014/main" id="{89140077-C245-4CFA-80FC-AEEC7C91A1A0}"/>
              </a:ext>
            </a:extLst>
          </p:cNvPr>
          <p:cNvSpPr/>
          <p:nvPr/>
        </p:nvSpPr>
        <p:spPr>
          <a:xfrm>
            <a:off x="634821" y="389703"/>
            <a:ext cx="5234517" cy="769441"/>
          </a:xfrm>
          <a:prstGeom prst="rect">
            <a:avLst/>
          </a:prstGeom>
        </p:spPr>
        <p:txBody>
          <a:bodyPr wrap="square">
            <a:spAutoFit/>
          </a:bodyPr>
          <a:lstStyle/>
          <a:p>
            <a:r>
              <a:rPr lang="en-US" altLang="zh-TW" sz="4400" dirty="0">
                <a:solidFill>
                  <a:schemeClr val="bg1"/>
                </a:solidFill>
              </a:rPr>
              <a:t>Morph Template 27</a:t>
            </a:r>
            <a:endParaRPr lang="zh-TW" altLang="en-US" sz="4400" dirty="0"/>
          </a:p>
        </p:txBody>
      </p:sp>
      <p:sp>
        <p:nvSpPr>
          <p:cNvPr id="57" name="圓角矩形 17">
            <a:extLst>
              <a:ext uri="{FF2B5EF4-FFF2-40B4-BE49-F238E27FC236}">
                <a16:creationId xmlns:a16="http://schemas.microsoft.com/office/drawing/2014/main" id="{52AE39B0-4AED-48A5-95D0-EED18AB26217}"/>
              </a:ext>
            </a:extLst>
          </p:cNvPr>
          <p:cNvSpPr/>
          <p:nvPr/>
        </p:nvSpPr>
        <p:spPr>
          <a:xfrm>
            <a:off x="1178980" y="1909640"/>
            <a:ext cx="364036" cy="3640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58" name="手繪多邊形 18">
            <a:extLst>
              <a:ext uri="{FF2B5EF4-FFF2-40B4-BE49-F238E27FC236}">
                <a16:creationId xmlns:a16="http://schemas.microsoft.com/office/drawing/2014/main" id="{36304BF9-996E-41D9-B135-51EAE4B370C4}"/>
              </a:ext>
            </a:extLst>
          </p:cNvPr>
          <p:cNvSpPr/>
          <p:nvPr/>
        </p:nvSpPr>
        <p:spPr>
          <a:xfrm>
            <a:off x="1255678" y="1986324"/>
            <a:ext cx="210640" cy="210668"/>
          </a:xfrm>
          <a:custGeom>
            <a:avLst/>
            <a:gdLst/>
            <a:ahLst/>
            <a:cxnLst/>
            <a:rect l="l" t="t" r="r" b="b"/>
            <a:pathLst>
              <a:path w="133388" h="133406">
                <a:moveTo>
                  <a:pt x="11740" y="0"/>
                </a:moveTo>
                <a:lnTo>
                  <a:pt x="116868" y="105178"/>
                </a:lnTo>
                <a:lnTo>
                  <a:pt x="116868" y="19"/>
                </a:lnTo>
                <a:lnTo>
                  <a:pt x="133388" y="16651"/>
                </a:lnTo>
                <a:lnTo>
                  <a:pt x="133388" y="133406"/>
                </a:lnTo>
                <a:lnTo>
                  <a:pt x="16520" y="133406"/>
                </a:lnTo>
                <a:lnTo>
                  <a:pt x="0" y="116886"/>
                </a:lnTo>
                <a:lnTo>
                  <a:pt x="105259" y="116886"/>
                </a:lnTo>
                <a:lnTo>
                  <a:pt x="0" y="11739"/>
                </a:lnTo>
                <a:lnTo>
                  <a:pt x="1174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chemeClr val="bg1"/>
              </a:solidFill>
            </a:endParaRPr>
          </a:p>
        </p:txBody>
      </p:sp>
      <p:sp>
        <p:nvSpPr>
          <p:cNvPr id="59" name="圓角矩形 20">
            <a:extLst>
              <a:ext uri="{FF2B5EF4-FFF2-40B4-BE49-F238E27FC236}">
                <a16:creationId xmlns:a16="http://schemas.microsoft.com/office/drawing/2014/main" id="{F093EA87-86B8-4FCE-8D3E-B30BFA877BE2}"/>
              </a:ext>
            </a:extLst>
          </p:cNvPr>
          <p:cNvSpPr/>
          <p:nvPr/>
        </p:nvSpPr>
        <p:spPr>
          <a:xfrm>
            <a:off x="1178980" y="3026224"/>
            <a:ext cx="364036" cy="36403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60" name="手繪多邊形 21">
            <a:extLst>
              <a:ext uri="{FF2B5EF4-FFF2-40B4-BE49-F238E27FC236}">
                <a16:creationId xmlns:a16="http://schemas.microsoft.com/office/drawing/2014/main" id="{F4C3EC42-B116-4D7A-86BB-7EA5060DEA92}"/>
              </a:ext>
            </a:extLst>
          </p:cNvPr>
          <p:cNvSpPr/>
          <p:nvPr/>
        </p:nvSpPr>
        <p:spPr>
          <a:xfrm>
            <a:off x="1255678" y="3102908"/>
            <a:ext cx="210640" cy="210668"/>
          </a:xfrm>
          <a:custGeom>
            <a:avLst/>
            <a:gdLst/>
            <a:ahLst/>
            <a:cxnLst/>
            <a:rect l="l" t="t" r="r" b="b"/>
            <a:pathLst>
              <a:path w="133388" h="133406">
                <a:moveTo>
                  <a:pt x="11740" y="0"/>
                </a:moveTo>
                <a:lnTo>
                  <a:pt x="116868" y="105178"/>
                </a:lnTo>
                <a:lnTo>
                  <a:pt x="116868" y="19"/>
                </a:lnTo>
                <a:lnTo>
                  <a:pt x="133388" y="16651"/>
                </a:lnTo>
                <a:lnTo>
                  <a:pt x="133388" y="133406"/>
                </a:lnTo>
                <a:lnTo>
                  <a:pt x="16520" y="133406"/>
                </a:lnTo>
                <a:lnTo>
                  <a:pt x="0" y="116886"/>
                </a:lnTo>
                <a:lnTo>
                  <a:pt x="105259" y="116886"/>
                </a:lnTo>
                <a:lnTo>
                  <a:pt x="0" y="11739"/>
                </a:lnTo>
                <a:lnTo>
                  <a:pt x="1174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chemeClr val="bg1"/>
              </a:solidFill>
            </a:endParaRPr>
          </a:p>
        </p:txBody>
      </p:sp>
      <p:sp>
        <p:nvSpPr>
          <p:cNvPr id="61" name="圓角矩形 23">
            <a:extLst>
              <a:ext uri="{FF2B5EF4-FFF2-40B4-BE49-F238E27FC236}">
                <a16:creationId xmlns:a16="http://schemas.microsoft.com/office/drawing/2014/main" id="{3E5FD1F3-C133-441D-BFDE-AF3648213BBA}"/>
              </a:ext>
            </a:extLst>
          </p:cNvPr>
          <p:cNvSpPr/>
          <p:nvPr/>
        </p:nvSpPr>
        <p:spPr>
          <a:xfrm>
            <a:off x="1178980" y="4142808"/>
            <a:ext cx="364036" cy="36403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62" name="手繪多邊形 24">
            <a:extLst>
              <a:ext uri="{FF2B5EF4-FFF2-40B4-BE49-F238E27FC236}">
                <a16:creationId xmlns:a16="http://schemas.microsoft.com/office/drawing/2014/main" id="{445BE2CE-3B29-4802-B81A-5B1F22191A1A}"/>
              </a:ext>
            </a:extLst>
          </p:cNvPr>
          <p:cNvSpPr/>
          <p:nvPr/>
        </p:nvSpPr>
        <p:spPr>
          <a:xfrm>
            <a:off x="1255678" y="4219492"/>
            <a:ext cx="210640" cy="210668"/>
          </a:xfrm>
          <a:custGeom>
            <a:avLst/>
            <a:gdLst/>
            <a:ahLst/>
            <a:cxnLst/>
            <a:rect l="l" t="t" r="r" b="b"/>
            <a:pathLst>
              <a:path w="133388" h="133406">
                <a:moveTo>
                  <a:pt x="11740" y="0"/>
                </a:moveTo>
                <a:lnTo>
                  <a:pt x="116868" y="105178"/>
                </a:lnTo>
                <a:lnTo>
                  <a:pt x="116868" y="19"/>
                </a:lnTo>
                <a:lnTo>
                  <a:pt x="133388" y="16651"/>
                </a:lnTo>
                <a:lnTo>
                  <a:pt x="133388" y="133406"/>
                </a:lnTo>
                <a:lnTo>
                  <a:pt x="16520" y="133406"/>
                </a:lnTo>
                <a:lnTo>
                  <a:pt x="0" y="116886"/>
                </a:lnTo>
                <a:lnTo>
                  <a:pt x="105259" y="116886"/>
                </a:lnTo>
                <a:lnTo>
                  <a:pt x="0" y="11739"/>
                </a:lnTo>
                <a:lnTo>
                  <a:pt x="1174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chemeClr val="bg1"/>
              </a:solidFill>
            </a:endParaRPr>
          </a:p>
        </p:txBody>
      </p:sp>
      <p:sp>
        <p:nvSpPr>
          <p:cNvPr id="63" name="圓角矩形 26">
            <a:extLst>
              <a:ext uri="{FF2B5EF4-FFF2-40B4-BE49-F238E27FC236}">
                <a16:creationId xmlns:a16="http://schemas.microsoft.com/office/drawing/2014/main" id="{6D8787C5-0141-4C7B-A33D-485976B40EE5}"/>
              </a:ext>
            </a:extLst>
          </p:cNvPr>
          <p:cNvSpPr/>
          <p:nvPr/>
        </p:nvSpPr>
        <p:spPr>
          <a:xfrm>
            <a:off x="1178980" y="5259392"/>
            <a:ext cx="364036" cy="36403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64" name="手繪多邊形 27">
            <a:extLst>
              <a:ext uri="{FF2B5EF4-FFF2-40B4-BE49-F238E27FC236}">
                <a16:creationId xmlns:a16="http://schemas.microsoft.com/office/drawing/2014/main" id="{76C46B35-C7A4-40FF-B9FC-B86EF5469903}"/>
              </a:ext>
            </a:extLst>
          </p:cNvPr>
          <p:cNvSpPr/>
          <p:nvPr/>
        </p:nvSpPr>
        <p:spPr>
          <a:xfrm>
            <a:off x="1255678" y="5336076"/>
            <a:ext cx="210640" cy="210668"/>
          </a:xfrm>
          <a:custGeom>
            <a:avLst/>
            <a:gdLst/>
            <a:ahLst/>
            <a:cxnLst/>
            <a:rect l="l" t="t" r="r" b="b"/>
            <a:pathLst>
              <a:path w="133388" h="133406">
                <a:moveTo>
                  <a:pt x="11740" y="0"/>
                </a:moveTo>
                <a:lnTo>
                  <a:pt x="116868" y="105178"/>
                </a:lnTo>
                <a:lnTo>
                  <a:pt x="116868" y="19"/>
                </a:lnTo>
                <a:lnTo>
                  <a:pt x="133388" y="16651"/>
                </a:lnTo>
                <a:lnTo>
                  <a:pt x="133388" y="133406"/>
                </a:lnTo>
                <a:lnTo>
                  <a:pt x="16520" y="133406"/>
                </a:lnTo>
                <a:lnTo>
                  <a:pt x="0" y="116886"/>
                </a:lnTo>
                <a:lnTo>
                  <a:pt x="105259" y="116886"/>
                </a:lnTo>
                <a:lnTo>
                  <a:pt x="0" y="11739"/>
                </a:lnTo>
                <a:lnTo>
                  <a:pt x="1174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solidFill>
                <a:schemeClr val="bg1"/>
              </a:solidFill>
            </a:endParaRPr>
          </a:p>
        </p:txBody>
      </p:sp>
      <p:sp>
        <p:nvSpPr>
          <p:cNvPr id="65" name="文字方塊 64">
            <a:extLst>
              <a:ext uri="{FF2B5EF4-FFF2-40B4-BE49-F238E27FC236}">
                <a16:creationId xmlns:a16="http://schemas.microsoft.com/office/drawing/2014/main" id="{0FD395ED-498C-4D31-B022-DC0CB482384E}"/>
              </a:ext>
            </a:extLst>
          </p:cNvPr>
          <p:cNvSpPr txBox="1"/>
          <p:nvPr/>
        </p:nvSpPr>
        <p:spPr>
          <a:xfrm>
            <a:off x="1650173" y="1874659"/>
            <a:ext cx="4114800" cy="523220"/>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66" name="文字方塊 65">
            <a:extLst>
              <a:ext uri="{FF2B5EF4-FFF2-40B4-BE49-F238E27FC236}">
                <a16:creationId xmlns:a16="http://schemas.microsoft.com/office/drawing/2014/main" id="{E7FBB7F3-C73D-45BF-A6FA-85FEAB2AADA7}"/>
              </a:ext>
            </a:extLst>
          </p:cNvPr>
          <p:cNvSpPr txBox="1"/>
          <p:nvPr/>
        </p:nvSpPr>
        <p:spPr>
          <a:xfrm>
            <a:off x="1650173" y="3041981"/>
            <a:ext cx="4114800" cy="523220"/>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67" name="文字方塊 66">
            <a:extLst>
              <a:ext uri="{FF2B5EF4-FFF2-40B4-BE49-F238E27FC236}">
                <a16:creationId xmlns:a16="http://schemas.microsoft.com/office/drawing/2014/main" id="{6D3A4822-3106-4900-8715-4BB248023F11}"/>
              </a:ext>
            </a:extLst>
          </p:cNvPr>
          <p:cNvSpPr txBox="1"/>
          <p:nvPr/>
        </p:nvSpPr>
        <p:spPr>
          <a:xfrm>
            <a:off x="1650173" y="4142808"/>
            <a:ext cx="4114800" cy="523220"/>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68" name="文字方塊 67">
            <a:extLst>
              <a:ext uri="{FF2B5EF4-FFF2-40B4-BE49-F238E27FC236}">
                <a16:creationId xmlns:a16="http://schemas.microsoft.com/office/drawing/2014/main" id="{244E71A3-4D66-4808-9AD7-A464A21DD99F}"/>
              </a:ext>
            </a:extLst>
          </p:cNvPr>
          <p:cNvSpPr txBox="1"/>
          <p:nvPr/>
        </p:nvSpPr>
        <p:spPr>
          <a:xfrm>
            <a:off x="1650173" y="5259392"/>
            <a:ext cx="4114800" cy="523220"/>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Tree>
    <p:extLst>
      <p:ext uri="{BB962C8B-B14F-4D97-AF65-F5344CB8AC3E}">
        <p14:creationId xmlns:p14="http://schemas.microsoft.com/office/powerpoint/2010/main" val="2255497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手繪多邊形: 圖案 4">
            <a:extLst>
              <a:ext uri="{FF2B5EF4-FFF2-40B4-BE49-F238E27FC236}">
                <a16:creationId xmlns:a16="http://schemas.microsoft.com/office/drawing/2014/main" id="{874566E8-97BA-4A00-B7C7-0793F928F488}"/>
              </a:ext>
            </a:extLst>
          </p:cNvPr>
          <p:cNvSpPr/>
          <p:nvPr/>
        </p:nvSpPr>
        <p:spPr>
          <a:xfrm>
            <a:off x="785112" y="2879921"/>
            <a:ext cx="1005293" cy="367886"/>
          </a:xfrm>
          <a:custGeom>
            <a:avLst/>
            <a:gdLst>
              <a:gd name="connsiteX0" fmla="*/ 1681649 w 1706925"/>
              <a:gd name="connsiteY0" fmla="*/ 0 h 624647"/>
              <a:gd name="connsiteX1" fmla="*/ 28503 w 1706925"/>
              <a:gd name="connsiteY1" fmla="*/ 0 h 624647"/>
              <a:gd name="connsiteX2" fmla="*/ 0 w 1706925"/>
              <a:gd name="connsiteY2" fmla="*/ 28503 h 624647"/>
              <a:gd name="connsiteX3" fmla="*/ 598553 w 1706925"/>
              <a:gd name="connsiteY3" fmla="*/ 627056 h 624647"/>
              <a:gd name="connsiteX4" fmla="*/ 1111600 w 1706925"/>
              <a:gd name="connsiteY4" fmla="*/ 627056 h 624647"/>
              <a:gd name="connsiteX5" fmla="*/ 1710152 w 1706925"/>
              <a:gd name="connsiteY5" fmla="*/ 28503 h 624647"/>
              <a:gd name="connsiteX6" fmla="*/ 1681649 w 1706925"/>
              <a:gd name="connsiteY6" fmla="*/ 0 h 624647"/>
              <a:gd name="connsiteX7" fmla="*/ 1111600 w 1706925"/>
              <a:gd name="connsiteY7" fmla="*/ 570050 h 624647"/>
              <a:gd name="connsiteX8" fmla="*/ 598553 w 1706925"/>
              <a:gd name="connsiteY8" fmla="*/ 570050 h 624647"/>
              <a:gd name="connsiteX9" fmla="*/ 57745 w 1706925"/>
              <a:gd name="connsiteY9" fmla="*/ 57003 h 624647"/>
              <a:gd name="connsiteX10" fmla="*/ 1652404 w 1706925"/>
              <a:gd name="connsiteY10" fmla="*/ 57003 h 624647"/>
              <a:gd name="connsiteX11" fmla="*/ 1111600 w 1706925"/>
              <a:gd name="connsiteY11" fmla="*/ 570050 h 62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6925" h="624647">
                <a:moveTo>
                  <a:pt x="1681649" y="0"/>
                </a:moveTo>
                <a:lnTo>
                  <a:pt x="28503" y="0"/>
                </a:lnTo>
                <a:cubicBezTo>
                  <a:pt x="12770" y="0"/>
                  <a:pt x="0" y="12740"/>
                  <a:pt x="0" y="28503"/>
                </a:cubicBezTo>
                <a:cubicBezTo>
                  <a:pt x="0" y="358535"/>
                  <a:pt x="268495" y="627056"/>
                  <a:pt x="598553" y="627056"/>
                </a:cubicBezTo>
                <a:lnTo>
                  <a:pt x="1111600" y="627056"/>
                </a:lnTo>
                <a:cubicBezTo>
                  <a:pt x="1441631" y="627056"/>
                  <a:pt x="1710152" y="358535"/>
                  <a:pt x="1710152" y="28503"/>
                </a:cubicBezTo>
                <a:cubicBezTo>
                  <a:pt x="1710152" y="12740"/>
                  <a:pt x="1697412" y="0"/>
                  <a:pt x="1681649" y="0"/>
                </a:cubicBezTo>
                <a:close/>
                <a:moveTo>
                  <a:pt x="1111600" y="570050"/>
                </a:moveTo>
                <a:lnTo>
                  <a:pt x="598553" y="570050"/>
                </a:lnTo>
                <a:cubicBezTo>
                  <a:pt x="309508" y="570050"/>
                  <a:pt x="72623" y="342427"/>
                  <a:pt x="57745" y="57003"/>
                </a:cubicBezTo>
                <a:lnTo>
                  <a:pt x="1652404" y="57003"/>
                </a:lnTo>
                <a:cubicBezTo>
                  <a:pt x="1637530" y="342427"/>
                  <a:pt x="1400644" y="570050"/>
                  <a:pt x="1111600" y="570050"/>
                </a:cubicBezTo>
                <a:close/>
              </a:path>
            </a:pathLst>
          </a:custGeom>
          <a:solidFill>
            <a:schemeClr val="bg1"/>
          </a:solidFill>
          <a:ln w="3330" cap="flat">
            <a:noFill/>
            <a:prstDash val="solid"/>
            <a:miter/>
          </a:ln>
        </p:spPr>
        <p:txBody>
          <a:bodyPr rtlCol="0" anchor="ctr"/>
          <a:lstStyle/>
          <a:p>
            <a:endParaRPr lang="zh-TW" altLang="en-US"/>
          </a:p>
        </p:txBody>
      </p:sp>
      <p:sp>
        <p:nvSpPr>
          <p:cNvPr id="6" name="手繪多邊形: 圖案 5">
            <a:extLst>
              <a:ext uri="{FF2B5EF4-FFF2-40B4-BE49-F238E27FC236}">
                <a16:creationId xmlns:a16="http://schemas.microsoft.com/office/drawing/2014/main" id="{17328907-11E1-41E5-8928-0E27FFBDDCF1}"/>
              </a:ext>
            </a:extLst>
          </p:cNvPr>
          <p:cNvSpPr/>
          <p:nvPr/>
        </p:nvSpPr>
        <p:spPr>
          <a:xfrm>
            <a:off x="1137624" y="2241965"/>
            <a:ext cx="503630" cy="503630"/>
          </a:xfrm>
          <a:custGeom>
            <a:avLst/>
            <a:gdLst>
              <a:gd name="connsiteX0" fmla="*/ 855203 w 855133"/>
              <a:gd name="connsiteY0" fmla="*/ 399320 h 855133"/>
              <a:gd name="connsiteX1" fmla="*/ 854976 w 855133"/>
              <a:gd name="connsiteY1" fmla="*/ 391994 h 855133"/>
              <a:gd name="connsiteX2" fmla="*/ 775198 w 855133"/>
              <a:gd name="connsiteY2" fmla="*/ 291353 h 855133"/>
              <a:gd name="connsiteX3" fmla="*/ 807463 w 855133"/>
              <a:gd name="connsiteY3" fmla="*/ 259088 h 855133"/>
              <a:gd name="connsiteX4" fmla="*/ 820059 w 855133"/>
              <a:gd name="connsiteY4" fmla="*/ 54698 h 855133"/>
              <a:gd name="connsiteX5" fmla="*/ 609396 w 855133"/>
              <a:gd name="connsiteY5" fmla="*/ 34318 h 855133"/>
              <a:gd name="connsiteX6" fmla="*/ 598763 w 855133"/>
              <a:gd name="connsiteY6" fmla="*/ 43982 h 855133"/>
              <a:gd name="connsiteX7" fmla="*/ 563706 w 855133"/>
              <a:gd name="connsiteY7" fmla="*/ 79554 h 855133"/>
              <a:gd name="connsiteX8" fmla="*/ 462152 w 855133"/>
              <a:gd name="connsiteY8" fmla="*/ 173 h 855133"/>
              <a:gd name="connsiteX9" fmla="*/ 342187 w 855133"/>
              <a:gd name="connsiteY9" fmla="*/ 107940 h 855133"/>
              <a:gd name="connsiteX10" fmla="*/ 342043 w 855133"/>
              <a:gd name="connsiteY10" fmla="*/ 114153 h 855133"/>
              <a:gd name="connsiteX11" fmla="*/ 342043 w 855133"/>
              <a:gd name="connsiteY11" fmla="*/ 157848 h 855133"/>
              <a:gd name="connsiteX12" fmla="*/ 285153 w 855133"/>
              <a:gd name="connsiteY12" fmla="*/ 142513 h 855133"/>
              <a:gd name="connsiteX13" fmla="*/ 277828 w 855133"/>
              <a:gd name="connsiteY13" fmla="*/ 142740 h 855133"/>
              <a:gd name="connsiteX14" fmla="*/ 171030 w 855133"/>
              <a:gd name="connsiteY14" fmla="*/ 261480 h 855133"/>
              <a:gd name="connsiteX15" fmla="*/ 171030 w 855133"/>
              <a:gd name="connsiteY15" fmla="*/ 300245 h 855133"/>
              <a:gd name="connsiteX16" fmla="*/ 114140 w 855133"/>
              <a:gd name="connsiteY16" fmla="*/ 285023 h 855133"/>
              <a:gd name="connsiteX17" fmla="*/ 106845 w 855133"/>
              <a:gd name="connsiteY17" fmla="*/ 285250 h 855133"/>
              <a:gd name="connsiteX18" fmla="*/ 17 w 855133"/>
              <a:gd name="connsiteY18" fmla="*/ 403993 h 855133"/>
              <a:gd name="connsiteX19" fmla="*/ 17 w 855133"/>
              <a:gd name="connsiteY19" fmla="*/ 826686 h 855133"/>
              <a:gd name="connsiteX20" fmla="*/ 28520 w 855133"/>
              <a:gd name="connsiteY20" fmla="*/ 855189 h 855133"/>
              <a:gd name="connsiteX21" fmla="*/ 513063 w 855133"/>
              <a:gd name="connsiteY21" fmla="*/ 855189 h 855133"/>
              <a:gd name="connsiteX22" fmla="*/ 627043 w 855133"/>
              <a:gd name="connsiteY22" fmla="*/ 741236 h 855133"/>
              <a:gd name="connsiteX23" fmla="*/ 611737 w 855133"/>
              <a:gd name="connsiteY23" fmla="*/ 684233 h 855133"/>
              <a:gd name="connsiteX24" fmla="*/ 650245 w 855133"/>
              <a:gd name="connsiteY24" fmla="*/ 684233 h 855133"/>
              <a:gd name="connsiteX25" fmla="*/ 769556 w 855133"/>
              <a:gd name="connsiteY25" fmla="*/ 576292 h 855133"/>
              <a:gd name="connsiteX26" fmla="*/ 753967 w 855133"/>
              <a:gd name="connsiteY26" fmla="*/ 512505 h 855133"/>
              <a:gd name="connsiteX27" fmla="*/ 821716 w 855133"/>
              <a:gd name="connsiteY27" fmla="*/ 479926 h 855133"/>
              <a:gd name="connsiteX28" fmla="*/ 855203 w 855133"/>
              <a:gd name="connsiteY28" fmla="*/ 399320 h 855133"/>
              <a:gd name="connsiteX29" fmla="*/ 781464 w 855133"/>
              <a:gd name="connsiteY29" fmla="*/ 439565 h 855133"/>
              <a:gd name="connsiteX30" fmla="*/ 741163 w 855133"/>
              <a:gd name="connsiteY30" fmla="*/ 456183 h 855133"/>
              <a:gd name="connsiteX31" fmla="*/ 741076 w 855133"/>
              <a:gd name="connsiteY31" fmla="*/ 456183 h 855133"/>
              <a:gd name="connsiteX32" fmla="*/ 655570 w 855133"/>
              <a:gd name="connsiteY32" fmla="*/ 456183 h 855133"/>
              <a:gd name="connsiteX33" fmla="*/ 627066 w 855133"/>
              <a:gd name="connsiteY33" fmla="*/ 484686 h 855133"/>
              <a:gd name="connsiteX34" fmla="*/ 655570 w 855133"/>
              <a:gd name="connsiteY34" fmla="*/ 513189 h 855133"/>
              <a:gd name="connsiteX35" fmla="*/ 658706 w 855133"/>
              <a:gd name="connsiteY35" fmla="*/ 513276 h 855133"/>
              <a:gd name="connsiteX36" fmla="*/ 712690 w 855133"/>
              <a:gd name="connsiteY36" fmla="*/ 572134 h 855133"/>
              <a:gd name="connsiteX37" fmla="*/ 650726 w 855133"/>
              <a:gd name="connsiteY37" fmla="*/ 627199 h 855133"/>
              <a:gd name="connsiteX38" fmla="*/ 513060 w 855133"/>
              <a:gd name="connsiteY38" fmla="*/ 627199 h 855133"/>
              <a:gd name="connsiteX39" fmla="*/ 484556 w 855133"/>
              <a:gd name="connsiteY39" fmla="*/ 655703 h 855133"/>
              <a:gd name="connsiteX40" fmla="*/ 513060 w 855133"/>
              <a:gd name="connsiteY40" fmla="*/ 684206 h 855133"/>
              <a:gd name="connsiteX41" fmla="*/ 570066 w 855133"/>
              <a:gd name="connsiteY41" fmla="*/ 741213 h 855133"/>
              <a:gd name="connsiteX42" fmla="*/ 513060 w 855133"/>
              <a:gd name="connsiteY42" fmla="*/ 798219 h 855133"/>
              <a:gd name="connsiteX43" fmla="*/ 57016 w 855133"/>
              <a:gd name="connsiteY43" fmla="*/ 798219 h 855133"/>
              <a:gd name="connsiteX44" fmla="*/ 57016 w 855133"/>
              <a:gd name="connsiteY44" fmla="*/ 403509 h 855133"/>
              <a:gd name="connsiteX45" fmla="*/ 111000 w 855133"/>
              <a:gd name="connsiteY45" fmla="*/ 342113 h 855133"/>
              <a:gd name="connsiteX46" fmla="*/ 114107 w 855133"/>
              <a:gd name="connsiteY46" fmla="*/ 342026 h 855133"/>
              <a:gd name="connsiteX47" fmla="*/ 171026 w 855133"/>
              <a:gd name="connsiteY47" fmla="*/ 398946 h 855133"/>
              <a:gd name="connsiteX48" fmla="*/ 171026 w 855133"/>
              <a:gd name="connsiteY48" fmla="*/ 399146 h 855133"/>
              <a:gd name="connsiteX49" fmla="*/ 199500 w 855133"/>
              <a:gd name="connsiteY49" fmla="*/ 427649 h 855133"/>
              <a:gd name="connsiteX50" fmla="*/ 199530 w 855133"/>
              <a:gd name="connsiteY50" fmla="*/ 427649 h 855133"/>
              <a:gd name="connsiteX51" fmla="*/ 228033 w 855133"/>
              <a:gd name="connsiteY51" fmla="*/ 399176 h 855133"/>
              <a:gd name="connsiteX52" fmla="*/ 228033 w 855133"/>
              <a:gd name="connsiteY52" fmla="*/ 399149 h 855133"/>
              <a:gd name="connsiteX53" fmla="*/ 228033 w 855133"/>
              <a:gd name="connsiteY53" fmla="*/ 260995 h 855133"/>
              <a:gd name="connsiteX54" fmla="*/ 282017 w 855133"/>
              <a:gd name="connsiteY54" fmla="*/ 199600 h 855133"/>
              <a:gd name="connsiteX55" fmla="*/ 285096 w 855133"/>
              <a:gd name="connsiteY55" fmla="*/ 199513 h 855133"/>
              <a:gd name="connsiteX56" fmla="*/ 342046 w 855133"/>
              <a:gd name="connsiteY56" fmla="*/ 256489 h 855133"/>
              <a:gd name="connsiteX57" fmla="*/ 342046 w 855133"/>
              <a:gd name="connsiteY57" fmla="*/ 256660 h 855133"/>
              <a:gd name="connsiteX58" fmla="*/ 370520 w 855133"/>
              <a:gd name="connsiteY58" fmla="*/ 285163 h 855133"/>
              <a:gd name="connsiteX59" fmla="*/ 370550 w 855133"/>
              <a:gd name="connsiteY59" fmla="*/ 285163 h 855133"/>
              <a:gd name="connsiteX60" fmla="*/ 399053 w 855133"/>
              <a:gd name="connsiteY60" fmla="*/ 256690 h 855133"/>
              <a:gd name="connsiteX61" fmla="*/ 399053 w 855133"/>
              <a:gd name="connsiteY61" fmla="*/ 256660 h 855133"/>
              <a:gd name="connsiteX62" fmla="*/ 399053 w 855133"/>
              <a:gd name="connsiteY62" fmla="*/ 114150 h 855133"/>
              <a:gd name="connsiteX63" fmla="*/ 399140 w 855133"/>
              <a:gd name="connsiteY63" fmla="*/ 110986 h 855133"/>
              <a:gd name="connsiteX64" fmla="*/ 457970 w 855133"/>
              <a:gd name="connsiteY64" fmla="*/ 57003 h 855133"/>
              <a:gd name="connsiteX65" fmla="*/ 513036 w 855133"/>
              <a:gd name="connsiteY65" fmla="*/ 119023 h 855133"/>
              <a:gd name="connsiteX66" fmla="*/ 513036 w 855133"/>
              <a:gd name="connsiteY66" fmla="*/ 142680 h 855133"/>
              <a:gd name="connsiteX67" fmla="*/ 530737 w 855133"/>
              <a:gd name="connsiteY67" fmla="*/ 169045 h 855133"/>
              <a:gd name="connsiteX68" fmla="*/ 561832 w 855133"/>
              <a:gd name="connsiteY68" fmla="*/ 162662 h 855133"/>
              <a:gd name="connsiteX69" fmla="*/ 639158 w 855133"/>
              <a:gd name="connsiteY69" fmla="*/ 84193 h 855133"/>
              <a:gd name="connsiteX70" fmla="*/ 645685 w 855133"/>
              <a:gd name="connsiteY70" fmla="*/ 78294 h 855133"/>
              <a:gd name="connsiteX71" fmla="*/ 775742 w 855133"/>
              <a:gd name="connsiteY71" fmla="*/ 90493 h 855133"/>
              <a:gd name="connsiteX72" fmla="*/ 767392 w 855133"/>
              <a:gd name="connsiteY72" fmla="*/ 218556 h 855133"/>
              <a:gd name="connsiteX73" fmla="*/ 692430 w 855133"/>
              <a:gd name="connsiteY73" fmla="*/ 293517 h 855133"/>
              <a:gd name="connsiteX74" fmla="*/ 686244 w 855133"/>
              <a:gd name="connsiteY74" fmla="*/ 324586 h 855133"/>
              <a:gd name="connsiteX75" fmla="*/ 712579 w 855133"/>
              <a:gd name="connsiteY75" fmla="*/ 342173 h 855133"/>
              <a:gd name="connsiteX76" fmla="*/ 736236 w 855133"/>
              <a:gd name="connsiteY76" fmla="*/ 342173 h 855133"/>
              <a:gd name="connsiteX77" fmla="*/ 737746 w 855133"/>
              <a:gd name="connsiteY77" fmla="*/ 342173 h 855133"/>
              <a:gd name="connsiteX78" fmla="*/ 798113 w 855133"/>
              <a:gd name="connsiteY78" fmla="*/ 396157 h 855133"/>
              <a:gd name="connsiteX79" fmla="*/ 798200 w 855133"/>
              <a:gd name="connsiteY79" fmla="*/ 399293 h 855133"/>
              <a:gd name="connsiteX80" fmla="*/ 781464 w 855133"/>
              <a:gd name="connsiteY80" fmla="*/ 439565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5133" h="855133">
                <a:moveTo>
                  <a:pt x="855203" y="399320"/>
                </a:moveTo>
                <a:cubicBezTo>
                  <a:pt x="855203" y="397239"/>
                  <a:pt x="855173" y="395158"/>
                  <a:pt x="854976" y="391994"/>
                </a:cubicBezTo>
                <a:cubicBezTo>
                  <a:pt x="850587" y="344738"/>
                  <a:pt x="818095" y="305917"/>
                  <a:pt x="775198" y="291353"/>
                </a:cubicBezTo>
                <a:lnTo>
                  <a:pt x="807463" y="259088"/>
                </a:lnTo>
                <a:cubicBezTo>
                  <a:pt x="863414" y="204279"/>
                  <a:pt x="869029" y="116605"/>
                  <a:pt x="820059" y="54698"/>
                </a:cubicBezTo>
                <a:cubicBezTo>
                  <a:pt x="767615" y="-9033"/>
                  <a:pt x="673100" y="-18099"/>
                  <a:pt x="609396" y="34318"/>
                </a:cubicBezTo>
                <a:cubicBezTo>
                  <a:pt x="605775" y="37311"/>
                  <a:pt x="602271" y="40475"/>
                  <a:pt x="598763" y="43982"/>
                </a:cubicBezTo>
                <a:lnTo>
                  <a:pt x="563706" y="79554"/>
                </a:lnTo>
                <a:cubicBezTo>
                  <a:pt x="548999" y="36884"/>
                  <a:pt x="510093" y="4619"/>
                  <a:pt x="462152" y="173"/>
                </a:cubicBezTo>
                <a:cubicBezTo>
                  <a:pt x="399020" y="-3274"/>
                  <a:pt x="345577" y="45178"/>
                  <a:pt x="342187" y="107940"/>
                </a:cubicBezTo>
                <a:cubicBezTo>
                  <a:pt x="342073" y="110021"/>
                  <a:pt x="342043" y="112102"/>
                  <a:pt x="342043" y="114153"/>
                </a:cubicBezTo>
                <a:lnTo>
                  <a:pt x="342043" y="157848"/>
                </a:lnTo>
                <a:cubicBezTo>
                  <a:pt x="325284" y="148128"/>
                  <a:pt x="305874" y="142543"/>
                  <a:pt x="285153" y="142513"/>
                </a:cubicBezTo>
                <a:cubicBezTo>
                  <a:pt x="283102" y="142513"/>
                  <a:pt x="280991" y="142569"/>
                  <a:pt x="277828" y="142740"/>
                </a:cubicBezTo>
                <a:cubicBezTo>
                  <a:pt x="216890" y="148412"/>
                  <a:pt x="170004" y="200772"/>
                  <a:pt x="171030" y="261480"/>
                </a:cubicBezTo>
                <a:lnTo>
                  <a:pt x="171030" y="300245"/>
                </a:lnTo>
                <a:cubicBezTo>
                  <a:pt x="153927" y="290354"/>
                  <a:pt x="134433" y="285053"/>
                  <a:pt x="114140" y="285023"/>
                </a:cubicBezTo>
                <a:cubicBezTo>
                  <a:pt x="112089" y="285023"/>
                  <a:pt x="110008" y="285079"/>
                  <a:pt x="106845" y="285250"/>
                </a:cubicBezTo>
                <a:cubicBezTo>
                  <a:pt x="45876" y="290922"/>
                  <a:pt x="-1009" y="343282"/>
                  <a:pt x="17" y="403993"/>
                </a:cubicBezTo>
                <a:lnTo>
                  <a:pt x="17" y="826686"/>
                </a:lnTo>
                <a:cubicBezTo>
                  <a:pt x="17" y="842449"/>
                  <a:pt x="12787" y="855189"/>
                  <a:pt x="28520" y="855189"/>
                </a:cubicBezTo>
                <a:lnTo>
                  <a:pt x="513063" y="855189"/>
                </a:lnTo>
                <a:cubicBezTo>
                  <a:pt x="575939" y="855189"/>
                  <a:pt x="627073" y="804055"/>
                  <a:pt x="627043" y="741236"/>
                </a:cubicBezTo>
                <a:cubicBezTo>
                  <a:pt x="627043" y="720486"/>
                  <a:pt x="621484" y="701018"/>
                  <a:pt x="611737" y="684233"/>
                </a:cubicBezTo>
                <a:lnTo>
                  <a:pt x="650245" y="684233"/>
                </a:lnTo>
                <a:cubicBezTo>
                  <a:pt x="711467" y="685913"/>
                  <a:pt x="763827" y="638343"/>
                  <a:pt x="769556" y="576292"/>
                </a:cubicBezTo>
                <a:cubicBezTo>
                  <a:pt x="770782" y="553090"/>
                  <a:pt x="764966" y="531144"/>
                  <a:pt x="753967" y="512505"/>
                </a:cubicBezTo>
                <a:cubicBezTo>
                  <a:pt x="779560" y="509655"/>
                  <a:pt x="803247" y="498338"/>
                  <a:pt x="821716" y="479926"/>
                </a:cubicBezTo>
                <a:cubicBezTo>
                  <a:pt x="843258" y="458434"/>
                  <a:pt x="855173" y="429817"/>
                  <a:pt x="855203" y="399320"/>
                </a:cubicBezTo>
                <a:close/>
                <a:moveTo>
                  <a:pt x="781464" y="439565"/>
                </a:moveTo>
                <a:cubicBezTo>
                  <a:pt x="770692" y="450280"/>
                  <a:pt x="756412" y="456183"/>
                  <a:pt x="741163" y="456183"/>
                </a:cubicBezTo>
                <a:cubicBezTo>
                  <a:pt x="741133" y="456183"/>
                  <a:pt x="741106" y="456183"/>
                  <a:pt x="741076" y="456183"/>
                </a:cubicBezTo>
                <a:lnTo>
                  <a:pt x="655570" y="456183"/>
                </a:lnTo>
                <a:cubicBezTo>
                  <a:pt x="639806" y="456183"/>
                  <a:pt x="627066" y="468953"/>
                  <a:pt x="627066" y="484686"/>
                </a:cubicBezTo>
                <a:cubicBezTo>
                  <a:pt x="627066" y="500419"/>
                  <a:pt x="639806" y="513189"/>
                  <a:pt x="655570" y="513189"/>
                </a:cubicBezTo>
                <a:lnTo>
                  <a:pt x="658706" y="513276"/>
                </a:lnTo>
                <a:cubicBezTo>
                  <a:pt x="690116" y="514957"/>
                  <a:pt x="714286" y="541863"/>
                  <a:pt x="712690" y="572134"/>
                </a:cubicBezTo>
                <a:cubicBezTo>
                  <a:pt x="709784" y="603543"/>
                  <a:pt x="683134" y="627858"/>
                  <a:pt x="650726" y="627199"/>
                </a:cubicBezTo>
                <a:lnTo>
                  <a:pt x="513060" y="627199"/>
                </a:lnTo>
                <a:cubicBezTo>
                  <a:pt x="497296" y="627199"/>
                  <a:pt x="484556" y="639970"/>
                  <a:pt x="484556" y="655703"/>
                </a:cubicBezTo>
                <a:cubicBezTo>
                  <a:pt x="484556" y="671436"/>
                  <a:pt x="497296" y="684206"/>
                  <a:pt x="513060" y="684206"/>
                </a:cubicBezTo>
                <a:cubicBezTo>
                  <a:pt x="544499" y="684206"/>
                  <a:pt x="570066" y="709773"/>
                  <a:pt x="570066" y="741213"/>
                </a:cubicBezTo>
                <a:cubicBezTo>
                  <a:pt x="570066" y="772652"/>
                  <a:pt x="544499" y="798219"/>
                  <a:pt x="513060" y="798219"/>
                </a:cubicBezTo>
                <a:lnTo>
                  <a:pt x="57016" y="798219"/>
                </a:lnTo>
                <a:lnTo>
                  <a:pt x="57016" y="403509"/>
                </a:lnTo>
                <a:cubicBezTo>
                  <a:pt x="56475" y="371956"/>
                  <a:pt x="80703" y="344965"/>
                  <a:pt x="111000" y="342113"/>
                </a:cubicBezTo>
                <a:lnTo>
                  <a:pt x="114107" y="342026"/>
                </a:lnTo>
                <a:cubicBezTo>
                  <a:pt x="145489" y="342053"/>
                  <a:pt x="170996" y="367593"/>
                  <a:pt x="171026" y="398946"/>
                </a:cubicBezTo>
                <a:lnTo>
                  <a:pt x="171026" y="399146"/>
                </a:lnTo>
                <a:cubicBezTo>
                  <a:pt x="171026" y="414879"/>
                  <a:pt x="183767" y="427649"/>
                  <a:pt x="199500" y="427649"/>
                </a:cubicBezTo>
                <a:cubicBezTo>
                  <a:pt x="199530" y="427649"/>
                  <a:pt x="199530" y="427649"/>
                  <a:pt x="199530" y="427649"/>
                </a:cubicBezTo>
                <a:cubicBezTo>
                  <a:pt x="215263" y="427649"/>
                  <a:pt x="228003" y="414909"/>
                  <a:pt x="228033" y="399176"/>
                </a:cubicBezTo>
                <a:lnTo>
                  <a:pt x="228033" y="399149"/>
                </a:lnTo>
                <a:lnTo>
                  <a:pt x="228033" y="260995"/>
                </a:lnTo>
                <a:cubicBezTo>
                  <a:pt x="227492" y="229442"/>
                  <a:pt x="251720" y="202452"/>
                  <a:pt x="282017" y="199600"/>
                </a:cubicBezTo>
                <a:lnTo>
                  <a:pt x="285096" y="199513"/>
                </a:lnTo>
                <a:cubicBezTo>
                  <a:pt x="316506" y="199569"/>
                  <a:pt x="342016" y="225107"/>
                  <a:pt x="342046" y="256489"/>
                </a:cubicBezTo>
                <a:lnTo>
                  <a:pt x="342046" y="256660"/>
                </a:lnTo>
                <a:cubicBezTo>
                  <a:pt x="342046" y="272393"/>
                  <a:pt x="354786" y="285163"/>
                  <a:pt x="370520" y="285163"/>
                </a:cubicBezTo>
                <a:cubicBezTo>
                  <a:pt x="370550" y="285163"/>
                  <a:pt x="370550" y="285163"/>
                  <a:pt x="370550" y="285163"/>
                </a:cubicBezTo>
                <a:cubicBezTo>
                  <a:pt x="386283" y="285163"/>
                  <a:pt x="399023" y="272423"/>
                  <a:pt x="399053" y="256690"/>
                </a:cubicBezTo>
                <a:lnTo>
                  <a:pt x="399053" y="256660"/>
                </a:lnTo>
                <a:lnTo>
                  <a:pt x="399053" y="114150"/>
                </a:lnTo>
                <a:lnTo>
                  <a:pt x="399140" y="110986"/>
                </a:lnTo>
                <a:cubicBezTo>
                  <a:pt x="400793" y="79604"/>
                  <a:pt x="427072" y="55436"/>
                  <a:pt x="457970" y="57003"/>
                </a:cubicBezTo>
                <a:cubicBezTo>
                  <a:pt x="489437" y="59939"/>
                  <a:pt x="513634" y="86929"/>
                  <a:pt x="513036" y="119023"/>
                </a:cubicBezTo>
                <a:lnTo>
                  <a:pt x="513036" y="142680"/>
                </a:lnTo>
                <a:cubicBezTo>
                  <a:pt x="513036" y="154224"/>
                  <a:pt x="520021" y="164656"/>
                  <a:pt x="530737" y="169045"/>
                </a:cubicBezTo>
                <a:cubicBezTo>
                  <a:pt x="541369" y="173434"/>
                  <a:pt x="553739" y="170926"/>
                  <a:pt x="561832" y="162662"/>
                </a:cubicBezTo>
                <a:lnTo>
                  <a:pt x="639158" y="84193"/>
                </a:lnTo>
                <a:cubicBezTo>
                  <a:pt x="641266" y="82112"/>
                  <a:pt x="643434" y="80145"/>
                  <a:pt x="645685" y="78294"/>
                </a:cubicBezTo>
                <a:cubicBezTo>
                  <a:pt x="685132" y="45859"/>
                  <a:pt x="743591" y="51501"/>
                  <a:pt x="775742" y="90493"/>
                </a:cubicBezTo>
                <a:cubicBezTo>
                  <a:pt x="806183" y="129028"/>
                  <a:pt x="802676" y="183980"/>
                  <a:pt x="767392" y="218556"/>
                </a:cubicBezTo>
                <a:lnTo>
                  <a:pt x="692430" y="293517"/>
                </a:lnTo>
                <a:cubicBezTo>
                  <a:pt x="684280" y="301668"/>
                  <a:pt x="681828" y="313923"/>
                  <a:pt x="686244" y="324586"/>
                </a:cubicBezTo>
                <a:cubicBezTo>
                  <a:pt x="690633" y="335218"/>
                  <a:pt x="701065" y="342173"/>
                  <a:pt x="712579" y="342173"/>
                </a:cubicBezTo>
                <a:lnTo>
                  <a:pt x="736236" y="342173"/>
                </a:lnTo>
                <a:cubicBezTo>
                  <a:pt x="736834" y="342173"/>
                  <a:pt x="737261" y="342173"/>
                  <a:pt x="737746" y="342173"/>
                </a:cubicBezTo>
                <a:cubicBezTo>
                  <a:pt x="768871" y="342173"/>
                  <a:pt x="795320" y="366173"/>
                  <a:pt x="798113" y="396157"/>
                </a:cubicBezTo>
                <a:lnTo>
                  <a:pt x="798200" y="399293"/>
                </a:lnTo>
                <a:cubicBezTo>
                  <a:pt x="798166" y="414512"/>
                  <a:pt x="792240" y="428819"/>
                  <a:pt x="781464" y="439565"/>
                </a:cubicBezTo>
                <a:close/>
              </a:path>
            </a:pathLst>
          </a:custGeom>
          <a:solidFill>
            <a:schemeClr val="bg1"/>
          </a:solidFill>
          <a:ln w="3330" cap="flat">
            <a:noFill/>
            <a:prstDash val="solid"/>
            <a:miter/>
          </a:ln>
        </p:spPr>
        <p:txBody>
          <a:bodyPr rtlCol="0" anchor="ctr"/>
          <a:lstStyle/>
          <a:p>
            <a:endParaRPr lang="zh-TW" altLang="en-US"/>
          </a:p>
        </p:txBody>
      </p:sp>
      <p:sp>
        <p:nvSpPr>
          <p:cNvPr id="7" name="手繪多邊形: 圖案 6">
            <a:extLst>
              <a:ext uri="{FF2B5EF4-FFF2-40B4-BE49-F238E27FC236}">
                <a16:creationId xmlns:a16="http://schemas.microsoft.com/office/drawing/2014/main" id="{F2922D3F-FCA8-4B5F-9DCF-397F1C43E621}"/>
              </a:ext>
            </a:extLst>
          </p:cNvPr>
          <p:cNvSpPr/>
          <p:nvPr/>
        </p:nvSpPr>
        <p:spPr>
          <a:xfrm>
            <a:off x="1041852" y="2347633"/>
            <a:ext cx="491826" cy="491827"/>
          </a:xfrm>
          <a:custGeom>
            <a:avLst/>
            <a:gdLst>
              <a:gd name="connsiteX0" fmla="*/ 0 w 835090"/>
              <a:gd name="connsiteY0" fmla="*/ 798056 h 835090"/>
              <a:gd name="connsiteX1" fmla="*/ 798056 w 835090"/>
              <a:gd name="connsiteY1" fmla="*/ 0 h 835090"/>
              <a:gd name="connsiteX2" fmla="*/ 838363 w 835090"/>
              <a:gd name="connsiteY2" fmla="*/ 40307 h 835090"/>
              <a:gd name="connsiteX3" fmla="*/ 40307 w 835090"/>
              <a:gd name="connsiteY3" fmla="*/ 838363 h 835090"/>
            </a:gdLst>
            <a:ahLst/>
            <a:cxnLst>
              <a:cxn ang="0">
                <a:pos x="connsiteX0" y="connsiteY0"/>
              </a:cxn>
              <a:cxn ang="0">
                <a:pos x="connsiteX1" y="connsiteY1"/>
              </a:cxn>
              <a:cxn ang="0">
                <a:pos x="connsiteX2" y="connsiteY2"/>
              </a:cxn>
              <a:cxn ang="0">
                <a:pos x="connsiteX3" y="connsiteY3"/>
              </a:cxn>
            </a:cxnLst>
            <a:rect l="l" t="t" r="r" b="b"/>
            <a:pathLst>
              <a:path w="835090" h="835090">
                <a:moveTo>
                  <a:pt x="0" y="798056"/>
                </a:moveTo>
                <a:lnTo>
                  <a:pt x="798056" y="0"/>
                </a:lnTo>
                <a:lnTo>
                  <a:pt x="838363" y="40307"/>
                </a:lnTo>
                <a:lnTo>
                  <a:pt x="40307" y="838363"/>
                </a:lnTo>
                <a:close/>
              </a:path>
            </a:pathLst>
          </a:custGeom>
          <a:solidFill>
            <a:schemeClr val="bg1"/>
          </a:solidFill>
          <a:ln w="3330" cap="flat">
            <a:noFill/>
            <a:prstDash val="solid"/>
            <a:miter/>
          </a:ln>
        </p:spPr>
        <p:txBody>
          <a:bodyPr rtlCol="0" anchor="ctr"/>
          <a:lstStyle/>
          <a:p>
            <a:endParaRPr lang="zh-TW" altLang="en-US"/>
          </a:p>
        </p:txBody>
      </p:sp>
      <p:sp>
        <p:nvSpPr>
          <p:cNvPr id="8" name="手繪多邊形: 圖案 7">
            <a:extLst>
              <a:ext uri="{FF2B5EF4-FFF2-40B4-BE49-F238E27FC236}">
                <a16:creationId xmlns:a16="http://schemas.microsoft.com/office/drawing/2014/main" id="{FC1E64F2-9D26-4409-A289-710D7D9F4A1C}"/>
              </a:ext>
            </a:extLst>
          </p:cNvPr>
          <p:cNvSpPr/>
          <p:nvPr/>
        </p:nvSpPr>
        <p:spPr>
          <a:xfrm>
            <a:off x="1406182" y="2376424"/>
            <a:ext cx="33444" cy="82627"/>
          </a:xfrm>
          <a:custGeom>
            <a:avLst/>
            <a:gdLst>
              <a:gd name="connsiteX0" fmla="*/ 0 w 56786"/>
              <a:gd name="connsiteY0" fmla="*/ 0 h 140295"/>
              <a:gd name="connsiteX1" fmla="*/ 57007 w 56786"/>
              <a:gd name="connsiteY1" fmla="*/ 0 h 140295"/>
              <a:gd name="connsiteX2" fmla="*/ 57007 w 56786"/>
              <a:gd name="connsiteY2" fmla="*/ 142513 h 140295"/>
              <a:gd name="connsiteX3" fmla="*/ 0 w 56786"/>
              <a:gd name="connsiteY3" fmla="*/ 142513 h 140295"/>
            </a:gdLst>
            <a:ahLst/>
            <a:cxnLst>
              <a:cxn ang="0">
                <a:pos x="connsiteX0" y="connsiteY0"/>
              </a:cxn>
              <a:cxn ang="0">
                <a:pos x="connsiteX1" y="connsiteY1"/>
              </a:cxn>
              <a:cxn ang="0">
                <a:pos x="connsiteX2" y="connsiteY2"/>
              </a:cxn>
              <a:cxn ang="0">
                <a:pos x="connsiteX3" y="connsiteY3"/>
              </a:cxn>
            </a:cxnLst>
            <a:rect l="l" t="t" r="r" b="b"/>
            <a:pathLst>
              <a:path w="56786" h="140295">
                <a:moveTo>
                  <a:pt x="0" y="0"/>
                </a:moveTo>
                <a:lnTo>
                  <a:pt x="57007" y="0"/>
                </a:lnTo>
                <a:lnTo>
                  <a:pt x="57007" y="142513"/>
                </a:lnTo>
                <a:lnTo>
                  <a:pt x="0" y="142513"/>
                </a:lnTo>
                <a:close/>
              </a:path>
            </a:pathLst>
          </a:custGeom>
          <a:solidFill>
            <a:schemeClr val="bg1"/>
          </a:solidFill>
          <a:ln w="3330" cap="flat">
            <a:noFill/>
            <a:prstDash val="solid"/>
            <a:miter/>
          </a:ln>
        </p:spPr>
        <p:txBody>
          <a:bodyPr rtlCol="0" anchor="ctr"/>
          <a:lstStyle/>
          <a:p>
            <a:endParaRPr lang="zh-TW" altLang="en-US"/>
          </a:p>
        </p:txBody>
      </p:sp>
      <p:sp>
        <p:nvSpPr>
          <p:cNvPr id="9" name="手繪多邊形: 圖案 8">
            <a:extLst>
              <a:ext uri="{FF2B5EF4-FFF2-40B4-BE49-F238E27FC236}">
                <a16:creationId xmlns:a16="http://schemas.microsoft.com/office/drawing/2014/main" id="{6F112F79-0FFA-46E3-A56E-229EAAE78DDF}"/>
              </a:ext>
            </a:extLst>
          </p:cNvPr>
          <p:cNvSpPr/>
          <p:nvPr/>
        </p:nvSpPr>
        <p:spPr>
          <a:xfrm>
            <a:off x="1305462" y="2460357"/>
            <a:ext cx="33444" cy="100333"/>
          </a:xfrm>
          <a:custGeom>
            <a:avLst/>
            <a:gdLst>
              <a:gd name="connsiteX0" fmla="*/ 0 w 56786"/>
              <a:gd name="connsiteY0" fmla="*/ 0 h 170358"/>
              <a:gd name="connsiteX1" fmla="*/ 57007 w 56786"/>
              <a:gd name="connsiteY1" fmla="*/ 0 h 170358"/>
              <a:gd name="connsiteX2" fmla="*/ 57007 w 56786"/>
              <a:gd name="connsiteY2" fmla="*/ 171017 h 170358"/>
              <a:gd name="connsiteX3" fmla="*/ 0 w 56786"/>
              <a:gd name="connsiteY3" fmla="*/ 171017 h 170358"/>
            </a:gdLst>
            <a:ahLst/>
            <a:cxnLst>
              <a:cxn ang="0">
                <a:pos x="connsiteX0" y="connsiteY0"/>
              </a:cxn>
              <a:cxn ang="0">
                <a:pos x="connsiteX1" y="connsiteY1"/>
              </a:cxn>
              <a:cxn ang="0">
                <a:pos x="connsiteX2" y="connsiteY2"/>
              </a:cxn>
              <a:cxn ang="0">
                <a:pos x="connsiteX3" y="connsiteY3"/>
              </a:cxn>
            </a:cxnLst>
            <a:rect l="l" t="t" r="r" b="b"/>
            <a:pathLst>
              <a:path w="56786" h="170358">
                <a:moveTo>
                  <a:pt x="0" y="0"/>
                </a:moveTo>
                <a:lnTo>
                  <a:pt x="57007" y="0"/>
                </a:lnTo>
                <a:lnTo>
                  <a:pt x="57007" y="171017"/>
                </a:lnTo>
                <a:lnTo>
                  <a:pt x="0" y="171017"/>
                </a:lnTo>
                <a:close/>
              </a:path>
            </a:pathLst>
          </a:custGeom>
          <a:solidFill>
            <a:schemeClr val="bg1"/>
          </a:solidFill>
          <a:ln w="3330" cap="flat">
            <a:noFill/>
            <a:prstDash val="solid"/>
            <a:miter/>
          </a:ln>
        </p:spPr>
        <p:txBody>
          <a:bodyPr rtlCol="0" anchor="ctr"/>
          <a:lstStyle/>
          <a:p>
            <a:endParaRPr lang="zh-TW" altLang="en-US"/>
          </a:p>
        </p:txBody>
      </p:sp>
      <p:sp>
        <p:nvSpPr>
          <p:cNvPr id="10" name="手繪多邊形: 圖案 9">
            <a:extLst>
              <a:ext uri="{FF2B5EF4-FFF2-40B4-BE49-F238E27FC236}">
                <a16:creationId xmlns:a16="http://schemas.microsoft.com/office/drawing/2014/main" id="{FA4AB9D6-33CA-4640-926D-320A0DB26989}"/>
              </a:ext>
            </a:extLst>
          </p:cNvPr>
          <p:cNvSpPr/>
          <p:nvPr/>
        </p:nvSpPr>
        <p:spPr>
          <a:xfrm>
            <a:off x="1204742" y="2544121"/>
            <a:ext cx="33444" cy="116071"/>
          </a:xfrm>
          <a:custGeom>
            <a:avLst/>
            <a:gdLst>
              <a:gd name="connsiteX0" fmla="*/ 0 w 56786"/>
              <a:gd name="connsiteY0" fmla="*/ 0 h 197081"/>
              <a:gd name="connsiteX1" fmla="*/ 57007 w 56786"/>
              <a:gd name="connsiteY1" fmla="*/ 0 h 197081"/>
              <a:gd name="connsiteX2" fmla="*/ 57007 w 56786"/>
              <a:gd name="connsiteY2" fmla="*/ 199517 h 197081"/>
              <a:gd name="connsiteX3" fmla="*/ 0 w 56786"/>
              <a:gd name="connsiteY3" fmla="*/ 199517 h 197081"/>
            </a:gdLst>
            <a:ahLst/>
            <a:cxnLst>
              <a:cxn ang="0">
                <a:pos x="connsiteX0" y="connsiteY0"/>
              </a:cxn>
              <a:cxn ang="0">
                <a:pos x="connsiteX1" y="connsiteY1"/>
              </a:cxn>
              <a:cxn ang="0">
                <a:pos x="connsiteX2" y="connsiteY2"/>
              </a:cxn>
              <a:cxn ang="0">
                <a:pos x="connsiteX3" y="connsiteY3"/>
              </a:cxn>
            </a:cxnLst>
            <a:rect l="l" t="t" r="r" b="b"/>
            <a:pathLst>
              <a:path w="56786" h="197081">
                <a:moveTo>
                  <a:pt x="0" y="0"/>
                </a:moveTo>
                <a:lnTo>
                  <a:pt x="57007" y="0"/>
                </a:lnTo>
                <a:lnTo>
                  <a:pt x="57007" y="199517"/>
                </a:lnTo>
                <a:lnTo>
                  <a:pt x="0" y="199517"/>
                </a:lnTo>
                <a:close/>
              </a:path>
            </a:pathLst>
          </a:custGeom>
          <a:solidFill>
            <a:schemeClr val="bg1"/>
          </a:solidFill>
          <a:ln w="3330" cap="flat">
            <a:noFill/>
            <a:prstDash val="solid"/>
            <a:miter/>
          </a:ln>
        </p:spPr>
        <p:txBody>
          <a:bodyPr rtlCol="0" anchor="ctr"/>
          <a:lstStyle/>
          <a:p>
            <a:endParaRPr lang="zh-TW" altLang="en-US"/>
          </a:p>
        </p:txBody>
      </p:sp>
      <p:sp>
        <p:nvSpPr>
          <p:cNvPr id="11" name="手繪多邊形: 圖案 10">
            <a:extLst>
              <a:ext uri="{FF2B5EF4-FFF2-40B4-BE49-F238E27FC236}">
                <a16:creationId xmlns:a16="http://schemas.microsoft.com/office/drawing/2014/main" id="{F94252D3-6505-4586-B96F-305958F42AAA}"/>
              </a:ext>
            </a:extLst>
          </p:cNvPr>
          <p:cNvSpPr/>
          <p:nvPr/>
        </p:nvSpPr>
        <p:spPr>
          <a:xfrm>
            <a:off x="1422967" y="2443570"/>
            <a:ext cx="82627" cy="33444"/>
          </a:xfrm>
          <a:custGeom>
            <a:avLst/>
            <a:gdLst>
              <a:gd name="connsiteX0" fmla="*/ 0 w 140295"/>
              <a:gd name="connsiteY0" fmla="*/ 0 h 56786"/>
              <a:gd name="connsiteX1" fmla="*/ 142513 w 140295"/>
              <a:gd name="connsiteY1" fmla="*/ 0 h 56786"/>
              <a:gd name="connsiteX2" fmla="*/ 142513 w 140295"/>
              <a:gd name="connsiteY2" fmla="*/ 57003 h 56786"/>
              <a:gd name="connsiteX3" fmla="*/ 0 w 140295"/>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40295" h="56786">
                <a:moveTo>
                  <a:pt x="0" y="0"/>
                </a:moveTo>
                <a:lnTo>
                  <a:pt x="142513" y="0"/>
                </a:lnTo>
                <a:lnTo>
                  <a:pt x="14251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2" name="手繪多邊形: 圖案 11">
            <a:extLst>
              <a:ext uri="{FF2B5EF4-FFF2-40B4-BE49-F238E27FC236}">
                <a16:creationId xmlns:a16="http://schemas.microsoft.com/office/drawing/2014/main" id="{6F83B5E3-A46C-4DB9-ACFF-153D338C7408}"/>
              </a:ext>
            </a:extLst>
          </p:cNvPr>
          <p:cNvSpPr/>
          <p:nvPr/>
        </p:nvSpPr>
        <p:spPr>
          <a:xfrm>
            <a:off x="1322249" y="2544121"/>
            <a:ext cx="100333" cy="33444"/>
          </a:xfrm>
          <a:custGeom>
            <a:avLst/>
            <a:gdLst>
              <a:gd name="connsiteX0" fmla="*/ 0 w 170358"/>
              <a:gd name="connsiteY0" fmla="*/ 0 h 56786"/>
              <a:gd name="connsiteX1" fmla="*/ 171017 w 170358"/>
              <a:gd name="connsiteY1" fmla="*/ 0 h 56786"/>
              <a:gd name="connsiteX2" fmla="*/ 171017 w 170358"/>
              <a:gd name="connsiteY2" fmla="*/ 57003 h 56786"/>
              <a:gd name="connsiteX3" fmla="*/ 0 w 170358"/>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70358" h="56786">
                <a:moveTo>
                  <a:pt x="0" y="0"/>
                </a:moveTo>
                <a:lnTo>
                  <a:pt x="171017" y="0"/>
                </a:lnTo>
                <a:lnTo>
                  <a:pt x="17101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3" name="手繪多邊形: 圖案 12">
            <a:extLst>
              <a:ext uri="{FF2B5EF4-FFF2-40B4-BE49-F238E27FC236}">
                <a16:creationId xmlns:a16="http://schemas.microsoft.com/office/drawing/2014/main" id="{D1C0791E-87FC-476F-BE6B-078EAD4AEF5B}"/>
              </a:ext>
            </a:extLst>
          </p:cNvPr>
          <p:cNvSpPr/>
          <p:nvPr/>
        </p:nvSpPr>
        <p:spPr>
          <a:xfrm>
            <a:off x="1221529" y="2644841"/>
            <a:ext cx="116071" cy="33444"/>
          </a:xfrm>
          <a:custGeom>
            <a:avLst/>
            <a:gdLst>
              <a:gd name="connsiteX0" fmla="*/ 0 w 197081"/>
              <a:gd name="connsiteY0" fmla="*/ 0 h 56786"/>
              <a:gd name="connsiteX1" fmla="*/ 199517 w 197081"/>
              <a:gd name="connsiteY1" fmla="*/ 0 h 56786"/>
              <a:gd name="connsiteX2" fmla="*/ 199517 w 197081"/>
              <a:gd name="connsiteY2" fmla="*/ 57007 h 56786"/>
              <a:gd name="connsiteX3" fmla="*/ 0 w 197081"/>
              <a:gd name="connsiteY3" fmla="*/ 57007 h 56786"/>
            </a:gdLst>
            <a:ahLst/>
            <a:cxnLst>
              <a:cxn ang="0">
                <a:pos x="connsiteX0" y="connsiteY0"/>
              </a:cxn>
              <a:cxn ang="0">
                <a:pos x="connsiteX1" y="connsiteY1"/>
              </a:cxn>
              <a:cxn ang="0">
                <a:pos x="connsiteX2" y="connsiteY2"/>
              </a:cxn>
              <a:cxn ang="0">
                <a:pos x="connsiteX3" y="connsiteY3"/>
              </a:cxn>
            </a:cxnLst>
            <a:rect l="l" t="t" r="r" b="b"/>
            <a:pathLst>
              <a:path w="197081" h="56786">
                <a:moveTo>
                  <a:pt x="0" y="0"/>
                </a:moveTo>
                <a:lnTo>
                  <a:pt x="199517" y="0"/>
                </a:lnTo>
                <a:lnTo>
                  <a:pt x="199517"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14" name="手繪多邊形: 圖案 13">
            <a:extLst>
              <a:ext uri="{FF2B5EF4-FFF2-40B4-BE49-F238E27FC236}">
                <a16:creationId xmlns:a16="http://schemas.microsoft.com/office/drawing/2014/main" id="{898E4910-61B4-45ED-B364-42E45C1D45D0}"/>
              </a:ext>
            </a:extLst>
          </p:cNvPr>
          <p:cNvSpPr/>
          <p:nvPr/>
        </p:nvSpPr>
        <p:spPr>
          <a:xfrm>
            <a:off x="845900" y="2280210"/>
            <a:ext cx="263619" cy="245913"/>
          </a:xfrm>
          <a:custGeom>
            <a:avLst/>
            <a:gdLst>
              <a:gd name="connsiteX0" fmla="*/ 428786 w 447608"/>
              <a:gd name="connsiteY0" fmla="*/ 66913 h 417545"/>
              <a:gd name="connsiteX1" fmla="*/ 428672 w 447608"/>
              <a:gd name="connsiteY1" fmla="*/ 66742 h 417545"/>
              <a:gd name="connsiteX2" fmla="*/ 246512 w 447608"/>
              <a:gd name="connsiteY2" fmla="*/ 30372 h 417545"/>
              <a:gd name="connsiteX3" fmla="*/ 240670 w 447608"/>
              <a:gd name="connsiteY3" fmla="*/ 34478 h 417545"/>
              <a:gd name="connsiteX4" fmla="*/ 230408 w 447608"/>
              <a:gd name="connsiteY4" fmla="*/ 42287 h 417545"/>
              <a:gd name="connsiteX5" fmla="*/ 220548 w 447608"/>
              <a:gd name="connsiteY5" fmla="*/ 35189 h 417545"/>
              <a:gd name="connsiteX6" fmla="*/ 36734 w 447608"/>
              <a:gd name="connsiteY6" fmla="*/ 40036 h 417545"/>
              <a:gd name="connsiteX7" fmla="*/ 23 w 447608"/>
              <a:gd name="connsiteY7" fmla="*/ 133439 h 417545"/>
              <a:gd name="connsiteX8" fmla="*/ 40071 w 447608"/>
              <a:gd name="connsiteY8" fmla="*/ 225416 h 417545"/>
              <a:gd name="connsiteX9" fmla="*/ 64325 w 447608"/>
              <a:gd name="connsiteY9" fmla="*/ 243885 h 417545"/>
              <a:gd name="connsiteX10" fmla="*/ 88326 w 447608"/>
              <a:gd name="connsiteY10" fmla="*/ 262641 h 417545"/>
              <a:gd name="connsiteX11" fmla="*/ 88326 w 447608"/>
              <a:gd name="connsiteY11" fmla="*/ 277235 h 417545"/>
              <a:gd name="connsiteX12" fmla="*/ 230839 w 447608"/>
              <a:gd name="connsiteY12" fmla="*/ 419748 h 417545"/>
              <a:gd name="connsiteX13" fmla="*/ 373322 w 447608"/>
              <a:gd name="connsiteY13" fmla="*/ 277208 h 417545"/>
              <a:gd name="connsiteX14" fmla="*/ 373322 w 447608"/>
              <a:gd name="connsiteY14" fmla="*/ 262614 h 417545"/>
              <a:gd name="connsiteX15" fmla="*/ 398549 w 447608"/>
              <a:gd name="connsiteY15" fmla="*/ 242920 h 417545"/>
              <a:gd name="connsiteX16" fmla="*/ 428786 w 447608"/>
              <a:gd name="connsiteY16" fmla="*/ 66913 h 417545"/>
              <a:gd name="connsiteX17" fmla="*/ 363772 w 447608"/>
              <a:gd name="connsiteY17" fmla="*/ 197768 h 417545"/>
              <a:gd name="connsiteX18" fmla="*/ 327289 w 447608"/>
              <a:gd name="connsiteY18" fmla="*/ 226271 h 417545"/>
              <a:gd name="connsiteX19" fmla="*/ 316343 w 447608"/>
              <a:gd name="connsiteY19" fmla="*/ 248732 h 417545"/>
              <a:gd name="connsiteX20" fmla="*/ 316343 w 447608"/>
              <a:gd name="connsiteY20" fmla="*/ 277235 h 417545"/>
              <a:gd name="connsiteX21" fmla="*/ 230836 w 447608"/>
              <a:gd name="connsiteY21" fmla="*/ 362742 h 417545"/>
              <a:gd name="connsiteX22" fmla="*/ 145329 w 447608"/>
              <a:gd name="connsiteY22" fmla="*/ 277235 h 417545"/>
              <a:gd name="connsiteX23" fmla="*/ 145329 w 447608"/>
              <a:gd name="connsiteY23" fmla="*/ 248732 h 417545"/>
              <a:gd name="connsiteX24" fmla="*/ 134383 w 447608"/>
              <a:gd name="connsiteY24" fmla="*/ 226271 h 417545"/>
              <a:gd name="connsiteX25" fmla="*/ 97899 w 447608"/>
              <a:gd name="connsiteY25" fmla="*/ 197768 h 417545"/>
              <a:gd name="connsiteX26" fmla="*/ 94452 w 447608"/>
              <a:gd name="connsiteY26" fmla="*/ 195460 h 417545"/>
              <a:gd name="connsiteX27" fmla="*/ 79688 w 447608"/>
              <a:gd name="connsiteY27" fmla="*/ 184400 h 417545"/>
              <a:gd name="connsiteX28" fmla="*/ 57027 w 447608"/>
              <a:gd name="connsiteY28" fmla="*/ 132410 h 417545"/>
              <a:gd name="connsiteX29" fmla="*/ 77777 w 447608"/>
              <a:gd name="connsiteY29" fmla="*/ 79623 h 417545"/>
              <a:gd name="connsiteX30" fmla="*/ 131133 w 447608"/>
              <a:gd name="connsiteY30" fmla="*/ 56992 h 417545"/>
              <a:gd name="connsiteX31" fmla="*/ 182581 w 447608"/>
              <a:gd name="connsiteY31" fmla="*/ 77742 h 417545"/>
              <a:gd name="connsiteX32" fmla="*/ 185688 w 447608"/>
              <a:gd name="connsiteY32" fmla="*/ 80334 h 417545"/>
              <a:gd name="connsiteX33" fmla="*/ 214191 w 447608"/>
              <a:gd name="connsiteY33" fmla="*/ 100857 h 417545"/>
              <a:gd name="connsiteX34" fmla="*/ 248082 w 447608"/>
              <a:gd name="connsiteY34" fmla="*/ 100430 h 417545"/>
              <a:gd name="connsiteX35" fmla="*/ 278125 w 447608"/>
              <a:gd name="connsiteY35" fmla="*/ 77829 h 417545"/>
              <a:gd name="connsiteX36" fmla="*/ 333963 w 447608"/>
              <a:gd name="connsiteY36" fmla="*/ 66742 h 417545"/>
              <a:gd name="connsiteX37" fmla="*/ 381219 w 447608"/>
              <a:gd name="connsiteY37" fmla="*/ 98295 h 417545"/>
              <a:gd name="connsiteX38" fmla="*/ 363772 w 447608"/>
              <a:gd name="connsiteY38" fmla="*/ 197768 h 4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7608" h="417545">
                <a:moveTo>
                  <a:pt x="428786" y="66913"/>
                </a:moveTo>
                <a:cubicBezTo>
                  <a:pt x="428759" y="66856"/>
                  <a:pt x="428699" y="66799"/>
                  <a:pt x="428672" y="66742"/>
                </a:cubicBezTo>
                <a:cubicBezTo>
                  <a:pt x="388454" y="6515"/>
                  <a:pt x="306709" y="-9846"/>
                  <a:pt x="246512" y="30372"/>
                </a:cubicBezTo>
                <a:cubicBezTo>
                  <a:pt x="244632" y="31598"/>
                  <a:pt x="242778" y="32908"/>
                  <a:pt x="240670" y="34478"/>
                </a:cubicBezTo>
                <a:lnTo>
                  <a:pt x="230408" y="42287"/>
                </a:lnTo>
                <a:lnTo>
                  <a:pt x="220548" y="35189"/>
                </a:lnTo>
                <a:cubicBezTo>
                  <a:pt x="168388" y="-13463"/>
                  <a:pt x="86385" y="-11496"/>
                  <a:pt x="36734" y="40036"/>
                </a:cubicBezTo>
                <a:cubicBezTo>
                  <a:pt x="12423" y="65232"/>
                  <a:pt x="-631" y="98409"/>
                  <a:pt x="23" y="133439"/>
                </a:cubicBezTo>
                <a:cubicBezTo>
                  <a:pt x="678" y="168470"/>
                  <a:pt x="14901" y="201132"/>
                  <a:pt x="40071" y="225416"/>
                </a:cubicBezTo>
                <a:cubicBezTo>
                  <a:pt x="47397" y="232484"/>
                  <a:pt x="55547" y="238697"/>
                  <a:pt x="64325" y="243885"/>
                </a:cubicBezTo>
                <a:lnTo>
                  <a:pt x="88326" y="262641"/>
                </a:lnTo>
                <a:lnTo>
                  <a:pt x="88326" y="277235"/>
                </a:lnTo>
                <a:cubicBezTo>
                  <a:pt x="88326" y="355817"/>
                  <a:pt x="152257" y="419748"/>
                  <a:pt x="230839" y="419748"/>
                </a:cubicBezTo>
                <a:cubicBezTo>
                  <a:pt x="309421" y="419748"/>
                  <a:pt x="373353" y="355787"/>
                  <a:pt x="373322" y="277208"/>
                </a:cubicBezTo>
                <a:lnTo>
                  <a:pt x="373322" y="262614"/>
                </a:lnTo>
                <a:lnTo>
                  <a:pt x="398549" y="242920"/>
                </a:lnTo>
                <a:cubicBezTo>
                  <a:pt x="453127" y="201502"/>
                  <a:pt x="466382" y="124176"/>
                  <a:pt x="428786" y="66913"/>
                </a:cubicBezTo>
                <a:close/>
                <a:moveTo>
                  <a:pt x="363772" y="197768"/>
                </a:moveTo>
                <a:lnTo>
                  <a:pt x="327289" y="226271"/>
                </a:lnTo>
                <a:cubicBezTo>
                  <a:pt x="320391" y="231659"/>
                  <a:pt x="316343" y="239953"/>
                  <a:pt x="316343" y="248732"/>
                </a:cubicBezTo>
                <a:lnTo>
                  <a:pt x="316343" y="277235"/>
                </a:lnTo>
                <a:cubicBezTo>
                  <a:pt x="316343" y="324378"/>
                  <a:pt x="277978" y="362742"/>
                  <a:pt x="230836" y="362742"/>
                </a:cubicBezTo>
                <a:cubicBezTo>
                  <a:pt x="183693" y="362742"/>
                  <a:pt x="145329" y="324378"/>
                  <a:pt x="145329" y="277235"/>
                </a:cubicBezTo>
                <a:lnTo>
                  <a:pt x="145329" y="248732"/>
                </a:lnTo>
                <a:cubicBezTo>
                  <a:pt x="145329" y="239953"/>
                  <a:pt x="141311" y="231659"/>
                  <a:pt x="134383" y="226271"/>
                </a:cubicBezTo>
                <a:lnTo>
                  <a:pt x="97899" y="197768"/>
                </a:lnTo>
                <a:cubicBezTo>
                  <a:pt x="96817" y="196913"/>
                  <a:pt x="95648" y="196145"/>
                  <a:pt x="94452" y="195460"/>
                </a:cubicBezTo>
                <a:cubicBezTo>
                  <a:pt x="89094" y="192410"/>
                  <a:pt x="84134" y="188705"/>
                  <a:pt x="79688" y="184400"/>
                </a:cubicBezTo>
                <a:cubicBezTo>
                  <a:pt x="65438" y="170661"/>
                  <a:pt x="57398" y="152192"/>
                  <a:pt x="57027" y="132410"/>
                </a:cubicBezTo>
                <a:cubicBezTo>
                  <a:pt x="56656" y="112629"/>
                  <a:pt x="64038" y="93876"/>
                  <a:pt x="77777" y="79623"/>
                </a:cubicBezTo>
                <a:cubicBezTo>
                  <a:pt x="92284" y="64574"/>
                  <a:pt x="111695" y="56992"/>
                  <a:pt x="131133" y="56992"/>
                </a:cubicBezTo>
                <a:cubicBezTo>
                  <a:pt x="149658" y="56992"/>
                  <a:pt x="168214" y="63859"/>
                  <a:pt x="182581" y="77742"/>
                </a:cubicBezTo>
                <a:cubicBezTo>
                  <a:pt x="183550" y="78654"/>
                  <a:pt x="184575" y="79539"/>
                  <a:pt x="185688" y="80334"/>
                </a:cubicBezTo>
                <a:lnTo>
                  <a:pt x="214191" y="100857"/>
                </a:lnTo>
                <a:cubicBezTo>
                  <a:pt x="224339" y="108183"/>
                  <a:pt x="238105" y="108012"/>
                  <a:pt x="248082" y="100430"/>
                </a:cubicBezTo>
                <a:lnTo>
                  <a:pt x="278125" y="77829"/>
                </a:lnTo>
                <a:cubicBezTo>
                  <a:pt x="294657" y="66769"/>
                  <a:pt x="314465" y="62894"/>
                  <a:pt x="333963" y="66742"/>
                </a:cubicBezTo>
                <a:cubicBezTo>
                  <a:pt x="353401" y="70617"/>
                  <a:pt x="370189" y="81821"/>
                  <a:pt x="381219" y="98295"/>
                </a:cubicBezTo>
                <a:cubicBezTo>
                  <a:pt x="402367" y="130617"/>
                  <a:pt x="394841" y="174168"/>
                  <a:pt x="363772" y="197768"/>
                </a:cubicBezTo>
                <a:close/>
              </a:path>
            </a:pathLst>
          </a:custGeom>
          <a:solidFill>
            <a:schemeClr val="bg1"/>
          </a:solidFill>
          <a:ln w="3330" cap="flat">
            <a:noFill/>
            <a:prstDash val="solid"/>
            <a:miter/>
          </a:ln>
        </p:spPr>
        <p:txBody>
          <a:bodyPr rtlCol="0" anchor="ctr"/>
          <a:lstStyle/>
          <a:p>
            <a:endParaRPr lang="zh-TW" altLang="en-US"/>
          </a:p>
        </p:txBody>
      </p:sp>
      <p:sp>
        <p:nvSpPr>
          <p:cNvPr id="15" name="手繪多邊形: 圖案 14">
            <a:extLst>
              <a:ext uri="{FF2B5EF4-FFF2-40B4-BE49-F238E27FC236}">
                <a16:creationId xmlns:a16="http://schemas.microsoft.com/office/drawing/2014/main" id="{2501E4E8-1B2F-4DD2-9FC8-3ED9E4D24004}"/>
              </a:ext>
            </a:extLst>
          </p:cNvPr>
          <p:cNvSpPr/>
          <p:nvPr/>
        </p:nvSpPr>
        <p:spPr>
          <a:xfrm>
            <a:off x="1154383" y="2258749"/>
            <a:ext cx="33444" cy="33444"/>
          </a:xfrm>
          <a:custGeom>
            <a:avLst/>
            <a:gdLst>
              <a:gd name="connsiteX0" fmla="*/ 0 w 56786"/>
              <a:gd name="connsiteY0" fmla="*/ 0 h 56786"/>
              <a:gd name="connsiteX1" fmla="*/ 57007 w 56786"/>
              <a:gd name="connsiteY1" fmla="*/ 0 h 56786"/>
              <a:gd name="connsiteX2" fmla="*/ 57007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7" y="0"/>
                </a:lnTo>
                <a:lnTo>
                  <a:pt x="5700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6" name="手繪多邊形: 圖案 15">
            <a:extLst>
              <a:ext uri="{FF2B5EF4-FFF2-40B4-BE49-F238E27FC236}">
                <a16:creationId xmlns:a16="http://schemas.microsoft.com/office/drawing/2014/main" id="{DA223242-6E88-42FD-B258-6960F64DF8CB}"/>
              </a:ext>
            </a:extLst>
          </p:cNvPr>
          <p:cNvSpPr/>
          <p:nvPr/>
        </p:nvSpPr>
        <p:spPr>
          <a:xfrm>
            <a:off x="1255103" y="2795921"/>
            <a:ext cx="33444" cy="33444"/>
          </a:xfrm>
          <a:custGeom>
            <a:avLst/>
            <a:gdLst>
              <a:gd name="connsiteX0" fmla="*/ 0 w 56786"/>
              <a:gd name="connsiteY0" fmla="*/ 0 h 56786"/>
              <a:gd name="connsiteX1" fmla="*/ 57003 w 56786"/>
              <a:gd name="connsiteY1" fmla="*/ 0 h 56786"/>
              <a:gd name="connsiteX2" fmla="*/ 57003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7" name="手繪多邊形: 圖案 16">
            <a:extLst>
              <a:ext uri="{FF2B5EF4-FFF2-40B4-BE49-F238E27FC236}">
                <a16:creationId xmlns:a16="http://schemas.microsoft.com/office/drawing/2014/main" id="{E6F4505B-66E6-41AD-BA9F-23157BF42AB3}"/>
              </a:ext>
            </a:extLst>
          </p:cNvPr>
          <p:cNvSpPr/>
          <p:nvPr/>
        </p:nvSpPr>
        <p:spPr>
          <a:xfrm>
            <a:off x="1691587" y="2342767"/>
            <a:ext cx="66888" cy="133777"/>
          </a:xfrm>
          <a:custGeom>
            <a:avLst/>
            <a:gdLst>
              <a:gd name="connsiteX0" fmla="*/ 0 w 113572"/>
              <a:gd name="connsiteY0" fmla="*/ 0 h 227144"/>
              <a:gd name="connsiteX1" fmla="*/ 0 w 113572"/>
              <a:gd name="connsiteY1" fmla="*/ 57007 h 227144"/>
              <a:gd name="connsiteX2" fmla="*/ 57007 w 113572"/>
              <a:gd name="connsiteY2" fmla="*/ 114010 h 227144"/>
              <a:gd name="connsiteX3" fmla="*/ 0 w 113572"/>
              <a:gd name="connsiteY3" fmla="*/ 171017 h 227144"/>
              <a:gd name="connsiteX4" fmla="*/ 0 w 113572"/>
              <a:gd name="connsiteY4" fmla="*/ 228020 h 227144"/>
              <a:gd name="connsiteX5" fmla="*/ 114010 w 113572"/>
              <a:gd name="connsiteY5" fmla="*/ 114010 h 227144"/>
              <a:gd name="connsiteX6" fmla="*/ 0 w 113572"/>
              <a:gd name="connsiteY6" fmla="*/ 0 h 2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72" h="227144">
                <a:moveTo>
                  <a:pt x="0" y="0"/>
                </a:moveTo>
                <a:lnTo>
                  <a:pt x="0" y="57007"/>
                </a:lnTo>
                <a:cubicBezTo>
                  <a:pt x="31440" y="57007"/>
                  <a:pt x="57007" y="82574"/>
                  <a:pt x="57007" y="114010"/>
                </a:cubicBezTo>
                <a:cubicBezTo>
                  <a:pt x="57007" y="145446"/>
                  <a:pt x="31440" y="171017"/>
                  <a:pt x="0" y="171017"/>
                </a:cubicBezTo>
                <a:lnTo>
                  <a:pt x="0" y="228020"/>
                </a:lnTo>
                <a:cubicBezTo>
                  <a:pt x="62876" y="228020"/>
                  <a:pt x="114010" y="176886"/>
                  <a:pt x="114010" y="114010"/>
                </a:cubicBezTo>
                <a:cubicBezTo>
                  <a:pt x="114010" y="51134"/>
                  <a:pt x="62876" y="0"/>
                  <a:pt x="0" y="0"/>
                </a:cubicBezTo>
                <a:close/>
              </a:path>
            </a:pathLst>
          </a:custGeom>
          <a:solidFill>
            <a:schemeClr val="bg1"/>
          </a:solidFill>
          <a:ln w="3330" cap="flat">
            <a:noFill/>
            <a:prstDash val="solid"/>
            <a:miter/>
          </a:ln>
        </p:spPr>
        <p:txBody>
          <a:bodyPr rtlCol="0" anchor="ctr"/>
          <a:lstStyle/>
          <a:p>
            <a:endParaRPr lang="zh-TW" altLang="en-US"/>
          </a:p>
        </p:txBody>
      </p:sp>
      <p:sp>
        <p:nvSpPr>
          <p:cNvPr id="18" name="手繪多邊形: 圖案 17">
            <a:extLst>
              <a:ext uri="{FF2B5EF4-FFF2-40B4-BE49-F238E27FC236}">
                <a16:creationId xmlns:a16="http://schemas.microsoft.com/office/drawing/2014/main" id="{A1EEF9A2-D81A-41E5-B437-EFC9E247D827}"/>
              </a:ext>
            </a:extLst>
          </p:cNvPr>
          <p:cNvSpPr/>
          <p:nvPr/>
        </p:nvSpPr>
        <p:spPr>
          <a:xfrm>
            <a:off x="818653" y="2493929"/>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D6456B41-AE7C-4887-B888-A867EE0E84BD}"/>
              </a:ext>
            </a:extLst>
          </p:cNvPr>
          <p:cNvSpPr/>
          <p:nvPr/>
        </p:nvSpPr>
        <p:spPr>
          <a:xfrm>
            <a:off x="785112" y="2426783"/>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20" name="手繪多邊形: 圖案 19">
            <a:extLst>
              <a:ext uri="{FF2B5EF4-FFF2-40B4-BE49-F238E27FC236}">
                <a16:creationId xmlns:a16="http://schemas.microsoft.com/office/drawing/2014/main" id="{713315D0-0E68-429D-BC6F-A7521A871580}"/>
              </a:ext>
            </a:extLst>
          </p:cNvPr>
          <p:cNvSpPr/>
          <p:nvPr/>
        </p:nvSpPr>
        <p:spPr>
          <a:xfrm>
            <a:off x="1372642" y="2779200"/>
            <a:ext cx="133777" cy="66888"/>
          </a:xfrm>
          <a:custGeom>
            <a:avLst/>
            <a:gdLst>
              <a:gd name="connsiteX0" fmla="*/ 114010 w 227144"/>
              <a:gd name="connsiteY0" fmla="*/ 0 h 113572"/>
              <a:gd name="connsiteX1" fmla="*/ 0 w 227144"/>
              <a:gd name="connsiteY1" fmla="*/ 114010 h 113572"/>
              <a:gd name="connsiteX2" fmla="*/ 57007 w 227144"/>
              <a:gd name="connsiteY2" fmla="*/ 114010 h 113572"/>
              <a:gd name="connsiteX3" fmla="*/ 114010 w 227144"/>
              <a:gd name="connsiteY3" fmla="*/ 57003 h 113572"/>
              <a:gd name="connsiteX4" fmla="*/ 171017 w 227144"/>
              <a:gd name="connsiteY4" fmla="*/ 114010 h 113572"/>
              <a:gd name="connsiteX5" fmla="*/ 228020 w 227144"/>
              <a:gd name="connsiteY5" fmla="*/ 114010 h 113572"/>
              <a:gd name="connsiteX6" fmla="*/ 114010 w 227144"/>
              <a:gd name="connsiteY6" fmla="*/ 0 h 1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44" h="113572">
                <a:moveTo>
                  <a:pt x="114010" y="0"/>
                </a:moveTo>
                <a:cubicBezTo>
                  <a:pt x="51134" y="0"/>
                  <a:pt x="0" y="51134"/>
                  <a:pt x="0" y="114010"/>
                </a:cubicBezTo>
                <a:lnTo>
                  <a:pt x="57007" y="114010"/>
                </a:lnTo>
                <a:cubicBezTo>
                  <a:pt x="57007" y="82570"/>
                  <a:pt x="82574" y="57003"/>
                  <a:pt x="114010" y="57003"/>
                </a:cubicBezTo>
                <a:cubicBezTo>
                  <a:pt x="145449" y="57003"/>
                  <a:pt x="171017" y="82570"/>
                  <a:pt x="171017" y="114010"/>
                </a:cubicBezTo>
                <a:lnTo>
                  <a:pt x="228020" y="114010"/>
                </a:lnTo>
                <a:cubicBezTo>
                  <a:pt x="228020" y="51134"/>
                  <a:pt x="176886" y="0"/>
                  <a:pt x="114010" y="0"/>
                </a:cubicBezTo>
                <a:close/>
              </a:path>
            </a:pathLst>
          </a:custGeom>
          <a:solidFill>
            <a:schemeClr val="bg1"/>
          </a:solidFill>
          <a:ln w="3330" cap="flat">
            <a:noFill/>
            <a:prstDash val="solid"/>
            <a:miter/>
          </a:ln>
        </p:spPr>
        <p:txBody>
          <a:bodyPr rtlCol="0" anchor="ctr"/>
          <a:lstStyle/>
          <a:p>
            <a:endParaRPr lang="zh-TW" altLang="en-US"/>
          </a:p>
        </p:txBody>
      </p:sp>
      <p:sp>
        <p:nvSpPr>
          <p:cNvPr id="21" name="手繪多邊形: 圖案 20">
            <a:extLst>
              <a:ext uri="{FF2B5EF4-FFF2-40B4-BE49-F238E27FC236}">
                <a16:creationId xmlns:a16="http://schemas.microsoft.com/office/drawing/2014/main" id="{1F2D71D8-EB3F-4AD8-B700-63D19D8B4E57}"/>
              </a:ext>
            </a:extLst>
          </p:cNvPr>
          <p:cNvSpPr/>
          <p:nvPr/>
        </p:nvSpPr>
        <p:spPr>
          <a:xfrm>
            <a:off x="785114" y="2577762"/>
            <a:ext cx="267553" cy="182960"/>
          </a:xfrm>
          <a:custGeom>
            <a:avLst/>
            <a:gdLst>
              <a:gd name="connsiteX0" fmla="*/ 342030 w 454289"/>
              <a:gd name="connsiteY0" fmla="*/ 85507 h 310653"/>
              <a:gd name="connsiteX1" fmla="*/ 338439 w 454289"/>
              <a:gd name="connsiteY1" fmla="*/ 85507 h 310653"/>
              <a:gd name="connsiteX2" fmla="*/ 228020 w 454289"/>
              <a:gd name="connsiteY2" fmla="*/ 0 h 310653"/>
              <a:gd name="connsiteX3" fmla="*/ 117601 w 454289"/>
              <a:gd name="connsiteY3" fmla="*/ 85507 h 310653"/>
              <a:gd name="connsiteX4" fmla="*/ 114010 w 454289"/>
              <a:gd name="connsiteY4" fmla="*/ 85507 h 310653"/>
              <a:gd name="connsiteX5" fmla="*/ 0 w 454289"/>
              <a:gd name="connsiteY5" fmla="*/ 199517 h 310653"/>
              <a:gd name="connsiteX6" fmla="*/ 114010 w 454289"/>
              <a:gd name="connsiteY6" fmla="*/ 313526 h 310653"/>
              <a:gd name="connsiteX7" fmla="*/ 342030 w 454289"/>
              <a:gd name="connsiteY7" fmla="*/ 313526 h 310653"/>
              <a:gd name="connsiteX8" fmla="*/ 456040 w 454289"/>
              <a:gd name="connsiteY8" fmla="*/ 199517 h 310653"/>
              <a:gd name="connsiteX9" fmla="*/ 342030 w 454289"/>
              <a:gd name="connsiteY9" fmla="*/ 85507 h 310653"/>
              <a:gd name="connsiteX10" fmla="*/ 342030 w 454289"/>
              <a:gd name="connsiteY10" fmla="*/ 256550 h 310653"/>
              <a:gd name="connsiteX11" fmla="*/ 114007 w 454289"/>
              <a:gd name="connsiteY11" fmla="*/ 256550 h 310653"/>
              <a:gd name="connsiteX12" fmla="*/ 57000 w 454289"/>
              <a:gd name="connsiteY12" fmla="*/ 199547 h 310653"/>
              <a:gd name="connsiteX13" fmla="*/ 114007 w 454289"/>
              <a:gd name="connsiteY13" fmla="*/ 142540 h 310653"/>
              <a:gd name="connsiteX14" fmla="*/ 142510 w 454289"/>
              <a:gd name="connsiteY14" fmla="*/ 142540 h 310653"/>
              <a:gd name="connsiteX15" fmla="*/ 171013 w 454289"/>
              <a:gd name="connsiteY15" fmla="*/ 114037 h 310653"/>
              <a:gd name="connsiteX16" fmla="*/ 228020 w 454289"/>
              <a:gd name="connsiteY16" fmla="*/ 57033 h 310653"/>
              <a:gd name="connsiteX17" fmla="*/ 285027 w 454289"/>
              <a:gd name="connsiteY17" fmla="*/ 114037 h 310653"/>
              <a:gd name="connsiteX18" fmla="*/ 313530 w 454289"/>
              <a:gd name="connsiteY18" fmla="*/ 142540 h 310653"/>
              <a:gd name="connsiteX19" fmla="*/ 342033 w 454289"/>
              <a:gd name="connsiteY19" fmla="*/ 142540 h 310653"/>
              <a:gd name="connsiteX20" fmla="*/ 399040 w 454289"/>
              <a:gd name="connsiteY20" fmla="*/ 199547 h 310653"/>
              <a:gd name="connsiteX21" fmla="*/ 342030 w 454289"/>
              <a:gd name="connsiteY21" fmla="*/ 256550 h 3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4289" h="310653">
                <a:moveTo>
                  <a:pt x="342030" y="85507"/>
                </a:moveTo>
                <a:lnTo>
                  <a:pt x="338439" y="85507"/>
                </a:lnTo>
                <a:cubicBezTo>
                  <a:pt x="325726" y="36397"/>
                  <a:pt x="281062" y="0"/>
                  <a:pt x="228020" y="0"/>
                </a:cubicBezTo>
                <a:cubicBezTo>
                  <a:pt x="174978" y="0"/>
                  <a:pt x="130284" y="36397"/>
                  <a:pt x="117601" y="85507"/>
                </a:cubicBezTo>
                <a:lnTo>
                  <a:pt x="114010" y="85507"/>
                </a:lnTo>
                <a:cubicBezTo>
                  <a:pt x="51134" y="85507"/>
                  <a:pt x="0" y="136641"/>
                  <a:pt x="0" y="199517"/>
                </a:cubicBezTo>
                <a:cubicBezTo>
                  <a:pt x="0" y="262392"/>
                  <a:pt x="51134" y="313526"/>
                  <a:pt x="114010" y="313526"/>
                </a:cubicBezTo>
                <a:lnTo>
                  <a:pt x="342030" y="313526"/>
                </a:lnTo>
                <a:cubicBezTo>
                  <a:pt x="404905" y="313526"/>
                  <a:pt x="456040" y="262392"/>
                  <a:pt x="456040" y="199517"/>
                </a:cubicBezTo>
                <a:cubicBezTo>
                  <a:pt x="456040" y="136641"/>
                  <a:pt x="404905" y="85507"/>
                  <a:pt x="342030" y="85507"/>
                </a:cubicBezTo>
                <a:close/>
                <a:moveTo>
                  <a:pt x="342030" y="256550"/>
                </a:moveTo>
                <a:lnTo>
                  <a:pt x="114007" y="256550"/>
                </a:lnTo>
                <a:cubicBezTo>
                  <a:pt x="82567" y="256550"/>
                  <a:pt x="57000" y="230983"/>
                  <a:pt x="57000" y="199547"/>
                </a:cubicBezTo>
                <a:cubicBezTo>
                  <a:pt x="57000" y="168107"/>
                  <a:pt x="82567" y="142540"/>
                  <a:pt x="114007" y="142540"/>
                </a:cubicBezTo>
                <a:lnTo>
                  <a:pt x="142510" y="142540"/>
                </a:lnTo>
                <a:cubicBezTo>
                  <a:pt x="158243" y="142540"/>
                  <a:pt x="171013" y="129770"/>
                  <a:pt x="171013" y="114037"/>
                </a:cubicBezTo>
                <a:cubicBezTo>
                  <a:pt x="171013" y="82597"/>
                  <a:pt x="196580" y="57033"/>
                  <a:pt x="228020" y="57033"/>
                </a:cubicBezTo>
                <a:cubicBezTo>
                  <a:pt x="259459" y="57033"/>
                  <a:pt x="285027" y="82600"/>
                  <a:pt x="285027" y="114037"/>
                </a:cubicBezTo>
                <a:cubicBezTo>
                  <a:pt x="285027" y="129770"/>
                  <a:pt x="297797" y="142540"/>
                  <a:pt x="313530" y="142540"/>
                </a:cubicBezTo>
                <a:lnTo>
                  <a:pt x="342033" y="142540"/>
                </a:lnTo>
                <a:cubicBezTo>
                  <a:pt x="373473" y="142540"/>
                  <a:pt x="399040" y="168107"/>
                  <a:pt x="399040" y="199547"/>
                </a:cubicBezTo>
                <a:cubicBezTo>
                  <a:pt x="399033" y="230986"/>
                  <a:pt x="373466" y="256550"/>
                  <a:pt x="342030" y="256550"/>
                </a:cubicBezTo>
                <a:close/>
              </a:path>
            </a:pathLst>
          </a:custGeom>
          <a:solidFill>
            <a:schemeClr val="bg1"/>
          </a:solidFill>
          <a:ln w="3330"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29120C3A-D8D9-44CC-8B8C-ACCF57E10C12}"/>
              </a:ext>
            </a:extLst>
          </p:cNvPr>
          <p:cNvSpPr/>
          <p:nvPr/>
        </p:nvSpPr>
        <p:spPr>
          <a:xfrm>
            <a:off x="869045" y="2728842"/>
            <a:ext cx="100333" cy="100333"/>
          </a:xfrm>
          <a:custGeom>
            <a:avLst/>
            <a:gdLst>
              <a:gd name="connsiteX0" fmla="*/ 142513 w 170358"/>
              <a:gd name="connsiteY0" fmla="*/ 0 h 170358"/>
              <a:gd name="connsiteX1" fmla="*/ 28503 w 170358"/>
              <a:gd name="connsiteY1" fmla="*/ 0 h 170358"/>
              <a:gd name="connsiteX2" fmla="*/ 0 w 170358"/>
              <a:gd name="connsiteY2" fmla="*/ 28503 h 170358"/>
              <a:gd name="connsiteX3" fmla="*/ 0 w 170358"/>
              <a:gd name="connsiteY3" fmla="*/ 142513 h 170358"/>
              <a:gd name="connsiteX4" fmla="*/ 28503 w 170358"/>
              <a:gd name="connsiteY4" fmla="*/ 171017 h 170358"/>
              <a:gd name="connsiteX5" fmla="*/ 142513 w 170358"/>
              <a:gd name="connsiteY5" fmla="*/ 171017 h 170358"/>
              <a:gd name="connsiteX6" fmla="*/ 171017 w 170358"/>
              <a:gd name="connsiteY6" fmla="*/ 142513 h 170358"/>
              <a:gd name="connsiteX7" fmla="*/ 171017 w 170358"/>
              <a:gd name="connsiteY7" fmla="*/ 28503 h 170358"/>
              <a:gd name="connsiteX8" fmla="*/ 142513 w 170358"/>
              <a:gd name="connsiteY8" fmla="*/ 0 h 170358"/>
              <a:gd name="connsiteX9" fmla="*/ 114010 w 170358"/>
              <a:gd name="connsiteY9" fmla="*/ 114010 h 170358"/>
              <a:gd name="connsiteX10" fmla="*/ 57007 w 170358"/>
              <a:gd name="connsiteY10" fmla="*/ 114010 h 170358"/>
              <a:gd name="connsiteX11" fmla="*/ 57007 w 170358"/>
              <a:gd name="connsiteY11" fmla="*/ 57007 h 170358"/>
              <a:gd name="connsiteX12" fmla="*/ 114013 w 170358"/>
              <a:gd name="connsiteY12" fmla="*/ 57007 h 170358"/>
              <a:gd name="connsiteX13" fmla="*/ 114013 w 170358"/>
              <a:gd name="connsiteY13" fmla="*/ 114010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58" h="170358">
                <a:moveTo>
                  <a:pt x="142513" y="0"/>
                </a:moveTo>
                <a:lnTo>
                  <a:pt x="28503" y="0"/>
                </a:lnTo>
                <a:cubicBezTo>
                  <a:pt x="12770" y="0"/>
                  <a:pt x="0" y="12770"/>
                  <a:pt x="0" y="28503"/>
                </a:cubicBezTo>
                <a:lnTo>
                  <a:pt x="0" y="142513"/>
                </a:lnTo>
                <a:cubicBezTo>
                  <a:pt x="0" y="158276"/>
                  <a:pt x="12770" y="171017"/>
                  <a:pt x="28503" y="171017"/>
                </a:cubicBezTo>
                <a:lnTo>
                  <a:pt x="142513" y="171017"/>
                </a:lnTo>
                <a:cubicBezTo>
                  <a:pt x="158246" y="171017"/>
                  <a:pt x="171017" y="158276"/>
                  <a:pt x="171017" y="142513"/>
                </a:cubicBezTo>
                <a:lnTo>
                  <a:pt x="171017" y="28503"/>
                </a:lnTo>
                <a:cubicBezTo>
                  <a:pt x="171017" y="12770"/>
                  <a:pt x="158246" y="0"/>
                  <a:pt x="142513" y="0"/>
                </a:cubicBezTo>
                <a:close/>
                <a:moveTo>
                  <a:pt x="114010" y="114010"/>
                </a:moveTo>
                <a:lnTo>
                  <a:pt x="57007" y="114010"/>
                </a:lnTo>
                <a:lnTo>
                  <a:pt x="57007" y="57007"/>
                </a:lnTo>
                <a:lnTo>
                  <a:pt x="114013" y="57007"/>
                </a:lnTo>
                <a:lnTo>
                  <a:pt x="114013" y="114010"/>
                </a:lnTo>
                <a:close/>
              </a:path>
            </a:pathLst>
          </a:custGeom>
          <a:solidFill>
            <a:schemeClr val="bg1"/>
          </a:solidFill>
          <a:ln w="3330"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C617AC76-1569-4047-92F9-369F954988F4}"/>
              </a:ext>
            </a:extLst>
          </p:cNvPr>
          <p:cNvSpPr/>
          <p:nvPr/>
        </p:nvSpPr>
        <p:spPr>
          <a:xfrm>
            <a:off x="1624441" y="2678482"/>
            <a:ext cx="100333" cy="100333"/>
          </a:xfrm>
          <a:custGeom>
            <a:avLst/>
            <a:gdLst>
              <a:gd name="connsiteX0" fmla="*/ 85507 w 170358"/>
              <a:gd name="connsiteY0" fmla="*/ 0 h 170358"/>
              <a:gd name="connsiteX1" fmla="*/ 0 w 170358"/>
              <a:gd name="connsiteY1" fmla="*/ 85507 h 170358"/>
              <a:gd name="connsiteX2" fmla="*/ 85507 w 170358"/>
              <a:gd name="connsiteY2" fmla="*/ 171013 h 170358"/>
              <a:gd name="connsiteX3" fmla="*/ 171013 w 170358"/>
              <a:gd name="connsiteY3" fmla="*/ 85507 h 170358"/>
              <a:gd name="connsiteX4" fmla="*/ 85507 w 170358"/>
              <a:gd name="connsiteY4" fmla="*/ 0 h 170358"/>
              <a:gd name="connsiteX5" fmla="*/ 85507 w 170358"/>
              <a:gd name="connsiteY5" fmla="*/ 114037 h 170358"/>
              <a:gd name="connsiteX6" fmla="*/ 57003 w 170358"/>
              <a:gd name="connsiteY6" fmla="*/ 85533 h 170358"/>
              <a:gd name="connsiteX7" fmla="*/ 85507 w 170358"/>
              <a:gd name="connsiteY7" fmla="*/ 57030 h 170358"/>
              <a:gd name="connsiteX8" fmla="*/ 114010 w 170358"/>
              <a:gd name="connsiteY8" fmla="*/ 85533 h 170358"/>
              <a:gd name="connsiteX9" fmla="*/ 85507 w 170358"/>
              <a:gd name="connsiteY9" fmla="*/ 114037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58" h="170358">
                <a:moveTo>
                  <a:pt x="85507" y="0"/>
                </a:moveTo>
                <a:cubicBezTo>
                  <a:pt x="38364" y="0"/>
                  <a:pt x="0" y="38364"/>
                  <a:pt x="0" y="85507"/>
                </a:cubicBezTo>
                <a:cubicBezTo>
                  <a:pt x="0" y="132649"/>
                  <a:pt x="38364" y="171013"/>
                  <a:pt x="85507" y="171013"/>
                </a:cubicBezTo>
                <a:cubicBezTo>
                  <a:pt x="132649" y="171013"/>
                  <a:pt x="171013" y="132649"/>
                  <a:pt x="171013" y="85507"/>
                </a:cubicBezTo>
                <a:cubicBezTo>
                  <a:pt x="171013" y="38364"/>
                  <a:pt x="132649" y="0"/>
                  <a:pt x="85507" y="0"/>
                </a:cubicBezTo>
                <a:close/>
                <a:moveTo>
                  <a:pt x="85507" y="114037"/>
                </a:moveTo>
                <a:cubicBezTo>
                  <a:pt x="69774" y="114037"/>
                  <a:pt x="57003" y="101240"/>
                  <a:pt x="57003" y="85533"/>
                </a:cubicBezTo>
                <a:cubicBezTo>
                  <a:pt x="57003" y="69827"/>
                  <a:pt x="69774" y="57030"/>
                  <a:pt x="85507" y="57030"/>
                </a:cubicBezTo>
                <a:cubicBezTo>
                  <a:pt x="101240" y="57030"/>
                  <a:pt x="114010" y="69800"/>
                  <a:pt x="114010" y="85533"/>
                </a:cubicBezTo>
                <a:cubicBezTo>
                  <a:pt x="114010" y="101270"/>
                  <a:pt x="101240" y="114037"/>
                  <a:pt x="85507" y="114037"/>
                </a:cubicBezTo>
                <a:close/>
              </a:path>
            </a:pathLst>
          </a:custGeom>
          <a:solidFill>
            <a:schemeClr val="bg1"/>
          </a:solidFill>
          <a:ln w="3330"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B1BDB955-0948-4A08-9607-7750AFDF520E}"/>
              </a:ext>
            </a:extLst>
          </p:cNvPr>
          <p:cNvSpPr/>
          <p:nvPr/>
        </p:nvSpPr>
        <p:spPr>
          <a:xfrm>
            <a:off x="1557295" y="2611336"/>
            <a:ext cx="234109" cy="234109"/>
          </a:xfrm>
          <a:custGeom>
            <a:avLst/>
            <a:gdLst>
              <a:gd name="connsiteX0" fmla="*/ 199517 w 397503"/>
              <a:gd name="connsiteY0" fmla="*/ 0 h 397503"/>
              <a:gd name="connsiteX1" fmla="*/ 0 w 397503"/>
              <a:gd name="connsiteY1" fmla="*/ 199517 h 397503"/>
              <a:gd name="connsiteX2" fmla="*/ 199517 w 397503"/>
              <a:gd name="connsiteY2" fmla="*/ 399033 h 397503"/>
              <a:gd name="connsiteX3" fmla="*/ 399033 w 397503"/>
              <a:gd name="connsiteY3" fmla="*/ 199517 h 397503"/>
              <a:gd name="connsiteX4" fmla="*/ 199517 w 397503"/>
              <a:gd name="connsiteY4" fmla="*/ 0 h 397503"/>
              <a:gd name="connsiteX5" fmla="*/ 199517 w 397503"/>
              <a:gd name="connsiteY5" fmla="*/ 342057 h 397503"/>
              <a:gd name="connsiteX6" fmla="*/ 57003 w 397503"/>
              <a:gd name="connsiteY6" fmla="*/ 199543 h 397503"/>
              <a:gd name="connsiteX7" fmla="*/ 199517 w 397503"/>
              <a:gd name="connsiteY7" fmla="*/ 57030 h 397503"/>
              <a:gd name="connsiteX8" fmla="*/ 342030 w 397503"/>
              <a:gd name="connsiteY8" fmla="*/ 199543 h 397503"/>
              <a:gd name="connsiteX9" fmla="*/ 199517 w 397503"/>
              <a:gd name="connsiteY9" fmla="*/ 342057 h 39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03" h="397503">
                <a:moveTo>
                  <a:pt x="199517" y="0"/>
                </a:moveTo>
                <a:cubicBezTo>
                  <a:pt x="89525" y="0"/>
                  <a:pt x="0" y="89498"/>
                  <a:pt x="0" y="199517"/>
                </a:cubicBezTo>
                <a:cubicBezTo>
                  <a:pt x="0" y="309535"/>
                  <a:pt x="89525" y="399033"/>
                  <a:pt x="199517" y="399033"/>
                </a:cubicBezTo>
                <a:cubicBezTo>
                  <a:pt x="309508" y="399033"/>
                  <a:pt x="399033" y="309535"/>
                  <a:pt x="399033" y="199517"/>
                </a:cubicBezTo>
                <a:cubicBezTo>
                  <a:pt x="399033" y="89498"/>
                  <a:pt x="309508" y="0"/>
                  <a:pt x="199517" y="0"/>
                </a:cubicBezTo>
                <a:close/>
                <a:moveTo>
                  <a:pt x="199517" y="342057"/>
                </a:moveTo>
                <a:cubicBezTo>
                  <a:pt x="120935" y="342057"/>
                  <a:pt x="57003" y="278099"/>
                  <a:pt x="57003" y="199543"/>
                </a:cubicBezTo>
                <a:cubicBezTo>
                  <a:pt x="57003" y="120961"/>
                  <a:pt x="120935" y="57030"/>
                  <a:pt x="199517" y="57030"/>
                </a:cubicBezTo>
                <a:cubicBezTo>
                  <a:pt x="278099" y="57030"/>
                  <a:pt x="342030" y="120961"/>
                  <a:pt x="342030" y="199543"/>
                </a:cubicBezTo>
                <a:cubicBezTo>
                  <a:pt x="342030" y="278125"/>
                  <a:pt x="278099" y="342057"/>
                  <a:pt x="199517" y="342057"/>
                </a:cubicBezTo>
                <a:close/>
              </a:path>
            </a:pathLst>
          </a:custGeom>
          <a:solidFill>
            <a:schemeClr val="bg1"/>
          </a:solidFill>
          <a:ln w="3330" cap="flat">
            <a:noFill/>
            <a:prstDash val="solid"/>
            <a:miter/>
          </a:ln>
        </p:spPr>
        <p:txBody>
          <a:bodyPr rtlCol="0" anchor="ctr"/>
          <a:lstStyle/>
          <a:p>
            <a:endParaRPr lang="zh-TW" altLang="en-US"/>
          </a:p>
        </p:txBody>
      </p:sp>
      <p:cxnSp>
        <p:nvCxnSpPr>
          <p:cNvPr id="25" name="直線接點 24">
            <a:extLst>
              <a:ext uri="{FF2B5EF4-FFF2-40B4-BE49-F238E27FC236}">
                <a16:creationId xmlns:a16="http://schemas.microsoft.com/office/drawing/2014/main" id="{003D71BB-E7AF-45AC-A707-D7CA5915C206}"/>
              </a:ext>
            </a:extLst>
          </p:cNvPr>
          <p:cNvCxnSpPr/>
          <p:nvPr/>
        </p:nvCxnSpPr>
        <p:spPr>
          <a:xfrm>
            <a:off x="45834" y="3489470"/>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83608AC2-B53E-4937-A349-5A73EEDAEEA8}"/>
              </a:ext>
            </a:extLst>
          </p:cNvPr>
          <p:cNvCxnSpPr/>
          <p:nvPr/>
        </p:nvCxnSpPr>
        <p:spPr>
          <a:xfrm>
            <a:off x="45834" y="4051173"/>
            <a:ext cx="254558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文字方塊 26">
            <a:extLst>
              <a:ext uri="{FF2B5EF4-FFF2-40B4-BE49-F238E27FC236}">
                <a16:creationId xmlns:a16="http://schemas.microsoft.com/office/drawing/2014/main" id="{B3D06F9B-20B8-498C-9C0E-15246DCA561E}"/>
              </a:ext>
            </a:extLst>
          </p:cNvPr>
          <p:cNvSpPr txBox="1"/>
          <p:nvPr/>
        </p:nvSpPr>
        <p:spPr>
          <a:xfrm>
            <a:off x="411094" y="3539489"/>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28" name="文字方塊 27">
            <a:extLst>
              <a:ext uri="{FF2B5EF4-FFF2-40B4-BE49-F238E27FC236}">
                <a16:creationId xmlns:a16="http://schemas.microsoft.com/office/drawing/2014/main" id="{624F0A0B-CBE5-48BA-8B10-282F55026F6F}"/>
              </a:ext>
            </a:extLst>
          </p:cNvPr>
          <p:cNvSpPr txBox="1"/>
          <p:nvPr/>
        </p:nvSpPr>
        <p:spPr>
          <a:xfrm>
            <a:off x="45835" y="4277050"/>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cxnSp>
        <p:nvCxnSpPr>
          <p:cNvPr id="51" name="直線接點 50">
            <a:extLst>
              <a:ext uri="{FF2B5EF4-FFF2-40B4-BE49-F238E27FC236}">
                <a16:creationId xmlns:a16="http://schemas.microsoft.com/office/drawing/2014/main" id="{3E22DC0F-DEEB-4CB3-A823-E5B05080323F}"/>
              </a:ext>
            </a:extLst>
          </p:cNvPr>
          <p:cNvCxnSpPr/>
          <p:nvPr/>
        </p:nvCxnSpPr>
        <p:spPr>
          <a:xfrm>
            <a:off x="3207045" y="3489470"/>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接點 51">
            <a:extLst>
              <a:ext uri="{FF2B5EF4-FFF2-40B4-BE49-F238E27FC236}">
                <a16:creationId xmlns:a16="http://schemas.microsoft.com/office/drawing/2014/main" id="{8F6342DB-1829-4FBD-A6F1-D895E1CD4996}"/>
              </a:ext>
            </a:extLst>
          </p:cNvPr>
          <p:cNvCxnSpPr/>
          <p:nvPr/>
        </p:nvCxnSpPr>
        <p:spPr>
          <a:xfrm>
            <a:off x="3207045" y="4051173"/>
            <a:ext cx="2545582"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文字方塊 52">
            <a:extLst>
              <a:ext uri="{FF2B5EF4-FFF2-40B4-BE49-F238E27FC236}">
                <a16:creationId xmlns:a16="http://schemas.microsoft.com/office/drawing/2014/main" id="{D2E67D29-E62F-49BF-9FB3-0261F7E23327}"/>
              </a:ext>
            </a:extLst>
          </p:cNvPr>
          <p:cNvSpPr txBox="1"/>
          <p:nvPr/>
        </p:nvSpPr>
        <p:spPr>
          <a:xfrm>
            <a:off x="3572305" y="3539489"/>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54" name="文字方塊 53">
            <a:extLst>
              <a:ext uri="{FF2B5EF4-FFF2-40B4-BE49-F238E27FC236}">
                <a16:creationId xmlns:a16="http://schemas.microsoft.com/office/drawing/2014/main" id="{4DAAF7DC-5286-4A70-98A2-E7DDB510537F}"/>
              </a:ext>
            </a:extLst>
          </p:cNvPr>
          <p:cNvSpPr txBox="1"/>
          <p:nvPr/>
        </p:nvSpPr>
        <p:spPr>
          <a:xfrm>
            <a:off x="3207046" y="4277050"/>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cxnSp>
        <p:nvCxnSpPr>
          <p:cNvPr id="75" name="直線接點 74">
            <a:extLst>
              <a:ext uri="{FF2B5EF4-FFF2-40B4-BE49-F238E27FC236}">
                <a16:creationId xmlns:a16="http://schemas.microsoft.com/office/drawing/2014/main" id="{D4FE111B-C7A7-4F91-B4D3-9795497BFD52}"/>
              </a:ext>
            </a:extLst>
          </p:cNvPr>
          <p:cNvCxnSpPr/>
          <p:nvPr/>
        </p:nvCxnSpPr>
        <p:spPr>
          <a:xfrm>
            <a:off x="6368256" y="3489470"/>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接點 75">
            <a:extLst>
              <a:ext uri="{FF2B5EF4-FFF2-40B4-BE49-F238E27FC236}">
                <a16:creationId xmlns:a16="http://schemas.microsoft.com/office/drawing/2014/main" id="{5E8B168E-4FB9-4A00-930A-93C45505AC30}"/>
              </a:ext>
            </a:extLst>
          </p:cNvPr>
          <p:cNvCxnSpPr/>
          <p:nvPr/>
        </p:nvCxnSpPr>
        <p:spPr>
          <a:xfrm>
            <a:off x="6368256" y="4051173"/>
            <a:ext cx="2545582"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文字方塊 76">
            <a:extLst>
              <a:ext uri="{FF2B5EF4-FFF2-40B4-BE49-F238E27FC236}">
                <a16:creationId xmlns:a16="http://schemas.microsoft.com/office/drawing/2014/main" id="{F7A504E4-ED84-483E-8A92-36C111BEDE43}"/>
              </a:ext>
            </a:extLst>
          </p:cNvPr>
          <p:cNvSpPr txBox="1"/>
          <p:nvPr/>
        </p:nvSpPr>
        <p:spPr>
          <a:xfrm>
            <a:off x="6733516" y="3539489"/>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78" name="文字方塊 77">
            <a:extLst>
              <a:ext uri="{FF2B5EF4-FFF2-40B4-BE49-F238E27FC236}">
                <a16:creationId xmlns:a16="http://schemas.microsoft.com/office/drawing/2014/main" id="{3F053E9A-1E86-407B-9BA5-E28865987D35}"/>
              </a:ext>
            </a:extLst>
          </p:cNvPr>
          <p:cNvSpPr txBox="1"/>
          <p:nvPr/>
        </p:nvSpPr>
        <p:spPr>
          <a:xfrm>
            <a:off x="6368257" y="4277050"/>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cxnSp>
        <p:nvCxnSpPr>
          <p:cNvPr id="99" name="直線接點 98">
            <a:extLst>
              <a:ext uri="{FF2B5EF4-FFF2-40B4-BE49-F238E27FC236}">
                <a16:creationId xmlns:a16="http://schemas.microsoft.com/office/drawing/2014/main" id="{3F6E3552-F205-48E0-BBA7-F39535CAA734}"/>
              </a:ext>
            </a:extLst>
          </p:cNvPr>
          <p:cNvCxnSpPr/>
          <p:nvPr/>
        </p:nvCxnSpPr>
        <p:spPr>
          <a:xfrm>
            <a:off x="9529467" y="3489470"/>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接點 99">
            <a:extLst>
              <a:ext uri="{FF2B5EF4-FFF2-40B4-BE49-F238E27FC236}">
                <a16:creationId xmlns:a16="http://schemas.microsoft.com/office/drawing/2014/main" id="{CDA4C8EA-7AD7-4D85-BC87-C478AC9F2A39}"/>
              </a:ext>
            </a:extLst>
          </p:cNvPr>
          <p:cNvCxnSpPr/>
          <p:nvPr/>
        </p:nvCxnSpPr>
        <p:spPr>
          <a:xfrm>
            <a:off x="9529467" y="4051173"/>
            <a:ext cx="2545582" cy="0"/>
          </a:xfrm>
          <a:prstGeom prst="line">
            <a:avLst/>
          </a:prstGeom>
        </p:spPr>
        <p:style>
          <a:lnRef idx="1">
            <a:schemeClr val="accent1"/>
          </a:lnRef>
          <a:fillRef idx="0">
            <a:schemeClr val="accent1"/>
          </a:fillRef>
          <a:effectRef idx="0">
            <a:schemeClr val="accent1"/>
          </a:effectRef>
          <a:fontRef idx="minor">
            <a:schemeClr val="tx1"/>
          </a:fontRef>
        </p:style>
      </p:cxnSp>
      <p:sp>
        <p:nvSpPr>
          <p:cNvPr id="101" name="文字方塊 100">
            <a:extLst>
              <a:ext uri="{FF2B5EF4-FFF2-40B4-BE49-F238E27FC236}">
                <a16:creationId xmlns:a16="http://schemas.microsoft.com/office/drawing/2014/main" id="{CAC0965D-DDA9-4B6F-846F-CB90C830B91B}"/>
              </a:ext>
            </a:extLst>
          </p:cNvPr>
          <p:cNvSpPr txBox="1"/>
          <p:nvPr/>
        </p:nvSpPr>
        <p:spPr>
          <a:xfrm>
            <a:off x="9894727" y="3539489"/>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102" name="文字方塊 101">
            <a:extLst>
              <a:ext uri="{FF2B5EF4-FFF2-40B4-BE49-F238E27FC236}">
                <a16:creationId xmlns:a16="http://schemas.microsoft.com/office/drawing/2014/main" id="{AEA427FB-F2D8-4ED5-9429-174AFF926C61}"/>
              </a:ext>
            </a:extLst>
          </p:cNvPr>
          <p:cNvSpPr txBox="1"/>
          <p:nvPr/>
        </p:nvSpPr>
        <p:spPr>
          <a:xfrm>
            <a:off x="9529468" y="4277050"/>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04" name="手繪多邊形: 圖案 103">
            <a:extLst>
              <a:ext uri="{FF2B5EF4-FFF2-40B4-BE49-F238E27FC236}">
                <a16:creationId xmlns:a16="http://schemas.microsoft.com/office/drawing/2014/main" id="{44775D48-C478-4D06-877A-B8F801C18335}"/>
              </a:ext>
            </a:extLst>
          </p:cNvPr>
          <p:cNvSpPr/>
          <p:nvPr/>
        </p:nvSpPr>
        <p:spPr>
          <a:xfrm>
            <a:off x="3958078" y="2241965"/>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5" name="手繪多邊形: 圖案 104">
            <a:extLst>
              <a:ext uri="{FF2B5EF4-FFF2-40B4-BE49-F238E27FC236}">
                <a16:creationId xmlns:a16="http://schemas.microsoft.com/office/drawing/2014/main" id="{18205348-7B92-478D-8667-BEA920A4FCAA}"/>
              </a:ext>
            </a:extLst>
          </p:cNvPr>
          <p:cNvSpPr/>
          <p:nvPr/>
        </p:nvSpPr>
        <p:spPr>
          <a:xfrm>
            <a:off x="4015444" y="2818412"/>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6" name="手繪多邊形: 圖案 105">
            <a:extLst>
              <a:ext uri="{FF2B5EF4-FFF2-40B4-BE49-F238E27FC236}">
                <a16:creationId xmlns:a16="http://schemas.microsoft.com/office/drawing/2014/main" id="{11E6C0BE-0D80-468C-89BE-BB9E7A727EC7}"/>
              </a:ext>
            </a:extLst>
          </p:cNvPr>
          <p:cNvSpPr/>
          <p:nvPr/>
        </p:nvSpPr>
        <p:spPr>
          <a:xfrm>
            <a:off x="4015444" y="2307527"/>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7" name="手繪多邊形: 圖案 106">
            <a:extLst>
              <a:ext uri="{FF2B5EF4-FFF2-40B4-BE49-F238E27FC236}">
                <a16:creationId xmlns:a16="http://schemas.microsoft.com/office/drawing/2014/main" id="{41EA308D-8C70-4E2F-9B26-066F2ACA847D}"/>
              </a:ext>
            </a:extLst>
          </p:cNvPr>
          <p:cNvSpPr/>
          <p:nvPr/>
        </p:nvSpPr>
        <p:spPr>
          <a:xfrm>
            <a:off x="4015444" y="2562969"/>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8" name="手繪多邊形: 圖案 107">
            <a:extLst>
              <a:ext uri="{FF2B5EF4-FFF2-40B4-BE49-F238E27FC236}">
                <a16:creationId xmlns:a16="http://schemas.microsoft.com/office/drawing/2014/main" id="{98622B5E-20C6-40F3-8A30-1E2FD6869DF4}"/>
              </a:ext>
            </a:extLst>
          </p:cNvPr>
          <p:cNvSpPr/>
          <p:nvPr/>
        </p:nvSpPr>
        <p:spPr>
          <a:xfrm>
            <a:off x="4378762" y="2345771"/>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9" name="手繪多邊形: 圖案 108">
            <a:extLst>
              <a:ext uri="{FF2B5EF4-FFF2-40B4-BE49-F238E27FC236}">
                <a16:creationId xmlns:a16="http://schemas.microsoft.com/office/drawing/2014/main" id="{9D55F226-925A-4117-9608-3D5BA1272B6C}"/>
              </a:ext>
            </a:extLst>
          </p:cNvPr>
          <p:cNvSpPr/>
          <p:nvPr/>
        </p:nvSpPr>
        <p:spPr>
          <a:xfrm>
            <a:off x="4378762" y="2601213"/>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0" name="手繪多邊形: 圖案 109">
            <a:extLst>
              <a:ext uri="{FF2B5EF4-FFF2-40B4-BE49-F238E27FC236}">
                <a16:creationId xmlns:a16="http://schemas.microsoft.com/office/drawing/2014/main" id="{B97E47E7-F539-4689-B8A9-CF36DF632FDA}"/>
              </a:ext>
            </a:extLst>
          </p:cNvPr>
          <p:cNvSpPr/>
          <p:nvPr/>
        </p:nvSpPr>
        <p:spPr>
          <a:xfrm>
            <a:off x="4378762" y="2856656"/>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5" name="手繪多邊形: 圖案 114">
            <a:extLst>
              <a:ext uri="{FF2B5EF4-FFF2-40B4-BE49-F238E27FC236}">
                <a16:creationId xmlns:a16="http://schemas.microsoft.com/office/drawing/2014/main" id="{36F72C4A-1112-435B-9B9D-14DA7419A18D}"/>
              </a:ext>
            </a:extLst>
          </p:cNvPr>
          <p:cNvSpPr/>
          <p:nvPr/>
        </p:nvSpPr>
        <p:spPr>
          <a:xfrm>
            <a:off x="10338952" y="2136579"/>
            <a:ext cx="808867" cy="1055044"/>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6" name="手繪多邊形: 圖案 115">
            <a:extLst>
              <a:ext uri="{FF2B5EF4-FFF2-40B4-BE49-F238E27FC236}">
                <a16:creationId xmlns:a16="http://schemas.microsoft.com/office/drawing/2014/main" id="{47145117-314A-4349-8FE1-1B12D2343BB8}"/>
              </a:ext>
            </a:extLst>
          </p:cNvPr>
          <p:cNvSpPr/>
          <p:nvPr/>
        </p:nvSpPr>
        <p:spPr>
          <a:xfrm>
            <a:off x="10514793" y="2470676"/>
            <a:ext cx="457186" cy="351681"/>
          </a:xfrm>
          <a:custGeom>
            <a:avLst/>
            <a:gdLst>
              <a:gd name="connsiteX0" fmla="*/ 0 w 2641600"/>
              <a:gd name="connsiteY0" fmla="*/ 101600 h 2032000"/>
              <a:gd name="connsiteX1" fmla="*/ 0 w 2641600"/>
              <a:gd name="connsiteY1" fmla="*/ 1930400 h 2032000"/>
              <a:gd name="connsiteX2" fmla="*/ 101600 w 2641600"/>
              <a:gd name="connsiteY2" fmla="*/ 2032000 h 2032000"/>
              <a:gd name="connsiteX3" fmla="*/ 2540000 w 2641600"/>
              <a:gd name="connsiteY3" fmla="*/ 2032000 h 2032000"/>
              <a:gd name="connsiteX4" fmla="*/ 2641600 w 2641600"/>
              <a:gd name="connsiteY4" fmla="*/ 1930400 h 2032000"/>
              <a:gd name="connsiteX5" fmla="*/ 2641600 w 2641600"/>
              <a:gd name="connsiteY5" fmla="*/ 101600 h 2032000"/>
              <a:gd name="connsiteX6" fmla="*/ 2540000 w 2641600"/>
              <a:gd name="connsiteY6" fmla="*/ 0 h 2032000"/>
              <a:gd name="connsiteX7" fmla="*/ 101600 w 2641600"/>
              <a:gd name="connsiteY7" fmla="*/ 0 h 2032000"/>
              <a:gd name="connsiteX8" fmla="*/ 0 w 2641600"/>
              <a:gd name="connsiteY8" fmla="*/ 101600 h 2032000"/>
              <a:gd name="connsiteX9" fmla="*/ 1219200 w 2641600"/>
              <a:gd name="connsiteY9" fmla="*/ 1828800 h 2032000"/>
              <a:gd name="connsiteX10" fmla="*/ 812800 w 2641600"/>
              <a:gd name="connsiteY10" fmla="*/ 1828800 h 2032000"/>
              <a:gd name="connsiteX11" fmla="*/ 812800 w 2641600"/>
              <a:gd name="connsiteY11" fmla="*/ 1625600 h 2032000"/>
              <a:gd name="connsiteX12" fmla="*/ 1219200 w 2641600"/>
              <a:gd name="connsiteY12" fmla="*/ 1625600 h 2032000"/>
              <a:gd name="connsiteX13" fmla="*/ 1219200 w 2641600"/>
              <a:gd name="connsiteY13" fmla="*/ 1422400 h 2032000"/>
              <a:gd name="connsiteX14" fmla="*/ 812800 w 2641600"/>
              <a:gd name="connsiteY14" fmla="*/ 1422400 h 2032000"/>
              <a:gd name="connsiteX15" fmla="*/ 812800 w 2641600"/>
              <a:gd name="connsiteY15" fmla="*/ 1219200 h 2032000"/>
              <a:gd name="connsiteX16" fmla="*/ 1219200 w 2641600"/>
              <a:gd name="connsiteY16" fmla="*/ 1219200 h 2032000"/>
              <a:gd name="connsiteX17" fmla="*/ 1219200 w 2641600"/>
              <a:gd name="connsiteY17" fmla="*/ 1016000 h 2032000"/>
              <a:gd name="connsiteX18" fmla="*/ 812800 w 2641600"/>
              <a:gd name="connsiteY18" fmla="*/ 1016000 h 2032000"/>
              <a:gd name="connsiteX19" fmla="*/ 812800 w 2641600"/>
              <a:gd name="connsiteY19" fmla="*/ 812800 h 2032000"/>
              <a:gd name="connsiteX20" fmla="*/ 1219200 w 2641600"/>
              <a:gd name="connsiteY20" fmla="*/ 812800 h 2032000"/>
              <a:gd name="connsiteX21" fmla="*/ 1828800 w 2641600"/>
              <a:gd name="connsiteY21" fmla="*/ 1828800 h 2032000"/>
              <a:gd name="connsiteX22" fmla="*/ 1422400 w 2641600"/>
              <a:gd name="connsiteY22" fmla="*/ 1828800 h 2032000"/>
              <a:gd name="connsiteX23" fmla="*/ 1422400 w 2641600"/>
              <a:gd name="connsiteY23" fmla="*/ 1625600 h 2032000"/>
              <a:gd name="connsiteX24" fmla="*/ 1828800 w 2641600"/>
              <a:gd name="connsiteY24" fmla="*/ 1625600 h 2032000"/>
              <a:gd name="connsiteX25" fmla="*/ 1828800 w 2641600"/>
              <a:gd name="connsiteY25" fmla="*/ 1422400 h 2032000"/>
              <a:gd name="connsiteX26" fmla="*/ 1422400 w 2641600"/>
              <a:gd name="connsiteY26" fmla="*/ 1422400 h 2032000"/>
              <a:gd name="connsiteX27" fmla="*/ 1422400 w 2641600"/>
              <a:gd name="connsiteY27" fmla="*/ 1219200 h 2032000"/>
              <a:gd name="connsiteX28" fmla="*/ 1828800 w 2641600"/>
              <a:gd name="connsiteY28" fmla="*/ 1219200 h 2032000"/>
              <a:gd name="connsiteX29" fmla="*/ 1828800 w 2641600"/>
              <a:gd name="connsiteY29" fmla="*/ 1016000 h 2032000"/>
              <a:gd name="connsiteX30" fmla="*/ 1422400 w 2641600"/>
              <a:gd name="connsiteY30" fmla="*/ 1016000 h 2032000"/>
              <a:gd name="connsiteX31" fmla="*/ 1422400 w 2641600"/>
              <a:gd name="connsiteY31" fmla="*/ 812800 h 2032000"/>
              <a:gd name="connsiteX32" fmla="*/ 1828800 w 2641600"/>
              <a:gd name="connsiteY32" fmla="*/ 812800 h 2032000"/>
              <a:gd name="connsiteX33" fmla="*/ 2438400 w 2641600"/>
              <a:gd name="connsiteY33" fmla="*/ 1828800 h 2032000"/>
              <a:gd name="connsiteX34" fmla="*/ 2032000 w 2641600"/>
              <a:gd name="connsiteY34" fmla="*/ 1828800 h 2032000"/>
              <a:gd name="connsiteX35" fmla="*/ 2032000 w 2641600"/>
              <a:gd name="connsiteY35" fmla="*/ 1625600 h 2032000"/>
              <a:gd name="connsiteX36" fmla="*/ 2438400 w 2641600"/>
              <a:gd name="connsiteY36" fmla="*/ 1625600 h 2032000"/>
              <a:gd name="connsiteX37" fmla="*/ 2438400 w 2641600"/>
              <a:gd name="connsiteY37" fmla="*/ 1422400 h 2032000"/>
              <a:gd name="connsiteX38" fmla="*/ 2032000 w 2641600"/>
              <a:gd name="connsiteY38" fmla="*/ 1422400 h 2032000"/>
              <a:gd name="connsiteX39" fmla="*/ 2032000 w 2641600"/>
              <a:gd name="connsiteY39" fmla="*/ 1219200 h 2032000"/>
              <a:gd name="connsiteX40" fmla="*/ 2438400 w 2641600"/>
              <a:gd name="connsiteY40" fmla="*/ 1219200 h 2032000"/>
              <a:gd name="connsiteX41" fmla="*/ 2438400 w 2641600"/>
              <a:gd name="connsiteY41" fmla="*/ 1016000 h 2032000"/>
              <a:gd name="connsiteX42" fmla="*/ 2032000 w 2641600"/>
              <a:gd name="connsiteY42" fmla="*/ 1016000 h 2032000"/>
              <a:gd name="connsiteX43" fmla="*/ 2032000 w 2641600"/>
              <a:gd name="connsiteY43" fmla="*/ 812800 h 2032000"/>
              <a:gd name="connsiteX44" fmla="*/ 2438400 w 2641600"/>
              <a:gd name="connsiteY44" fmla="*/ 812800 h 2032000"/>
              <a:gd name="connsiteX45" fmla="*/ 203200 w 2641600"/>
              <a:gd name="connsiteY45" fmla="*/ 203200 h 2032000"/>
              <a:gd name="connsiteX46" fmla="*/ 2438400 w 2641600"/>
              <a:gd name="connsiteY46" fmla="*/ 203200 h 2032000"/>
              <a:gd name="connsiteX47" fmla="*/ 2438400 w 2641600"/>
              <a:gd name="connsiteY47" fmla="*/ 609600 h 2032000"/>
              <a:gd name="connsiteX48" fmla="*/ 203200 w 2641600"/>
              <a:gd name="connsiteY48" fmla="*/ 609600 h 2032000"/>
              <a:gd name="connsiteX49" fmla="*/ 203200 w 2641600"/>
              <a:gd name="connsiteY49" fmla="*/ 812800 h 2032000"/>
              <a:gd name="connsiteX50" fmla="*/ 609600 w 2641600"/>
              <a:gd name="connsiteY50" fmla="*/ 812800 h 2032000"/>
              <a:gd name="connsiteX51" fmla="*/ 609600 w 2641600"/>
              <a:gd name="connsiteY51" fmla="*/ 1016000 h 2032000"/>
              <a:gd name="connsiteX52" fmla="*/ 203200 w 2641600"/>
              <a:gd name="connsiteY52" fmla="*/ 1016000 h 2032000"/>
              <a:gd name="connsiteX53" fmla="*/ 203200 w 2641600"/>
              <a:gd name="connsiteY53" fmla="*/ 1219200 h 2032000"/>
              <a:gd name="connsiteX54" fmla="*/ 609600 w 2641600"/>
              <a:gd name="connsiteY54" fmla="*/ 1219200 h 2032000"/>
              <a:gd name="connsiteX55" fmla="*/ 609600 w 2641600"/>
              <a:gd name="connsiteY55" fmla="*/ 1422400 h 2032000"/>
              <a:gd name="connsiteX56" fmla="*/ 203200 w 2641600"/>
              <a:gd name="connsiteY56" fmla="*/ 1422400 h 2032000"/>
              <a:gd name="connsiteX57" fmla="*/ 203200 w 2641600"/>
              <a:gd name="connsiteY57" fmla="*/ 1625600 h 2032000"/>
              <a:gd name="connsiteX58" fmla="*/ 609600 w 2641600"/>
              <a:gd name="connsiteY58" fmla="*/ 1625600 h 2032000"/>
              <a:gd name="connsiteX59" fmla="*/ 609600 w 2641600"/>
              <a:gd name="connsiteY59" fmla="*/ 1828800 h 2032000"/>
              <a:gd name="connsiteX60" fmla="*/ 203200 w 2641600"/>
              <a:gd name="connsiteY60" fmla="*/ 18288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41600" h="2032000">
                <a:moveTo>
                  <a:pt x="0" y="101600"/>
                </a:moveTo>
                <a:lnTo>
                  <a:pt x="0" y="1930400"/>
                </a:lnTo>
                <a:cubicBezTo>
                  <a:pt x="0" y="1986508"/>
                  <a:pt x="45492" y="2032000"/>
                  <a:pt x="101600" y="2032000"/>
                </a:cubicBezTo>
                <a:lnTo>
                  <a:pt x="2540000" y="2032000"/>
                </a:lnTo>
                <a:cubicBezTo>
                  <a:pt x="2596108" y="2032000"/>
                  <a:pt x="2641600" y="1986508"/>
                  <a:pt x="2641600" y="1930400"/>
                </a:cubicBezTo>
                <a:lnTo>
                  <a:pt x="2641600" y="101600"/>
                </a:lnTo>
                <a:cubicBezTo>
                  <a:pt x="2641600" y="45492"/>
                  <a:pt x="2596108" y="0"/>
                  <a:pt x="2540000" y="0"/>
                </a:cubicBezTo>
                <a:lnTo>
                  <a:pt x="101600" y="0"/>
                </a:lnTo>
                <a:cubicBezTo>
                  <a:pt x="45492" y="0"/>
                  <a:pt x="0" y="45492"/>
                  <a:pt x="0" y="101600"/>
                </a:cubicBezTo>
                <a:close/>
                <a:moveTo>
                  <a:pt x="1219200" y="1828800"/>
                </a:moveTo>
                <a:lnTo>
                  <a:pt x="812800" y="1828800"/>
                </a:lnTo>
                <a:lnTo>
                  <a:pt x="812800" y="1625600"/>
                </a:lnTo>
                <a:lnTo>
                  <a:pt x="1219200" y="1625600"/>
                </a:lnTo>
                <a:close/>
                <a:moveTo>
                  <a:pt x="1219200" y="1422400"/>
                </a:moveTo>
                <a:lnTo>
                  <a:pt x="812800" y="1422400"/>
                </a:lnTo>
                <a:lnTo>
                  <a:pt x="812800" y="1219200"/>
                </a:lnTo>
                <a:lnTo>
                  <a:pt x="1219200" y="1219200"/>
                </a:lnTo>
                <a:close/>
                <a:moveTo>
                  <a:pt x="1219200" y="1016000"/>
                </a:moveTo>
                <a:lnTo>
                  <a:pt x="812800" y="1016000"/>
                </a:lnTo>
                <a:lnTo>
                  <a:pt x="812800" y="812800"/>
                </a:lnTo>
                <a:lnTo>
                  <a:pt x="1219200" y="812800"/>
                </a:lnTo>
                <a:close/>
                <a:moveTo>
                  <a:pt x="1828800" y="1828800"/>
                </a:moveTo>
                <a:lnTo>
                  <a:pt x="1422400" y="1828800"/>
                </a:lnTo>
                <a:lnTo>
                  <a:pt x="1422400" y="1625600"/>
                </a:lnTo>
                <a:lnTo>
                  <a:pt x="1828800" y="1625600"/>
                </a:lnTo>
                <a:close/>
                <a:moveTo>
                  <a:pt x="1828800" y="1422400"/>
                </a:moveTo>
                <a:lnTo>
                  <a:pt x="1422400" y="1422400"/>
                </a:lnTo>
                <a:lnTo>
                  <a:pt x="1422400" y="1219200"/>
                </a:lnTo>
                <a:lnTo>
                  <a:pt x="1828800" y="1219200"/>
                </a:lnTo>
                <a:close/>
                <a:moveTo>
                  <a:pt x="1828800" y="1016000"/>
                </a:moveTo>
                <a:lnTo>
                  <a:pt x="1422400" y="1016000"/>
                </a:lnTo>
                <a:lnTo>
                  <a:pt x="1422400" y="812800"/>
                </a:lnTo>
                <a:lnTo>
                  <a:pt x="1828800" y="812800"/>
                </a:lnTo>
                <a:close/>
                <a:moveTo>
                  <a:pt x="2438400" y="1828800"/>
                </a:moveTo>
                <a:lnTo>
                  <a:pt x="2032000" y="1828800"/>
                </a:lnTo>
                <a:lnTo>
                  <a:pt x="2032000" y="1625600"/>
                </a:lnTo>
                <a:lnTo>
                  <a:pt x="2438400" y="1625600"/>
                </a:lnTo>
                <a:close/>
                <a:moveTo>
                  <a:pt x="2438400" y="1422400"/>
                </a:moveTo>
                <a:lnTo>
                  <a:pt x="2032000" y="1422400"/>
                </a:lnTo>
                <a:lnTo>
                  <a:pt x="2032000" y="1219200"/>
                </a:lnTo>
                <a:lnTo>
                  <a:pt x="2438400" y="1219200"/>
                </a:lnTo>
                <a:close/>
                <a:moveTo>
                  <a:pt x="2438400" y="1016000"/>
                </a:moveTo>
                <a:lnTo>
                  <a:pt x="2032000" y="1016000"/>
                </a:lnTo>
                <a:lnTo>
                  <a:pt x="2032000" y="812800"/>
                </a:lnTo>
                <a:lnTo>
                  <a:pt x="2438400" y="812800"/>
                </a:lnTo>
                <a:close/>
                <a:moveTo>
                  <a:pt x="203200" y="203200"/>
                </a:moveTo>
                <a:lnTo>
                  <a:pt x="2438400" y="203200"/>
                </a:lnTo>
                <a:lnTo>
                  <a:pt x="2438400" y="609600"/>
                </a:lnTo>
                <a:lnTo>
                  <a:pt x="203200" y="609600"/>
                </a:lnTo>
                <a:close/>
                <a:moveTo>
                  <a:pt x="203200" y="812800"/>
                </a:moveTo>
                <a:lnTo>
                  <a:pt x="609600" y="812800"/>
                </a:lnTo>
                <a:lnTo>
                  <a:pt x="609600" y="1016000"/>
                </a:lnTo>
                <a:lnTo>
                  <a:pt x="203200" y="1016000"/>
                </a:lnTo>
                <a:close/>
                <a:moveTo>
                  <a:pt x="203200" y="1219200"/>
                </a:moveTo>
                <a:lnTo>
                  <a:pt x="609600" y="1219200"/>
                </a:lnTo>
                <a:lnTo>
                  <a:pt x="609600" y="1422400"/>
                </a:lnTo>
                <a:lnTo>
                  <a:pt x="203200" y="1422400"/>
                </a:lnTo>
                <a:close/>
                <a:moveTo>
                  <a:pt x="203200" y="1625600"/>
                </a:moveTo>
                <a:lnTo>
                  <a:pt x="609600" y="1625600"/>
                </a:lnTo>
                <a:lnTo>
                  <a:pt x="609600" y="1828800"/>
                </a:lnTo>
                <a:lnTo>
                  <a:pt x="203200" y="1828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7" name="手繪多邊形: 圖案 116">
            <a:extLst>
              <a:ext uri="{FF2B5EF4-FFF2-40B4-BE49-F238E27FC236}">
                <a16:creationId xmlns:a16="http://schemas.microsoft.com/office/drawing/2014/main" id="{815A70A4-AE78-452D-AE9E-2B7B08B3B09D}"/>
              </a:ext>
            </a:extLst>
          </p:cNvPr>
          <p:cNvSpPr/>
          <p:nvPr/>
        </p:nvSpPr>
        <p:spPr>
          <a:xfrm>
            <a:off x="10725801" y="287511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8" name="手繪多邊形: 圖案 117">
            <a:extLst>
              <a:ext uri="{FF2B5EF4-FFF2-40B4-BE49-F238E27FC236}">
                <a16:creationId xmlns:a16="http://schemas.microsoft.com/office/drawing/2014/main" id="{A18B0DEC-F72D-4F0C-AEE5-1FFA3F4FC495}"/>
              </a:ext>
            </a:extLst>
          </p:cNvPr>
          <p:cNvSpPr/>
          <p:nvPr/>
        </p:nvSpPr>
        <p:spPr>
          <a:xfrm>
            <a:off x="10655465" y="287511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9" name="手繪多邊形: 圖案 118">
            <a:extLst>
              <a:ext uri="{FF2B5EF4-FFF2-40B4-BE49-F238E27FC236}">
                <a16:creationId xmlns:a16="http://schemas.microsoft.com/office/drawing/2014/main" id="{7FF0A369-A939-4691-8A7F-BE1D7DEBAC45}"/>
              </a:ext>
            </a:extLst>
          </p:cNvPr>
          <p:cNvSpPr/>
          <p:nvPr/>
        </p:nvSpPr>
        <p:spPr>
          <a:xfrm>
            <a:off x="10796138" y="287511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0" name="手繪多邊形: 圖案 119">
            <a:extLst>
              <a:ext uri="{FF2B5EF4-FFF2-40B4-BE49-F238E27FC236}">
                <a16:creationId xmlns:a16="http://schemas.microsoft.com/office/drawing/2014/main" id="{A2077FAF-BC3D-44C3-8EBE-1786C5822EDB}"/>
              </a:ext>
            </a:extLst>
          </p:cNvPr>
          <p:cNvSpPr/>
          <p:nvPr/>
        </p:nvSpPr>
        <p:spPr>
          <a:xfrm>
            <a:off x="10866474" y="287511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1" name="手繪多邊形: 圖案 120">
            <a:extLst>
              <a:ext uri="{FF2B5EF4-FFF2-40B4-BE49-F238E27FC236}">
                <a16:creationId xmlns:a16="http://schemas.microsoft.com/office/drawing/2014/main" id="{CE11F1F0-A1CD-4FFC-A140-1D5C44C62581}"/>
              </a:ext>
            </a:extLst>
          </p:cNvPr>
          <p:cNvSpPr/>
          <p:nvPr/>
        </p:nvSpPr>
        <p:spPr>
          <a:xfrm>
            <a:off x="10585129" y="287511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2" name="手繪多邊形: 圖案 121">
            <a:extLst>
              <a:ext uri="{FF2B5EF4-FFF2-40B4-BE49-F238E27FC236}">
                <a16:creationId xmlns:a16="http://schemas.microsoft.com/office/drawing/2014/main" id="{5516E75A-AF5D-420C-9259-EB103CDD64D6}"/>
              </a:ext>
            </a:extLst>
          </p:cNvPr>
          <p:cNvSpPr/>
          <p:nvPr/>
        </p:nvSpPr>
        <p:spPr>
          <a:xfrm>
            <a:off x="10585129" y="2945446"/>
            <a:ext cx="316513" cy="35168"/>
          </a:xfrm>
          <a:custGeom>
            <a:avLst/>
            <a:gdLst>
              <a:gd name="connsiteX0" fmla="*/ 0 w 1828800"/>
              <a:gd name="connsiteY0" fmla="*/ 0 h 203200"/>
              <a:gd name="connsiteX1" fmla="*/ 1828800 w 1828800"/>
              <a:gd name="connsiteY1" fmla="*/ 0 h 203200"/>
              <a:gd name="connsiteX2" fmla="*/ 1828800 w 1828800"/>
              <a:gd name="connsiteY2" fmla="*/ 203200 h 203200"/>
              <a:gd name="connsiteX3" fmla="*/ 0 w 1828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828800" h="203200">
                <a:moveTo>
                  <a:pt x="0" y="0"/>
                </a:moveTo>
                <a:lnTo>
                  <a:pt x="1828800" y="0"/>
                </a:lnTo>
                <a:lnTo>
                  <a:pt x="18288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4" name="手繪多邊形: 圖案 123">
            <a:extLst>
              <a:ext uri="{FF2B5EF4-FFF2-40B4-BE49-F238E27FC236}">
                <a16:creationId xmlns:a16="http://schemas.microsoft.com/office/drawing/2014/main" id="{FB770EF9-C756-490A-AD6A-0A5BC2046D0A}"/>
              </a:ext>
            </a:extLst>
          </p:cNvPr>
          <p:cNvSpPr/>
          <p:nvPr/>
        </p:nvSpPr>
        <p:spPr>
          <a:xfrm>
            <a:off x="6916320" y="2299527"/>
            <a:ext cx="397395" cy="902610"/>
          </a:xfrm>
          <a:custGeom>
            <a:avLst/>
            <a:gdLst>
              <a:gd name="connsiteX0" fmla="*/ 383934 w 474792"/>
              <a:gd name="connsiteY0" fmla="*/ 50056 h 1078405"/>
              <a:gd name="connsiteX1" fmla="*/ 375101 w 474792"/>
              <a:gd name="connsiteY1" fmla="*/ 35333 h 1078405"/>
              <a:gd name="connsiteX2" fmla="*/ 251434 w 474792"/>
              <a:gd name="connsiteY2" fmla="*/ 0 h 1078405"/>
              <a:gd name="connsiteX3" fmla="*/ 245545 w 474792"/>
              <a:gd name="connsiteY3" fmla="*/ 0 h 1078405"/>
              <a:gd name="connsiteX4" fmla="*/ 242600 w 474792"/>
              <a:gd name="connsiteY4" fmla="*/ 0 h 1078405"/>
              <a:gd name="connsiteX5" fmla="*/ 236711 w 474792"/>
              <a:gd name="connsiteY5" fmla="*/ 0 h 1078405"/>
              <a:gd name="connsiteX6" fmla="*/ 230822 w 474792"/>
              <a:gd name="connsiteY6" fmla="*/ 0 h 1078405"/>
              <a:gd name="connsiteX7" fmla="*/ 107155 w 474792"/>
              <a:gd name="connsiteY7" fmla="*/ 35333 h 1078405"/>
              <a:gd name="connsiteX8" fmla="*/ 98322 w 474792"/>
              <a:gd name="connsiteY8" fmla="*/ 50056 h 1078405"/>
              <a:gd name="connsiteX9" fmla="*/ 1155 w 474792"/>
              <a:gd name="connsiteY9" fmla="*/ 368057 h 1078405"/>
              <a:gd name="connsiteX10" fmla="*/ 7044 w 474792"/>
              <a:gd name="connsiteY10" fmla="*/ 394557 h 1078405"/>
              <a:gd name="connsiteX11" fmla="*/ 30600 w 474792"/>
              <a:gd name="connsiteY11" fmla="*/ 406334 h 1078405"/>
              <a:gd name="connsiteX12" fmla="*/ 92433 w 474792"/>
              <a:gd name="connsiteY12" fmla="*/ 406334 h 1078405"/>
              <a:gd name="connsiteX13" fmla="*/ 92433 w 474792"/>
              <a:gd name="connsiteY13" fmla="*/ 474057 h 1078405"/>
              <a:gd name="connsiteX14" fmla="*/ 62989 w 474792"/>
              <a:gd name="connsiteY14" fmla="*/ 524112 h 1078405"/>
              <a:gd name="connsiteX15" fmla="*/ 121878 w 474792"/>
              <a:gd name="connsiteY15" fmla="*/ 583001 h 1078405"/>
              <a:gd name="connsiteX16" fmla="*/ 180767 w 474792"/>
              <a:gd name="connsiteY16" fmla="*/ 524112 h 1078405"/>
              <a:gd name="connsiteX17" fmla="*/ 151322 w 474792"/>
              <a:gd name="connsiteY17" fmla="*/ 474057 h 1078405"/>
              <a:gd name="connsiteX18" fmla="*/ 151322 w 474792"/>
              <a:gd name="connsiteY18" fmla="*/ 406334 h 1078405"/>
              <a:gd name="connsiteX19" fmla="*/ 210211 w 474792"/>
              <a:gd name="connsiteY19" fmla="*/ 406334 h 1078405"/>
              <a:gd name="connsiteX20" fmla="*/ 210211 w 474792"/>
              <a:gd name="connsiteY20" fmla="*/ 1021725 h 1078405"/>
              <a:gd name="connsiteX21" fmla="*/ 95378 w 474792"/>
              <a:gd name="connsiteY21" fmla="*/ 1021725 h 1078405"/>
              <a:gd name="connsiteX22" fmla="*/ 65933 w 474792"/>
              <a:gd name="connsiteY22" fmla="*/ 1051169 h 1078405"/>
              <a:gd name="connsiteX23" fmla="*/ 95378 w 474792"/>
              <a:gd name="connsiteY23" fmla="*/ 1080614 h 1078405"/>
              <a:gd name="connsiteX24" fmla="*/ 380989 w 474792"/>
              <a:gd name="connsiteY24" fmla="*/ 1080614 h 1078405"/>
              <a:gd name="connsiteX25" fmla="*/ 410434 w 474792"/>
              <a:gd name="connsiteY25" fmla="*/ 1051169 h 1078405"/>
              <a:gd name="connsiteX26" fmla="*/ 380989 w 474792"/>
              <a:gd name="connsiteY26" fmla="*/ 1021725 h 1078405"/>
              <a:gd name="connsiteX27" fmla="*/ 266156 w 474792"/>
              <a:gd name="connsiteY27" fmla="*/ 1021725 h 1078405"/>
              <a:gd name="connsiteX28" fmla="*/ 266156 w 474792"/>
              <a:gd name="connsiteY28" fmla="*/ 406334 h 1078405"/>
              <a:gd name="connsiteX29" fmla="*/ 448712 w 474792"/>
              <a:gd name="connsiteY29" fmla="*/ 406334 h 1078405"/>
              <a:gd name="connsiteX30" fmla="*/ 448712 w 474792"/>
              <a:gd name="connsiteY30" fmla="*/ 403390 h 1078405"/>
              <a:gd name="connsiteX31" fmla="*/ 472267 w 474792"/>
              <a:gd name="connsiteY31" fmla="*/ 391612 h 1078405"/>
              <a:gd name="connsiteX32" fmla="*/ 478156 w 474792"/>
              <a:gd name="connsiteY32" fmla="*/ 365112 h 1078405"/>
              <a:gd name="connsiteX33" fmla="*/ 383934 w 474792"/>
              <a:gd name="connsiteY33" fmla="*/ 50056 h 1078405"/>
              <a:gd name="connsiteX34" fmla="*/ 68878 w 474792"/>
              <a:gd name="connsiteY34" fmla="*/ 344497 h 1078405"/>
              <a:gd name="connsiteX35" fmla="*/ 148378 w 474792"/>
              <a:gd name="connsiteY35" fmla="*/ 79497 h 1078405"/>
              <a:gd name="connsiteX36" fmla="*/ 233767 w 474792"/>
              <a:gd name="connsiteY36" fmla="*/ 64774 h 1078405"/>
              <a:gd name="connsiteX37" fmla="*/ 236711 w 474792"/>
              <a:gd name="connsiteY37" fmla="*/ 64774 h 1078405"/>
              <a:gd name="connsiteX38" fmla="*/ 239656 w 474792"/>
              <a:gd name="connsiteY38" fmla="*/ 64774 h 1078405"/>
              <a:gd name="connsiteX39" fmla="*/ 242600 w 474792"/>
              <a:gd name="connsiteY39" fmla="*/ 64774 h 1078405"/>
              <a:gd name="connsiteX40" fmla="*/ 327989 w 474792"/>
              <a:gd name="connsiteY40" fmla="*/ 79497 h 1078405"/>
              <a:gd name="connsiteX41" fmla="*/ 407489 w 474792"/>
              <a:gd name="connsiteY41" fmla="*/ 344497 h 1078405"/>
              <a:gd name="connsiteX42" fmla="*/ 68878 w 474792"/>
              <a:gd name="connsiteY42" fmla="*/ 344497 h 10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4792" h="1078405">
                <a:moveTo>
                  <a:pt x="383934" y="50056"/>
                </a:moveTo>
                <a:cubicBezTo>
                  <a:pt x="380989" y="44167"/>
                  <a:pt x="378045" y="41222"/>
                  <a:pt x="375101" y="35333"/>
                </a:cubicBezTo>
                <a:cubicBezTo>
                  <a:pt x="345656" y="11778"/>
                  <a:pt x="292656" y="2944"/>
                  <a:pt x="251434" y="0"/>
                </a:cubicBezTo>
                <a:cubicBezTo>
                  <a:pt x="248489" y="0"/>
                  <a:pt x="248489" y="0"/>
                  <a:pt x="245545" y="0"/>
                </a:cubicBezTo>
                <a:lnTo>
                  <a:pt x="242600" y="0"/>
                </a:lnTo>
                <a:lnTo>
                  <a:pt x="236711" y="0"/>
                </a:lnTo>
                <a:cubicBezTo>
                  <a:pt x="233767" y="0"/>
                  <a:pt x="233767" y="0"/>
                  <a:pt x="230822" y="0"/>
                </a:cubicBezTo>
                <a:cubicBezTo>
                  <a:pt x="189600" y="2944"/>
                  <a:pt x="136600" y="8833"/>
                  <a:pt x="107155" y="35333"/>
                </a:cubicBezTo>
                <a:cubicBezTo>
                  <a:pt x="104211" y="38278"/>
                  <a:pt x="98322" y="44167"/>
                  <a:pt x="98322" y="50056"/>
                </a:cubicBezTo>
                <a:lnTo>
                  <a:pt x="1155" y="368057"/>
                </a:lnTo>
                <a:cubicBezTo>
                  <a:pt x="-1789" y="376890"/>
                  <a:pt x="1155" y="385723"/>
                  <a:pt x="7044" y="394557"/>
                </a:cubicBezTo>
                <a:cubicBezTo>
                  <a:pt x="12933" y="403390"/>
                  <a:pt x="21766" y="406334"/>
                  <a:pt x="30600" y="406334"/>
                </a:cubicBezTo>
                <a:lnTo>
                  <a:pt x="92433" y="406334"/>
                </a:lnTo>
                <a:lnTo>
                  <a:pt x="92433" y="474057"/>
                </a:lnTo>
                <a:cubicBezTo>
                  <a:pt x="74766" y="482890"/>
                  <a:pt x="62989" y="503501"/>
                  <a:pt x="62989" y="524112"/>
                </a:cubicBezTo>
                <a:cubicBezTo>
                  <a:pt x="62989" y="556501"/>
                  <a:pt x="89489" y="583001"/>
                  <a:pt x="121878" y="583001"/>
                </a:cubicBezTo>
                <a:cubicBezTo>
                  <a:pt x="154267" y="583001"/>
                  <a:pt x="180767" y="556501"/>
                  <a:pt x="180767" y="524112"/>
                </a:cubicBezTo>
                <a:cubicBezTo>
                  <a:pt x="180767" y="503501"/>
                  <a:pt x="168989" y="482890"/>
                  <a:pt x="151322" y="474057"/>
                </a:cubicBezTo>
                <a:lnTo>
                  <a:pt x="151322" y="406334"/>
                </a:lnTo>
                <a:lnTo>
                  <a:pt x="210211" y="406334"/>
                </a:lnTo>
                <a:lnTo>
                  <a:pt x="210211" y="1021725"/>
                </a:lnTo>
                <a:lnTo>
                  <a:pt x="95378" y="1021725"/>
                </a:lnTo>
                <a:cubicBezTo>
                  <a:pt x="77711" y="1021725"/>
                  <a:pt x="65933" y="1033503"/>
                  <a:pt x="65933" y="1051169"/>
                </a:cubicBezTo>
                <a:cubicBezTo>
                  <a:pt x="65933" y="1068836"/>
                  <a:pt x="77711" y="1080614"/>
                  <a:pt x="95378" y="1080614"/>
                </a:cubicBezTo>
                <a:lnTo>
                  <a:pt x="380989" y="1080614"/>
                </a:lnTo>
                <a:cubicBezTo>
                  <a:pt x="398656" y="1080614"/>
                  <a:pt x="410434" y="1068836"/>
                  <a:pt x="410434" y="1051169"/>
                </a:cubicBezTo>
                <a:cubicBezTo>
                  <a:pt x="410434" y="1033503"/>
                  <a:pt x="398656" y="1021725"/>
                  <a:pt x="380989" y="1021725"/>
                </a:cubicBezTo>
                <a:lnTo>
                  <a:pt x="266156" y="1021725"/>
                </a:lnTo>
                <a:lnTo>
                  <a:pt x="266156" y="406334"/>
                </a:lnTo>
                <a:lnTo>
                  <a:pt x="448712" y="406334"/>
                </a:lnTo>
                <a:lnTo>
                  <a:pt x="448712" y="403390"/>
                </a:lnTo>
                <a:cubicBezTo>
                  <a:pt x="457545" y="403390"/>
                  <a:pt x="466379" y="400445"/>
                  <a:pt x="472267" y="391612"/>
                </a:cubicBezTo>
                <a:cubicBezTo>
                  <a:pt x="478156" y="382779"/>
                  <a:pt x="478156" y="373945"/>
                  <a:pt x="478156" y="365112"/>
                </a:cubicBezTo>
                <a:lnTo>
                  <a:pt x="383934" y="50056"/>
                </a:lnTo>
                <a:close/>
                <a:moveTo>
                  <a:pt x="68878" y="344497"/>
                </a:moveTo>
                <a:lnTo>
                  <a:pt x="148378" y="79497"/>
                </a:lnTo>
                <a:cubicBezTo>
                  <a:pt x="163100" y="70663"/>
                  <a:pt x="198433" y="64774"/>
                  <a:pt x="233767" y="64774"/>
                </a:cubicBezTo>
                <a:lnTo>
                  <a:pt x="236711" y="64774"/>
                </a:lnTo>
                <a:lnTo>
                  <a:pt x="239656" y="64774"/>
                </a:lnTo>
                <a:lnTo>
                  <a:pt x="242600" y="64774"/>
                </a:lnTo>
                <a:cubicBezTo>
                  <a:pt x="280878" y="64774"/>
                  <a:pt x="313267" y="73608"/>
                  <a:pt x="327989" y="79497"/>
                </a:cubicBezTo>
                <a:lnTo>
                  <a:pt x="407489" y="344497"/>
                </a:lnTo>
                <a:lnTo>
                  <a:pt x="68878" y="34449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5" name="手繪多邊形: 圖案 124">
            <a:extLst>
              <a:ext uri="{FF2B5EF4-FFF2-40B4-BE49-F238E27FC236}">
                <a16:creationId xmlns:a16="http://schemas.microsoft.com/office/drawing/2014/main" id="{056437E0-161F-4A8A-AB3C-008C42F1366B}"/>
              </a:ext>
            </a:extLst>
          </p:cNvPr>
          <p:cNvSpPr/>
          <p:nvPr/>
        </p:nvSpPr>
        <p:spPr>
          <a:xfrm>
            <a:off x="7333781" y="2624833"/>
            <a:ext cx="1031993" cy="576069"/>
          </a:xfrm>
          <a:custGeom>
            <a:avLst/>
            <a:gdLst>
              <a:gd name="connsiteX0" fmla="*/ 1171892 w 1232989"/>
              <a:gd name="connsiteY0" fmla="*/ 309167 h 688265"/>
              <a:gd name="connsiteX1" fmla="*/ 1157170 w 1232989"/>
              <a:gd name="connsiteY1" fmla="*/ 309167 h 688265"/>
              <a:gd name="connsiteX2" fmla="*/ 1157170 w 1232989"/>
              <a:gd name="connsiteY2" fmla="*/ 153111 h 688265"/>
              <a:gd name="connsiteX3" fmla="*/ 1004058 w 1232989"/>
              <a:gd name="connsiteY3" fmla="*/ 0 h 688265"/>
              <a:gd name="connsiteX4" fmla="*/ 742002 w 1232989"/>
              <a:gd name="connsiteY4" fmla="*/ 0 h 688265"/>
              <a:gd name="connsiteX5" fmla="*/ 618335 w 1232989"/>
              <a:gd name="connsiteY5" fmla="*/ 53000 h 688265"/>
              <a:gd name="connsiteX6" fmla="*/ 494668 w 1232989"/>
              <a:gd name="connsiteY6" fmla="*/ 0 h 688265"/>
              <a:gd name="connsiteX7" fmla="*/ 232612 w 1232989"/>
              <a:gd name="connsiteY7" fmla="*/ 0 h 688265"/>
              <a:gd name="connsiteX8" fmla="*/ 79500 w 1232989"/>
              <a:gd name="connsiteY8" fmla="*/ 153111 h 688265"/>
              <a:gd name="connsiteX9" fmla="*/ 79500 w 1232989"/>
              <a:gd name="connsiteY9" fmla="*/ 309167 h 688265"/>
              <a:gd name="connsiteX10" fmla="*/ 64778 w 1232989"/>
              <a:gd name="connsiteY10" fmla="*/ 309167 h 688265"/>
              <a:gd name="connsiteX11" fmla="*/ 0 w 1232989"/>
              <a:gd name="connsiteY11" fmla="*/ 373945 h 688265"/>
              <a:gd name="connsiteX12" fmla="*/ 0 w 1232989"/>
              <a:gd name="connsiteY12" fmla="*/ 535890 h 688265"/>
              <a:gd name="connsiteX13" fmla="*/ 64778 w 1232989"/>
              <a:gd name="connsiteY13" fmla="*/ 600668 h 688265"/>
              <a:gd name="connsiteX14" fmla="*/ 79500 w 1232989"/>
              <a:gd name="connsiteY14" fmla="*/ 600668 h 688265"/>
              <a:gd name="connsiteX15" fmla="*/ 79500 w 1232989"/>
              <a:gd name="connsiteY15" fmla="*/ 659557 h 688265"/>
              <a:gd name="connsiteX16" fmla="*/ 108945 w 1232989"/>
              <a:gd name="connsiteY16" fmla="*/ 689002 h 688265"/>
              <a:gd name="connsiteX17" fmla="*/ 138389 w 1232989"/>
              <a:gd name="connsiteY17" fmla="*/ 659557 h 688265"/>
              <a:gd name="connsiteX18" fmla="*/ 138389 w 1232989"/>
              <a:gd name="connsiteY18" fmla="*/ 600668 h 688265"/>
              <a:gd name="connsiteX19" fmla="*/ 1095336 w 1232989"/>
              <a:gd name="connsiteY19" fmla="*/ 600668 h 688265"/>
              <a:gd name="connsiteX20" fmla="*/ 1095336 w 1232989"/>
              <a:gd name="connsiteY20" fmla="*/ 659557 h 688265"/>
              <a:gd name="connsiteX21" fmla="*/ 1124781 w 1232989"/>
              <a:gd name="connsiteY21" fmla="*/ 689002 h 688265"/>
              <a:gd name="connsiteX22" fmla="*/ 1154225 w 1232989"/>
              <a:gd name="connsiteY22" fmla="*/ 659557 h 688265"/>
              <a:gd name="connsiteX23" fmla="*/ 1154225 w 1232989"/>
              <a:gd name="connsiteY23" fmla="*/ 600668 h 688265"/>
              <a:gd name="connsiteX24" fmla="*/ 1168947 w 1232989"/>
              <a:gd name="connsiteY24" fmla="*/ 600668 h 688265"/>
              <a:gd name="connsiteX25" fmla="*/ 1233725 w 1232989"/>
              <a:gd name="connsiteY25" fmla="*/ 535890 h 688265"/>
              <a:gd name="connsiteX26" fmla="*/ 1233725 w 1232989"/>
              <a:gd name="connsiteY26" fmla="*/ 373945 h 688265"/>
              <a:gd name="connsiteX27" fmla="*/ 1171892 w 1232989"/>
              <a:gd name="connsiteY27" fmla="*/ 309167 h 688265"/>
              <a:gd name="connsiteX28" fmla="*/ 647779 w 1232989"/>
              <a:gd name="connsiteY28" fmla="*/ 153115 h 688265"/>
              <a:gd name="connsiteX29" fmla="*/ 742002 w 1232989"/>
              <a:gd name="connsiteY29" fmla="*/ 58893 h 688265"/>
              <a:gd name="connsiteX30" fmla="*/ 1004058 w 1232989"/>
              <a:gd name="connsiteY30" fmla="*/ 58893 h 688265"/>
              <a:gd name="connsiteX31" fmla="*/ 1098281 w 1232989"/>
              <a:gd name="connsiteY31" fmla="*/ 153115 h 688265"/>
              <a:gd name="connsiteX32" fmla="*/ 1098281 w 1232989"/>
              <a:gd name="connsiteY32" fmla="*/ 309171 h 688265"/>
              <a:gd name="connsiteX33" fmla="*/ 647779 w 1232989"/>
              <a:gd name="connsiteY33" fmla="*/ 309171 h 688265"/>
              <a:gd name="connsiteX34" fmla="*/ 647779 w 1232989"/>
              <a:gd name="connsiteY34" fmla="*/ 153115 h 688265"/>
              <a:gd name="connsiteX35" fmla="*/ 138389 w 1232989"/>
              <a:gd name="connsiteY35" fmla="*/ 153115 h 688265"/>
              <a:gd name="connsiteX36" fmla="*/ 232612 w 1232989"/>
              <a:gd name="connsiteY36" fmla="*/ 58893 h 688265"/>
              <a:gd name="connsiteX37" fmla="*/ 494668 w 1232989"/>
              <a:gd name="connsiteY37" fmla="*/ 58893 h 688265"/>
              <a:gd name="connsiteX38" fmla="*/ 588890 w 1232989"/>
              <a:gd name="connsiteY38" fmla="*/ 153115 h 688265"/>
              <a:gd name="connsiteX39" fmla="*/ 588890 w 1232989"/>
              <a:gd name="connsiteY39" fmla="*/ 309171 h 688265"/>
              <a:gd name="connsiteX40" fmla="*/ 138389 w 1232989"/>
              <a:gd name="connsiteY40" fmla="*/ 309171 h 688265"/>
              <a:gd name="connsiteX41" fmla="*/ 138389 w 1232989"/>
              <a:gd name="connsiteY41" fmla="*/ 153115 h 688265"/>
              <a:gd name="connsiteX42" fmla="*/ 1177781 w 1232989"/>
              <a:gd name="connsiteY42" fmla="*/ 535894 h 688265"/>
              <a:gd name="connsiteX43" fmla="*/ 1171892 w 1232989"/>
              <a:gd name="connsiteY43" fmla="*/ 541783 h 688265"/>
              <a:gd name="connsiteX44" fmla="*/ 67722 w 1232989"/>
              <a:gd name="connsiteY44" fmla="*/ 541783 h 688265"/>
              <a:gd name="connsiteX45" fmla="*/ 61833 w 1232989"/>
              <a:gd name="connsiteY45" fmla="*/ 535894 h 688265"/>
              <a:gd name="connsiteX46" fmla="*/ 61833 w 1232989"/>
              <a:gd name="connsiteY46" fmla="*/ 373949 h 688265"/>
              <a:gd name="connsiteX47" fmla="*/ 67722 w 1232989"/>
              <a:gd name="connsiteY47" fmla="*/ 368060 h 688265"/>
              <a:gd name="connsiteX48" fmla="*/ 1171892 w 1232989"/>
              <a:gd name="connsiteY48" fmla="*/ 368060 h 688265"/>
              <a:gd name="connsiteX49" fmla="*/ 1177781 w 1232989"/>
              <a:gd name="connsiteY49" fmla="*/ 373949 h 688265"/>
              <a:gd name="connsiteX50" fmla="*/ 1177781 w 1232989"/>
              <a:gd name="connsiteY50" fmla="*/ 535894 h 6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32989" h="688265">
                <a:moveTo>
                  <a:pt x="1171892" y="309167"/>
                </a:moveTo>
                <a:lnTo>
                  <a:pt x="1157170" y="309167"/>
                </a:lnTo>
                <a:lnTo>
                  <a:pt x="1157170" y="153111"/>
                </a:lnTo>
                <a:cubicBezTo>
                  <a:pt x="1157170" y="58889"/>
                  <a:pt x="1101225" y="0"/>
                  <a:pt x="1004058" y="0"/>
                </a:cubicBezTo>
                <a:lnTo>
                  <a:pt x="742002" y="0"/>
                </a:lnTo>
                <a:cubicBezTo>
                  <a:pt x="686057" y="0"/>
                  <a:pt x="644835" y="20611"/>
                  <a:pt x="618335" y="53000"/>
                </a:cubicBezTo>
                <a:cubicBezTo>
                  <a:pt x="591835" y="17667"/>
                  <a:pt x="550613" y="0"/>
                  <a:pt x="494668" y="0"/>
                </a:cubicBezTo>
                <a:lnTo>
                  <a:pt x="232612" y="0"/>
                </a:lnTo>
                <a:cubicBezTo>
                  <a:pt x="138389" y="0"/>
                  <a:pt x="79500" y="55945"/>
                  <a:pt x="79500" y="153111"/>
                </a:cubicBezTo>
                <a:lnTo>
                  <a:pt x="79500" y="309167"/>
                </a:lnTo>
                <a:lnTo>
                  <a:pt x="64778" y="309167"/>
                </a:lnTo>
                <a:cubicBezTo>
                  <a:pt x="29445" y="309167"/>
                  <a:pt x="0" y="338612"/>
                  <a:pt x="0" y="373945"/>
                </a:cubicBezTo>
                <a:lnTo>
                  <a:pt x="0" y="535890"/>
                </a:lnTo>
                <a:cubicBezTo>
                  <a:pt x="0" y="571224"/>
                  <a:pt x="29445" y="600668"/>
                  <a:pt x="64778" y="600668"/>
                </a:cubicBezTo>
                <a:lnTo>
                  <a:pt x="79500" y="600668"/>
                </a:lnTo>
                <a:lnTo>
                  <a:pt x="79500" y="659557"/>
                </a:lnTo>
                <a:cubicBezTo>
                  <a:pt x="79500" y="677224"/>
                  <a:pt x="91278" y="689002"/>
                  <a:pt x="108945" y="689002"/>
                </a:cubicBezTo>
                <a:cubicBezTo>
                  <a:pt x="126611" y="689002"/>
                  <a:pt x="138389" y="677224"/>
                  <a:pt x="138389" y="659557"/>
                </a:cubicBezTo>
                <a:lnTo>
                  <a:pt x="138389" y="600668"/>
                </a:lnTo>
                <a:lnTo>
                  <a:pt x="1095336" y="600668"/>
                </a:lnTo>
                <a:lnTo>
                  <a:pt x="1095336" y="659557"/>
                </a:lnTo>
                <a:cubicBezTo>
                  <a:pt x="1095336" y="677224"/>
                  <a:pt x="1107114" y="689002"/>
                  <a:pt x="1124781" y="689002"/>
                </a:cubicBezTo>
                <a:cubicBezTo>
                  <a:pt x="1142447" y="689002"/>
                  <a:pt x="1154225" y="677224"/>
                  <a:pt x="1154225" y="659557"/>
                </a:cubicBezTo>
                <a:lnTo>
                  <a:pt x="1154225" y="600668"/>
                </a:lnTo>
                <a:lnTo>
                  <a:pt x="1168947" y="600668"/>
                </a:lnTo>
                <a:cubicBezTo>
                  <a:pt x="1204281" y="600668"/>
                  <a:pt x="1233725" y="571224"/>
                  <a:pt x="1233725" y="535890"/>
                </a:cubicBezTo>
                <a:lnTo>
                  <a:pt x="1233725" y="373945"/>
                </a:lnTo>
                <a:cubicBezTo>
                  <a:pt x="1236670" y="338612"/>
                  <a:pt x="1207225" y="309167"/>
                  <a:pt x="1171892" y="309167"/>
                </a:cubicBezTo>
                <a:close/>
                <a:moveTo>
                  <a:pt x="647779" y="153115"/>
                </a:moveTo>
                <a:cubicBezTo>
                  <a:pt x="647779" y="88337"/>
                  <a:pt x="680168" y="58893"/>
                  <a:pt x="742002" y="58893"/>
                </a:cubicBezTo>
                <a:lnTo>
                  <a:pt x="1004058" y="58893"/>
                </a:lnTo>
                <a:cubicBezTo>
                  <a:pt x="1065892" y="58893"/>
                  <a:pt x="1098281" y="88337"/>
                  <a:pt x="1098281" y="153115"/>
                </a:cubicBezTo>
                <a:lnTo>
                  <a:pt x="1098281" y="309171"/>
                </a:lnTo>
                <a:lnTo>
                  <a:pt x="647779" y="309171"/>
                </a:lnTo>
                <a:lnTo>
                  <a:pt x="647779" y="153115"/>
                </a:lnTo>
                <a:close/>
                <a:moveTo>
                  <a:pt x="138389" y="153115"/>
                </a:moveTo>
                <a:cubicBezTo>
                  <a:pt x="138389" y="91282"/>
                  <a:pt x="167834" y="58893"/>
                  <a:pt x="232612" y="58893"/>
                </a:cubicBezTo>
                <a:lnTo>
                  <a:pt x="494668" y="58893"/>
                </a:lnTo>
                <a:cubicBezTo>
                  <a:pt x="556501" y="58893"/>
                  <a:pt x="588890" y="88337"/>
                  <a:pt x="588890" y="153115"/>
                </a:cubicBezTo>
                <a:lnTo>
                  <a:pt x="588890" y="309171"/>
                </a:lnTo>
                <a:lnTo>
                  <a:pt x="138389" y="309171"/>
                </a:lnTo>
                <a:lnTo>
                  <a:pt x="138389" y="153115"/>
                </a:lnTo>
                <a:close/>
                <a:moveTo>
                  <a:pt x="1177781" y="535894"/>
                </a:moveTo>
                <a:cubicBezTo>
                  <a:pt x="1177781" y="538838"/>
                  <a:pt x="1174836" y="541783"/>
                  <a:pt x="1171892" y="541783"/>
                </a:cubicBezTo>
                <a:lnTo>
                  <a:pt x="67722" y="541783"/>
                </a:lnTo>
                <a:cubicBezTo>
                  <a:pt x="64778" y="541783"/>
                  <a:pt x="61833" y="538838"/>
                  <a:pt x="61833" y="535894"/>
                </a:cubicBezTo>
                <a:lnTo>
                  <a:pt x="61833" y="373949"/>
                </a:lnTo>
                <a:cubicBezTo>
                  <a:pt x="61833" y="371005"/>
                  <a:pt x="64778" y="368060"/>
                  <a:pt x="67722" y="368060"/>
                </a:cubicBezTo>
                <a:lnTo>
                  <a:pt x="1171892" y="368060"/>
                </a:lnTo>
                <a:cubicBezTo>
                  <a:pt x="1174836" y="368060"/>
                  <a:pt x="1177781" y="371005"/>
                  <a:pt x="1177781" y="373949"/>
                </a:cubicBezTo>
                <a:lnTo>
                  <a:pt x="1177781" y="53589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6" name="手繪多邊形: 圖案 125">
            <a:extLst>
              <a:ext uri="{FF2B5EF4-FFF2-40B4-BE49-F238E27FC236}">
                <a16:creationId xmlns:a16="http://schemas.microsoft.com/office/drawing/2014/main" id="{6A833394-BE93-46A0-B20C-89A936752E75}"/>
              </a:ext>
            </a:extLst>
          </p:cNvPr>
          <p:cNvSpPr/>
          <p:nvPr/>
        </p:nvSpPr>
        <p:spPr>
          <a:xfrm>
            <a:off x="7518615" y="2757918"/>
            <a:ext cx="49289" cy="492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7" name="手繪多邊形: 圖案 126">
            <a:extLst>
              <a:ext uri="{FF2B5EF4-FFF2-40B4-BE49-F238E27FC236}">
                <a16:creationId xmlns:a16="http://schemas.microsoft.com/office/drawing/2014/main" id="{8B601DE7-B378-47E7-93DB-C14F6DB2C2D8}"/>
              </a:ext>
            </a:extLst>
          </p:cNvPr>
          <p:cNvSpPr/>
          <p:nvPr/>
        </p:nvSpPr>
        <p:spPr>
          <a:xfrm>
            <a:off x="7710843" y="2757918"/>
            <a:ext cx="49289" cy="492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8" name="手繪多邊形: 圖案 127">
            <a:extLst>
              <a:ext uri="{FF2B5EF4-FFF2-40B4-BE49-F238E27FC236}">
                <a16:creationId xmlns:a16="http://schemas.microsoft.com/office/drawing/2014/main" id="{1E81BBDF-6666-4B51-8905-A882929333F6}"/>
              </a:ext>
            </a:extLst>
          </p:cNvPr>
          <p:cNvSpPr/>
          <p:nvPr/>
        </p:nvSpPr>
        <p:spPr>
          <a:xfrm>
            <a:off x="7942503" y="2757918"/>
            <a:ext cx="49289" cy="492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9" name="手繪多邊形: 圖案 128">
            <a:extLst>
              <a:ext uri="{FF2B5EF4-FFF2-40B4-BE49-F238E27FC236}">
                <a16:creationId xmlns:a16="http://schemas.microsoft.com/office/drawing/2014/main" id="{E2F991F7-7AEF-455F-A2C1-4C29A4B3257D}"/>
              </a:ext>
            </a:extLst>
          </p:cNvPr>
          <p:cNvSpPr/>
          <p:nvPr/>
        </p:nvSpPr>
        <p:spPr>
          <a:xfrm>
            <a:off x="8137195" y="2757918"/>
            <a:ext cx="49289" cy="492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61" name="矩形 60">
            <a:extLst>
              <a:ext uri="{FF2B5EF4-FFF2-40B4-BE49-F238E27FC236}">
                <a16:creationId xmlns:a16="http://schemas.microsoft.com/office/drawing/2014/main" id="{1ED8502A-B68B-4E8D-B838-270339D74C71}"/>
              </a:ext>
            </a:extLst>
          </p:cNvPr>
          <p:cNvSpPr/>
          <p:nvPr/>
        </p:nvSpPr>
        <p:spPr>
          <a:xfrm rot="10800000" flipV="1">
            <a:off x="-11326681" y="1251755"/>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5F47B7F8-7FE3-41A0-A30D-CA5497DC3EFF}"/>
              </a:ext>
            </a:extLst>
          </p:cNvPr>
          <p:cNvSpPr/>
          <p:nvPr/>
        </p:nvSpPr>
        <p:spPr>
          <a:xfrm rot="10800000" flipV="1">
            <a:off x="-11772483" y="795694"/>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D304EBBB-D396-401F-B1D0-17EA67496F0D}"/>
              </a:ext>
            </a:extLst>
          </p:cNvPr>
          <p:cNvSpPr/>
          <p:nvPr/>
        </p:nvSpPr>
        <p:spPr>
          <a:xfrm rot="10800000" flipV="1">
            <a:off x="-12218285" y="339633"/>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A0C484E0-5020-4171-A01E-4DAA53D59AB6}"/>
              </a:ext>
            </a:extLst>
          </p:cNvPr>
          <p:cNvSpPr/>
          <p:nvPr/>
        </p:nvSpPr>
        <p:spPr>
          <a:xfrm rot="10800000" flipV="1">
            <a:off x="-12664087" y="-116428"/>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a:extLst>
              <a:ext uri="{FF2B5EF4-FFF2-40B4-BE49-F238E27FC236}">
                <a16:creationId xmlns:a16="http://schemas.microsoft.com/office/drawing/2014/main" id="{5185CC60-E959-4117-831A-A0DF9160BDC6}"/>
              </a:ext>
            </a:extLst>
          </p:cNvPr>
          <p:cNvSpPr/>
          <p:nvPr/>
        </p:nvSpPr>
        <p:spPr>
          <a:xfrm rot="10800000" flipV="1">
            <a:off x="-13109889" y="-572489"/>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a:extLst>
              <a:ext uri="{FF2B5EF4-FFF2-40B4-BE49-F238E27FC236}">
                <a16:creationId xmlns:a16="http://schemas.microsoft.com/office/drawing/2014/main" id="{7662B374-57F6-4243-8330-50B3F5D75C7C}"/>
              </a:ext>
            </a:extLst>
          </p:cNvPr>
          <p:cNvSpPr/>
          <p:nvPr/>
        </p:nvSpPr>
        <p:spPr>
          <a:xfrm rot="10800000" flipV="1">
            <a:off x="-13555691" y="-1028550"/>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26BCA781-BA16-4318-B867-C2F44C3248A7}"/>
              </a:ext>
            </a:extLst>
          </p:cNvPr>
          <p:cNvSpPr/>
          <p:nvPr/>
        </p:nvSpPr>
        <p:spPr>
          <a:xfrm rot="10800000" flipV="1">
            <a:off x="-14001493" y="-1484611"/>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a:extLst>
              <a:ext uri="{FF2B5EF4-FFF2-40B4-BE49-F238E27FC236}">
                <a16:creationId xmlns:a16="http://schemas.microsoft.com/office/drawing/2014/main" id="{2A3C77B6-EE8C-49B4-B0F3-E47787B13687}"/>
              </a:ext>
            </a:extLst>
          </p:cNvPr>
          <p:cNvSpPr/>
          <p:nvPr/>
        </p:nvSpPr>
        <p:spPr>
          <a:xfrm rot="10800000" flipV="1">
            <a:off x="-14447295" y="-1940672"/>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A323C1ED-18E3-452B-8F5B-ADB255A5156A}"/>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9" name="矩形 68">
            <a:extLst>
              <a:ext uri="{FF2B5EF4-FFF2-40B4-BE49-F238E27FC236}">
                <a16:creationId xmlns:a16="http://schemas.microsoft.com/office/drawing/2014/main" id="{3243568F-1A91-425A-B7C7-69D004FE3DB1}"/>
              </a:ext>
            </a:extLst>
          </p:cNvPr>
          <p:cNvSpPr/>
          <p:nvPr/>
        </p:nvSpPr>
        <p:spPr>
          <a:xfrm>
            <a:off x="634821" y="389703"/>
            <a:ext cx="5234517" cy="769441"/>
          </a:xfrm>
          <a:prstGeom prst="rect">
            <a:avLst/>
          </a:prstGeom>
        </p:spPr>
        <p:txBody>
          <a:bodyPr wrap="square">
            <a:spAutoFit/>
          </a:bodyPr>
          <a:lstStyle/>
          <a:p>
            <a:r>
              <a:rPr lang="en-US" altLang="zh-TW" sz="4400" dirty="0">
                <a:solidFill>
                  <a:schemeClr val="bg1"/>
                </a:solidFill>
              </a:rPr>
              <a:t>Morph Template 28</a:t>
            </a:r>
            <a:endParaRPr lang="zh-TW" altLang="en-US" sz="4400" dirty="0"/>
          </a:p>
        </p:txBody>
      </p:sp>
    </p:spTree>
    <p:extLst>
      <p:ext uri="{BB962C8B-B14F-4D97-AF65-F5344CB8AC3E}">
        <p14:creationId xmlns:p14="http://schemas.microsoft.com/office/powerpoint/2010/main" val="2257039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A4AD116-6DCE-40DC-91B8-2B6BCFD78278}"/>
              </a:ext>
            </a:extLst>
          </p:cNvPr>
          <p:cNvSpPr/>
          <p:nvPr/>
        </p:nvSpPr>
        <p:spPr>
          <a:xfrm rot="10800000">
            <a:off x="7507650" y="14233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8FD273FE-FD32-4BF0-851A-51723778D723}"/>
              </a:ext>
            </a:extLst>
          </p:cNvPr>
          <p:cNvSpPr/>
          <p:nvPr/>
        </p:nvSpPr>
        <p:spPr>
          <a:xfrm rot="10800000">
            <a:off x="7507650" y="33628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noFill/>
              </a:rPr>
              <a:t>1</a:t>
            </a:r>
            <a:endParaRPr lang="zh-TW" altLang="en-US" dirty="0">
              <a:noFill/>
            </a:endParaRPr>
          </a:p>
        </p:txBody>
      </p:sp>
      <p:sp>
        <p:nvSpPr>
          <p:cNvPr id="6" name="矩形 5">
            <a:extLst>
              <a:ext uri="{FF2B5EF4-FFF2-40B4-BE49-F238E27FC236}">
                <a16:creationId xmlns:a16="http://schemas.microsoft.com/office/drawing/2014/main" id="{6DC8BF28-D75B-469F-9229-C36C4BC098DB}"/>
              </a:ext>
            </a:extLst>
          </p:cNvPr>
          <p:cNvSpPr/>
          <p:nvPr/>
        </p:nvSpPr>
        <p:spPr>
          <a:xfrm rot="10800000">
            <a:off x="7507650" y="53023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E03ADEE8-362B-4384-BD07-4C86805C681C}"/>
              </a:ext>
            </a:extLst>
          </p:cNvPr>
          <p:cNvSpPr/>
          <p:nvPr/>
        </p:nvSpPr>
        <p:spPr>
          <a:xfrm rot="10800000">
            <a:off x="7422061" y="13377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14373611-67DD-463D-90D6-802F08F04BE8}"/>
              </a:ext>
            </a:extLst>
          </p:cNvPr>
          <p:cNvSpPr/>
          <p:nvPr/>
        </p:nvSpPr>
        <p:spPr>
          <a:xfrm rot="10800000">
            <a:off x="7422061" y="32772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noFill/>
              </a:rPr>
              <a:t>1</a:t>
            </a:r>
            <a:endParaRPr lang="zh-TW" altLang="en-US" dirty="0">
              <a:noFill/>
            </a:endParaRPr>
          </a:p>
        </p:txBody>
      </p:sp>
      <p:sp>
        <p:nvSpPr>
          <p:cNvPr id="9" name="矩形 8">
            <a:extLst>
              <a:ext uri="{FF2B5EF4-FFF2-40B4-BE49-F238E27FC236}">
                <a16:creationId xmlns:a16="http://schemas.microsoft.com/office/drawing/2014/main" id="{6AF0C34F-811E-4EFE-8A53-67B371355A2D}"/>
              </a:ext>
            </a:extLst>
          </p:cNvPr>
          <p:cNvSpPr/>
          <p:nvPr/>
        </p:nvSpPr>
        <p:spPr>
          <a:xfrm rot="10800000">
            <a:off x="7422061" y="52167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D4FCCAE3-AEB5-442E-B811-E43F35641202}"/>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0" name="矩形 9">
            <a:extLst>
              <a:ext uri="{FF2B5EF4-FFF2-40B4-BE49-F238E27FC236}">
                <a16:creationId xmlns:a16="http://schemas.microsoft.com/office/drawing/2014/main" id="{C91AC870-E0EE-4318-A653-97BC01D1CC4F}"/>
              </a:ext>
            </a:extLst>
          </p:cNvPr>
          <p:cNvSpPr/>
          <p:nvPr/>
        </p:nvSpPr>
        <p:spPr>
          <a:xfrm>
            <a:off x="522815" y="399532"/>
            <a:ext cx="5234517" cy="769441"/>
          </a:xfrm>
          <a:prstGeom prst="rect">
            <a:avLst/>
          </a:prstGeom>
        </p:spPr>
        <p:txBody>
          <a:bodyPr wrap="square">
            <a:spAutoFit/>
          </a:bodyPr>
          <a:lstStyle/>
          <a:p>
            <a:r>
              <a:rPr lang="en-US" altLang="zh-TW" sz="4400" dirty="0">
                <a:solidFill>
                  <a:schemeClr val="bg1"/>
                </a:solidFill>
              </a:rPr>
              <a:t>Morph Template 02</a:t>
            </a:r>
            <a:endParaRPr lang="zh-TW" altLang="en-US" sz="4400" dirty="0"/>
          </a:p>
        </p:txBody>
      </p:sp>
      <p:grpSp>
        <p:nvGrpSpPr>
          <p:cNvPr id="11" name="群組 10">
            <a:extLst>
              <a:ext uri="{FF2B5EF4-FFF2-40B4-BE49-F238E27FC236}">
                <a16:creationId xmlns:a16="http://schemas.microsoft.com/office/drawing/2014/main" id="{91515446-976A-43B9-9549-3DD4083E7CAC}"/>
              </a:ext>
            </a:extLst>
          </p:cNvPr>
          <p:cNvGrpSpPr/>
          <p:nvPr/>
        </p:nvGrpSpPr>
        <p:grpSpPr>
          <a:xfrm>
            <a:off x="7659214" y="5450445"/>
            <a:ext cx="603762" cy="603762"/>
            <a:chOff x="9941190" y="5485240"/>
            <a:chExt cx="1230119" cy="1230119"/>
          </a:xfrm>
        </p:grpSpPr>
        <p:sp>
          <p:nvSpPr>
            <p:cNvPr id="12" name="手繪多邊形: 圖案 11">
              <a:extLst>
                <a:ext uri="{FF2B5EF4-FFF2-40B4-BE49-F238E27FC236}">
                  <a16:creationId xmlns:a16="http://schemas.microsoft.com/office/drawing/2014/main" id="{9362C0C4-CA6D-4D54-A9FE-2C6E2BFE2C05}"/>
                </a:ext>
              </a:extLst>
            </p:cNvPr>
            <p:cNvSpPr/>
            <p:nvPr/>
          </p:nvSpPr>
          <p:spPr>
            <a:xfrm>
              <a:off x="10105207" y="5485240"/>
              <a:ext cx="899525" cy="1066103"/>
            </a:xfrm>
            <a:custGeom>
              <a:avLst/>
              <a:gdLst>
                <a:gd name="connsiteX0" fmla="*/ 471544 w 899524"/>
                <a:gd name="connsiteY0" fmla="*/ 164526 h 1066103"/>
                <a:gd name="connsiteX1" fmla="*/ 471544 w 899524"/>
                <a:gd name="connsiteY1" fmla="*/ 41004 h 1066103"/>
                <a:gd name="connsiteX2" fmla="*/ 574054 w 899524"/>
                <a:gd name="connsiteY2" fmla="*/ 41004 h 1066103"/>
                <a:gd name="connsiteX3" fmla="*/ 594556 w 899524"/>
                <a:gd name="connsiteY3" fmla="*/ 20502 h 1066103"/>
                <a:gd name="connsiteX4" fmla="*/ 574054 w 899524"/>
                <a:gd name="connsiteY4" fmla="*/ 0 h 1066103"/>
                <a:gd name="connsiteX5" fmla="*/ 328031 w 899524"/>
                <a:gd name="connsiteY5" fmla="*/ 0 h 1066103"/>
                <a:gd name="connsiteX6" fmla="*/ 307529 w 899524"/>
                <a:gd name="connsiteY6" fmla="*/ 20502 h 1066103"/>
                <a:gd name="connsiteX7" fmla="*/ 328031 w 899524"/>
                <a:gd name="connsiteY7" fmla="*/ 41004 h 1066103"/>
                <a:gd name="connsiteX8" fmla="*/ 430540 w 899524"/>
                <a:gd name="connsiteY8" fmla="*/ 41004 h 1066103"/>
                <a:gd name="connsiteX9" fmla="*/ 430540 w 899524"/>
                <a:gd name="connsiteY9" fmla="*/ 164526 h 1066103"/>
                <a:gd name="connsiteX10" fmla="*/ 119 w 899524"/>
                <a:gd name="connsiteY10" fmla="*/ 625361 h 1066103"/>
                <a:gd name="connsiteX11" fmla="*/ 451042 w 899524"/>
                <a:gd name="connsiteY11" fmla="*/ 1066153 h 1066103"/>
                <a:gd name="connsiteX12" fmla="*/ 901966 w 899524"/>
                <a:gd name="connsiteY12" fmla="*/ 625361 h 1066103"/>
                <a:gd name="connsiteX13" fmla="*/ 471544 w 899524"/>
                <a:gd name="connsiteY13" fmla="*/ 164526 h 1066103"/>
                <a:gd name="connsiteX14" fmla="*/ 861082 w 899524"/>
                <a:gd name="connsiteY14" fmla="*/ 615060 h 1066103"/>
                <a:gd name="connsiteX15" fmla="*/ 844805 w 899524"/>
                <a:gd name="connsiteY15" fmla="*/ 728391 h 1066103"/>
                <a:gd name="connsiteX16" fmla="*/ 754598 w 899524"/>
                <a:gd name="connsiteY16" fmla="*/ 785332 h 1066103"/>
                <a:gd name="connsiteX17" fmla="*/ 779074 w 899524"/>
                <a:gd name="connsiteY17" fmla="*/ 615060 h 1066103"/>
                <a:gd name="connsiteX18" fmla="*/ 779074 w 899524"/>
                <a:gd name="connsiteY18" fmla="*/ 614359 h 1066103"/>
                <a:gd name="connsiteX19" fmla="*/ 857989 w 899524"/>
                <a:gd name="connsiteY19" fmla="*/ 566678 h 1066103"/>
                <a:gd name="connsiteX20" fmla="*/ 861082 w 899524"/>
                <a:gd name="connsiteY20" fmla="*/ 615060 h 1066103"/>
                <a:gd name="connsiteX21" fmla="*/ 41003 w 899524"/>
                <a:gd name="connsiteY21" fmla="*/ 615060 h 1066103"/>
                <a:gd name="connsiteX22" fmla="*/ 44136 w 899524"/>
                <a:gd name="connsiteY22" fmla="*/ 566548 h 1066103"/>
                <a:gd name="connsiteX23" fmla="*/ 123011 w 899524"/>
                <a:gd name="connsiteY23" fmla="*/ 614038 h 1066103"/>
                <a:gd name="connsiteX24" fmla="*/ 123011 w 899524"/>
                <a:gd name="connsiteY24" fmla="*/ 615060 h 1066103"/>
                <a:gd name="connsiteX25" fmla="*/ 147617 w 899524"/>
                <a:gd name="connsiteY25" fmla="*/ 785332 h 1066103"/>
                <a:gd name="connsiteX26" fmla="*/ 57400 w 899524"/>
                <a:gd name="connsiteY26" fmla="*/ 728391 h 1066103"/>
                <a:gd name="connsiteX27" fmla="*/ 41003 w 899524"/>
                <a:gd name="connsiteY27" fmla="*/ 615060 h 1066103"/>
                <a:gd name="connsiteX28" fmla="*/ 112940 w 899524"/>
                <a:gd name="connsiteY28" fmla="*/ 383531 h 1066103"/>
                <a:gd name="connsiteX29" fmla="*/ 161492 w 899524"/>
                <a:gd name="connsiteY29" fmla="*/ 404033 h 1066103"/>
                <a:gd name="connsiteX30" fmla="*/ 124813 w 899524"/>
                <a:gd name="connsiteY30" fmla="*/ 569731 h 1066103"/>
                <a:gd name="connsiteX31" fmla="*/ 52795 w 899524"/>
                <a:gd name="connsiteY31" fmla="*/ 519197 h 1066103"/>
                <a:gd name="connsiteX32" fmla="*/ 112940 w 899524"/>
                <a:gd name="connsiteY32" fmla="*/ 383531 h 1066103"/>
                <a:gd name="connsiteX33" fmla="*/ 849290 w 899524"/>
                <a:gd name="connsiteY33" fmla="*/ 519197 h 1066103"/>
                <a:gd name="connsiteX34" fmla="*/ 777252 w 899524"/>
                <a:gd name="connsiteY34" fmla="*/ 569731 h 1066103"/>
                <a:gd name="connsiteX35" fmla="*/ 740713 w 899524"/>
                <a:gd name="connsiteY35" fmla="*/ 403993 h 1066103"/>
                <a:gd name="connsiteX36" fmla="*/ 789165 w 899524"/>
                <a:gd name="connsiteY36" fmla="*/ 383491 h 1066103"/>
                <a:gd name="connsiteX37" fmla="*/ 849290 w 899524"/>
                <a:gd name="connsiteY37" fmla="*/ 519197 h 1066103"/>
                <a:gd name="connsiteX38" fmla="*/ 451042 w 899524"/>
                <a:gd name="connsiteY38" fmla="*/ 1025099 h 1066103"/>
                <a:gd name="connsiteX39" fmla="*/ 358784 w 899524"/>
                <a:gd name="connsiteY39" fmla="*/ 876850 h 1066103"/>
                <a:gd name="connsiteX40" fmla="*/ 451042 w 899524"/>
                <a:gd name="connsiteY40" fmla="*/ 881585 h 1066103"/>
                <a:gd name="connsiteX41" fmla="*/ 543301 w 899524"/>
                <a:gd name="connsiteY41" fmla="*/ 876850 h 1066103"/>
                <a:gd name="connsiteX42" fmla="*/ 451042 w 899524"/>
                <a:gd name="connsiteY42" fmla="*/ 1025099 h 1066103"/>
                <a:gd name="connsiteX43" fmla="*/ 451042 w 899524"/>
                <a:gd name="connsiteY43" fmla="*/ 205020 h 1066103"/>
                <a:gd name="connsiteX44" fmla="*/ 554824 w 899524"/>
                <a:gd name="connsiteY44" fmla="*/ 403893 h 1066103"/>
                <a:gd name="connsiteX45" fmla="*/ 347261 w 899524"/>
                <a:gd name="connsiteY45" fmla="*/ 403893 h 1066103"/>
                <a:gd name="connsiteX46" fmla="*/ 451042 w 899524"/>
                <a:gd name="connsiteY46" fmla="*/ 205020 h 1066103"/>
                <a:gd name="connsiteX47" fmla="*/ 328031 w 899524"/>
                <a:gd name="connsiteY47" fmla="*/ 615060 h 1066103"/>
                <a:gd name="connsiteX48" fmla="*/ 340334 w 899524"/>
                <a:gd name="connsiteY48" fmla="*/ 444487 h 1066103"/>
                <a:gd name="connsiteX49" fmla="*/ 451042 w 899524"/>
                <a:gd name="connsiteY49" fmla="*/ 451044 h 1066103"/>
                <a:gd name="connsiteX50" fmla="*/ 561751 w 899524"/>
                <a:gd name="connsiteY50" fmla="*/ 444487 h 1066103"/>
                <a:gd name="connsiteX51" fmla="*/ 574054 w 899524"/>
                <a:gd name="connsiteY51" fmla="*/ 615060 h 1066103"/>
                <a:gd name="connsiteX52" fmla="*/ 573854 w 899524"/>
                <a:gd name="connsiteY52" fmla="*/ 627363 h 1066103"/>
                <a:gd name="connsiteX53" fmla="*/ 328231 w 899524"/>
                <a:gd name="connsiteY53" fmla="*/ 627363 h 1066103"/>
                <a:gd name="connsiteX54" fmla="*/ 328031 w 899524"/>
                <a:gd name="connsiteY54" fmla="*/ 615060 h 1066103"/>
                <a:gd name="connsiteX55" fmla="*/ 451042 w 899524"/>
                <a:gd name="connsiteY55" fmla="*/ 676565 h 1066103"/>
                <a:gd name="connsiteX56" fmla="*/ 572763 w 899524"/>
                <a:gd name="connsiteY56" fmla="*/ 668957 h 1066103"/>
                <a:gd name="connsiteX57" fmla="*/ 553082 w 899524"/>
                <a:gd name="connsiteY57" fmla="*/ 834755 h 1066103"/>
                <a:gd name="connsiteX58" fmla="*/ 349003 w 899524"/>
                <a:gd name="connsiteY58" fmla="*/ 834755 h 1066103"/>
                <a:gd name="connsiteX59" fmla="*/ 329322 w 899524"/>
                <a:gd name="connsiteY59" fmla="*/ 668957 h 1066103"/>
                <a:gd name="connsiteX60" fmla="*/ 451042 w 899524"/>
                <a:gd name="connsiteY60" fmla="*/ 676565 h 1066103"/>
                <a:gd name="connsiteX61" fmla="*/ 602495 w 899524"/>
                <a:gd name="connsiteY61" fmla="*/ 439291 h 1066103"/>
                <a:gd name="connsiteX62" fmla="*/ 702192 w 899524"/>
                <a:gd name="connsiteY62" fmla="*/ 416987 h 1066103"/>
                <a:gd name="connsiteX63" fmla="*/ 737049 w 899524"/>
                <a:gd name="connsiteY63" fmla="*/ 587280 h 1066103"/>
                <a:gd name="connsiteX64" fmla="*/ 615058 w 899524"/>
                <a:gd name="connsiteY64" fmla="*/ 620886 h 1066103"/>
                <a:gd name="connsiteX65" fmla="*/ 615058 w 899524"/>
                <a:gd name="connsiteY65" fmla="*/ 615060 h 1066103"/>
                <a:gd name="connsiteX66" fmla="*/ 602495 w 899524"/>
                <a:gd name="connsiteY66" fmla="*/ 439291 h 1066103"/>
                <a:gd name="connsiteX67" fmla="*/ 287027 w 899524"/>
                <a:gd name="connsiteY67" fmla="*/ 620886 h 1066103"/>
                <a:gd name="connsiteX68" fmla="*/ 164916 w 899524"/>
                <a:gd name="connsiteY68" fmla="*/ 587280 h 1066103"/>
                <a:gd name="connsiteX69" fmla="*/ 199773 w 899524"/>
                <a:gd name="connsiteY69" fmla="*/ 416987 h 1066103"/>
                <a:gd name="connsiteX70" fmla="*/ 299450 w 899524"/>
                <a:gd name="connsiteY70" fmla="*/ 439291 h 1066103"/>
                <a:gd name="connsiteX71" fmla="*/ 287027 w 899524"/>
                <a:gd name="connsiteY71" fmla="*/ 615060 h 1066103"/>
                <a:gd name="connsiteX72" fmla="*/ 287948 w 899524"/>
                <a:gd name="connsiteY72" fmla="*/ 662691 h 1066103"/>
                <a:gd name="connsiteX73" fmla="*/ 305967 w 899524"/>
                <a:gd name="connsiteY73" fmla="*/ 829269 h 1066103"/>
                <a:gd name="connsiteX74" fmla="*/ 196329 w 899524"/>
                <a:gd name="connsiteY74" fmla="*/ 803532 h 1066103"/>
                <a:gd name="connsiteX75" fmla="*/ 164485 w 899524"/>
                <a:gd name="connsiteY75" fmla="*/ 630947 h 1066103"/>
                <a:gd name="connsiteX76" fmla="*/ 288028 w 899524"/>
                <a:gd name="connsiteY76" fmla="*/ 662691 h 1066103"/>
                <a:gd name="connsiteX77" fmla="*/ 613927 w 899524"/>
                <a:gd name="connsiteY77" fmla="*/ 662691 h 1066103"/>
                <a:gd name="connsiteX78" fmla="*/ 737410 w 899524"/>
                <a:gd name="connsiteY78" fmla="*/ 630967 h 1066103"/>
                <a:gd name="connsiteX79" fmla="*/ 705575 w 899524"/>
                <a:gd name="connsiteY79" fmla="*/ 803532 h 1066103"/>
                <a:gd name="connsiteX80" fmla="*/ 595888 w 899524"/>
                <a:gd name="connsiteY80" fmla="*/ 829269 h 1066103"/>
                <a:gd name="connsiteX81" fmla="*/ 614037 w 899524"/>
                <a:gd name="connsiteY81" fmla="*/ 662691 h 1066103"/>
                <a:gd name="connsiteX82" fmla="*/ 595477 w 899524"/>
                <a:gd name="connsiteY82" fmla="*/ 398848 h 1066103"/>
                <a:gd name="connsiteX83" fmla="*/ 534772 w 899524"/>
                <a:gd name="connsiteY83" fmla="*/ 222999 h 1066103"/>
                <a:gd name="connsiteX84" fmla="*/ 685254 w 899524"/>
                <a:gd name="connsiteY84" fmla="*/ 379207 h 1066103"/>
                <a:gd name="connsiteX85" fmla="*/ 595668 w 899524"/>
                <a:gd name="connsiteY85" fmla="*/ 398848 h 1066103"/>
                <a:gd name="connsiteX86" fmla="*/ 366672 w 899524"/>
                <a:gd name="connsiteY86" fmla="*/ 223079 h 1066103"/>
                <a:gd name="connsiteX87" fmla="*/ 306217 w 899524"/>
                <a:gd name="connsiteY87" fmla="*/ 398848 h 1066103"/>
                <a:gd name="connsiteX88" fmla="*/ 216461 w 899524"/>
                <a:gd name="connsiteY88" fmla="*/ 379207 h 1066103"/>
                <a:gd name="connsiteX89" fmla="*/ 366862 w 899524"/>
                <a:gd name="connsiteY89" fmla="*/ 223079 h 1066103"/>
                <a:gd name="connsiteX90" fmla="*/ 315157 w 899524"/>
                <a:gd name="connsiteY90" fmla="*/ 872035 h 1066103"/>
                <a:gd name="connsiteX91" fmla="*/ 366982 w 899524"/>
                <a:gd name="connsiteY91" fmla="*/ 1007100 h 1066103"/>
                <a:gd name="connsiteX92" fmla="*/ 217442 w 899524"/>
                <a:gd name="connsiteY92" fmla="*/ 852554 h 1066103"/>
                <a:gd name="connsiteX93" fmla="*/ 315157 w 899524"/>
                <a:gd name="connsiteY93" fmla="*/ 872035 h 1066103"/>
                <a:gd name="connsiteX94" fmla="*/ 534652 w 899524"/>
                <a:gd name="connsiteY94" fmla="*/ 1007240 h 1066103"/>
                <a:gd name="connsiteX95" fmla="*/ 586848 w 899524"/>
                <a:gd name="connsiteY95" fmla="*/ 872035 h 1066103"/>
                <a:gd name="connsiteX96" fmla="*/ 684583 w 899524"/>
                <a:gd name="connsiteY96" fmla="*/ 852554 h 1066103"/>
                <a:gd name="connsiteX97" fmla="*/ 534652 w 899524"/>
                <a:gd name="connsiteY97" fmla="*/ 1007240 h 1066103"/>
                <a:gd name="connsiteX98" fmla="*/ 763518 w 899524"/>
                <a:gd name="connsiteY98" fmla="*/ 350196 h 1066103"/>
                <a:gd name="connsiteX99" fmla="*/ 724456 w 899524"/>
                <a:gd name="connsiteY99" fmla="*/ 366313 h 1066103"/>
                <a:gd name="connsiteX100" fmla="*/ 649235 w 899524"/>
                <a:gd name="connsiteY100" fmla="*/ 256275 h 1066103"/>
                <a:gd name="connsiteX101" fmla="*/ 763518 w 899524"/>
                <a:gd name="connsiteY101" fmla="*/ 350196 h 1066103"/>
                <a:gd name="connsiteX102" fmla="*/ 253280 w 899524"/>
                <a:gd name="connsiteY102" fmla="*/ 256095 h 1066103"/>
                <a:gd name="connsiteX103" fmla="*/ 177709 w 899524"/>
                <a:gd name="connsiteY103" fmla="*/ 366353 h 1066103"/>
                <a:gd name="connsiteX104" fmla="*/ 138567 w 899524"/>
                <a:gd name="connsiteY104" fmla="*/ 350196 h 1066103"/>
                <a:gd name="connsiteX105" fmla="*/ 253280 w 899524"/>
                <a:gd name="connsiteY105" fmla="*/ 256095 h 1066103"/>
                <a:gd name="connsiteX106" fmla="*/ 85160 w 899524"/>
                <a:gd name="connsiteY106" fmla="*/ 799087 h 1066103"/>
                <a:gd name="connsiteX107" fmla="*/ 165446 w 899524"/>
                <a:gd name="connsiteY107" fmla="*/ 836197 h 1066103"/>
                <a:gd name="connsiteX108" fmla="*/ 252810 w 899524"/>
                <a:gd name="connsiteY108" fmla="*/ 973724 h 1066103"/>
                <a:gd name="connsiteX109" fmla="*/ 85120 w 899524"/>
                <a:gd name="connsiteY109" fmla="*/ 799087 h 1066103"/>
                <a:gd name="connsiteX110" fmla="*/ 649215 w 899524"/>
                <a:gd name="connsiteY110" fmla="*/ 973844 h 1066103"/>
                <a:gd name="connsiteX111" fmla="*/ 736569 w 899524"/>
                <a:gd name="connsiteY111" fmla="*/ 836477 h 1066103"/>
                <a:gd name="connsiteX112" fmla="*/ 816655 w 899524"/>
                <a:gd name="connsiteY112" fmla="*/ 799778 h 1066103"/>
                <a:gd name="connsiteX113" fmla="*/ 649215 w 899524"/>
                <a:gd name="connsiteY113" fmla="*/ 973844 h 106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99524" h="1066103">
                  <a:moveTo>
                    <a:pt x="471544" y="164526"/>
                  </a:moveTo>
                  <a:lnTo>
                    <a:pt x="471544" y="41004"/>
                  </a:lnTo>
                  <a:lnTo>
                    <a:pt x="574054" y="41004"/>
                  </a:lnTo>
                  <a:cubicBezTo>
                    <a:pt x="585377" y="41004"/>
                    <a:pt x="594556" y="31824"/>
                    <a:pt x="594556" y="20502"/>
                  </a:cubicBezTo>
                  <a:cubicBezTo>
                    <a:pt x="594556" y="9180"/>
                    <a:pt x="585377" y="0"/>
                    <a:pt x="574054" y="0"/>
                  </a:cubicBezTo>
                  <a:lnTo>
                    <a:pt x="328031" y="0"/>
                  </a:lnTo>
                  <a:cubicBezTo>
                    <a:pt x="316708" y="0"/>
                    <a:pt x="307529" y="9180"/>
                    <a:pt x="307529" y="20502"/>
                  </a:cubicBezTo>
                  <a:cubicBezTo>
                    <a:pt x="307529" y="31824"/>
                    <a:pt x="316708" y="41004"/>
                    <a:pt x="328031" y="41004"/>
                  </a:cubicBezTo>
                  <a:lnTo>
                    <a:pt x="430540" y="41004"/>
                  </a:lnTo>
                  <a:lnTo>
                    <a:pt x="430540" y="164526"/>
                  </a:lnTo>
                  <a:cubicBezTo>
                    <a:pt x="185688" y="175668"/>
                    <a:pt x="-5457" y="380318"/>
                    <a:pt x="119" y="625361"/>
                  </a:cubicBezTo>
                  <a:cubicBezTo>
                    <a:pt x="5685" y="870403"/>
                    <a:pt x="205930" y="1066153"/>
                    <a:pt x="451042" y="1066153"/>
                  </a:cubicBezTo>
                  <a:cubicBezTo>
                    <a:pt x="696155" y="1066153"/>
                    <a:pt x="896400" y="870403"/>
                    <a:pt x="901966" y="625361"/>
                  </a:cubicBezTo>
                  <a:cubicBezTo>
                    <a:pt x="907542" y="380318"/>
                    <a:pt x="716397" y="175668"/>
                    <a:pt x="471544" y="164526"/>
                  </a:cubicBezTo>
                  <a:close/>
                  <a:moveTo>
                    <a:pt x="861082" y="615060"/>
                  </a:moveTo>
                  <a:cubicBezTo>
                    <a:pt x="861012" y="653411"/>
                    <a:pt x="855526" y="691572"/>
                    <a:pt x="844805" y="728391"/>
                  </a:cubicBezTo>
                  <a:cubicBezTo>
                    <a:pt x="818306" y="752517"/>
                    <a:pt x="787774" y="771788"/>
                    <a:pt x="754598" y="785332"/>
                  </a:cubicBezTo>
                  <a:cubicBezTo>
                    <a:pt x="770935" y="730053"/>
                    <a:pt x="779174" y="672701"/>
                    <a:pt x="779074" y="615060"/>
                  </a:cubicBezTo>
                  <a:lnTo>
                    <a:pt x="779074" y="614359"/>
                  </a:lnTo>
                  <a:cubicBezTo>
                    <a:pt x="807325" y="601935"/>
                    <a:pt x="833853" y="585908"/>
                    <a:pt x="857989" y="566678"/>
                  </a:cubicBezTo>
                  <a:cubicBezTo>
                    <a:pt x="859971" y="582725"/>
                    <a:pt x="861002" y="598882"/>
                    <a:pt x="861082" y="615060"/>
                  </a:cubicBezTo>
                  <a:close/>
                  <a:moveTo>
                    <a:pt x="41003" y="615060"/>
                  </a:moveTo>
                  <a:cubicBezTo>
                    <a:pt x="41093" y="598842"/>
                    <a:pt x="42144" y="582645"/>
                    <a:pt x="44136" y="566548"/>
                  </a:cubicBezTo>
                  <a:cubicBezTo>
                    <a:pt x="68282" y="585708"/>
                    <a:pt x="94790" y="601665"/>
                    <a:pt x="123011" y="614038"/>
                  </a:cubicBezTo>
                  <a:lnTo>
                    <a:pt x="123011" y="615060"/>
                  </a:lnTo>
                  <a:cubicBezTo>
                    <a:pt x="122941" y="672711"/>
                    <a:pt x="131230" y="730063"/>
                    <a:pt x="147617" y="785332"/>
                  </a:cubicBezTo>
                  <a:cubicBezTo>
                    <a:pt x="114432" y="771798"/>
                    <a:pt x="83899" y="752527"/>
                    <a:pt x="57400" y="728391"/>
                  </a:cubicBezTo>
                  <a:cubicBezTo>
                    <a:pt x="46639" y="691572"/>
                    <a:pt x="41113" y="653421"/>
                    <a:pt x="41003" y="615060"/>
                  </a:cubicBezTo>
                  <a:close/>
                  <a:moveTo>
                    <a:pt x="112940" y="383531"/>
                  </a:moveTo>
                  <a:cubicBezTo>
                    <a:pt x="128777" y="391169"/>
                    <a:pt x="144974" y="398017"/>
                    <a:pt x="161492" y="404033"/>
                  </a:cubicBezTo>
                  <a:cubicBezTo>
                    <a:pt x="141130" y="457140"/>
                    <a:pt x="128767" y="512990"/>
                    <a:pt x="124813" y="569731"/>
                  </a:cubicBezTo>
                  <a:cubicBezTo>
                    <a:pt x="98184" y="556977"/>
                    <a:pt x="73848" y="539899"/>
                    <a:pt x="52795" y="519197"/>
                  </a:cubicBezTo>
                  <a:cubicBezTo>
                    <a:pt x="64378" y="470675"/>
                    <a:pt x="84760" y="424695"/>
                    <a:pt x="112940" y="383531"/>
                  </a:cubicBezTo>
                  <a:close/>
                  <a:moveTo>
                    <a:pt x="849290" y="519197"/>
                  </a:moveTo>
                  <a:cubicBezTo>
                    <a:pt x="828237" y="539909"/>
                    <a:pt x="803891" y="556977"/>
                    <a:pt x="777252" y="569731"/>
                  </a:cubicBezTo>
                  <a:cubicBezTo>
                    <a:pt x="773328" y="512980"/>
                    <a:pt x="761015" y="457130"/>
                    <a:pt x="740713" y="403993"/>
                  </a:cubicBezTo>
                  <a:cubicBezTo>
                    <a:pt x="757201" y="397977"/>
                    <a:pt x="773368" y="391129"/>
                    <a:pt x="789165" y="383491"/>
                  </a:cubicBezTo>
                  <a:cubicBezTo>
                    <a:pt x="817335" y="424665"/>
                    <a:pt x="837717" y="470665"/>
                    <a:pt x="849290" y="519197"/>
                  </a:cubicBezTo>
                  <a:close/>
                  <a:moveTo>
                    <a:pt x="451042" y="1025099"/>
                  </a:moveTo>
                  <a:cubicBezTo>
                    <a:pt x="418097" y="1025099"/>
                    <a:pt x="382959" y="968559"/>
                    <a:pt x="358784" y="876850"/>
                  </a:cubicBezTo>
                  <a:cubicBezTo>
                    <a:pt x="388736" y="879683"/>
                    <a:pt x="419429" y="881585"/>
                    <a:pt x="451042" y="881585"/>
                  </a:cubicBezTo>
                  <a:cubicBezTo>
                    <a:pt x="482656" y="881585"/>
                    <a:pt x="513469" y="879683"/>
                    <a:pt x="543301" y="876850"/>
                  </a:cubicBezTo>
                  <a:cubicBezTo>
                    <a:pt x="519125" y="968559"/>
                    <a:pt x="483988" y="1025099"/>
                    <a:pt x="451042" y="1025099"/>
                  </a:cubicBezTo>
                  <a:close/>
                  <a:moveTo>
                    <a:pt x="451042" y="205020"/>
                  </a:moveTo>
                  <a:cubicBezTo>
                    <a:pt x="489684" y="205020"/>
                    <a:pt x="531248" y="282923"/>
                    <a:pt x="554824" y="403893"/>
                  </a:cubicBezTo>
                  <a:cubicBezTo>
                    <a:pt x="485830" y="411291"/>
                    <a:pt x="416255" y="411291"/>
                    <a:pt x="347261" y="403893"/>
                  </a:cubicBezTo>
                  <a:cubicBezTo>
                    <a:pt x="370836" y="282923"/>
                    <a:pt x="412401" y="205020"/>
                    <a:pt x="451042" y="205020"/>
                  </a:cubicBezTo>
                  <a:close/>
                  <a:moveTo>
                    <a:pt x="328031" y="615060"/>
                  </a:moveTo>
                  <a:cubicBezTo>
                    <a:pt x="327920" y="557978"/>
                    <a:pt x="332035" y="500957"/>
                    <a:pt x="340334" y="444487"/>
                  </a:cubicBezTo>
                  <a:cubicBezTo>
                    <a:pt x="377083" y="448761"/>
                    <a:pt x="414043" y="450954"/>
                    <a:pt x="451042" y="451044"/>
                  </a:cubicBezTo>
                  <a:cubicBezTo>
                    <a:pt x="488042" y="450954"/>
                    <a:pt x="525002" y="448761"/>
                    <a:pt x="561751" y="444487"/>
                  </a:cubicBezTo>
                  <a:cubicBezTo>
                    <a:pt x="570050" y="500957"/>
                    <a:pt x="574165" y="557978"/>
                    <a:pt x="574054" y="615060"/>
                  </a:cubicBezTo>
                  <a:cubicBezTo>
                    <a:pt x="574054" y="619164"/>
                    <a:pt x="573894" y="623258"/>
                    <a:pt x="573854" y="627363"/>
                  </a:cubicBezTo>
                  <a:cubicBezTo>
                    <a:pt x="492317" y="637904"/>
                    <a:pt x="409768" y="637904"/>
                    <a:pt x="328231" y="627363"/>
                  </a:cubicBezTo>
                  <a:cubicBezTo>
                    <a:pt x="328191" y="623258"/>
                    <a:pt x="328031" y="619264"/>
                    <a:pt x="328031" y="615060"/>
                  </a:cubicBezTo>
                  <a:close/>
                  <a:moveTo>
                    <a:pt x="451042" y="676565"/>
                  </a:moveTo>
                  <a:cubicBezTo>
                    <a:pt x="491736" y="676586"/>
                    <a:pt x="532390" y="674043"/>
                    <a:pt x="572763" y="668957"/>
                  </a:cubicBezTo>
                  <a:cubicBezTo>
                    <a:pt x="570581" y="724657"/>
                    <a:pt x="564004" y="780096"/>
                    <a:pt x="553082" y="834755"/>
                  </a:cubicBezTo>
                  <a:cubicBezTo>
                    <a:pt x="485249" y="842033"/>
                    <a:pt x="416836" y="842033"/>
                    <a:pt x="349003" y="834755"/>
                  </a:cubicBezTo>
                  <a:cubicBezTo>
                    <a:pt x="338081" y="780096"/>
                    <a:pt x="331504" y="724657"/>
                    <a:pt x="329322" y="668957"/>
                  </a:cubicBezTo>
                  <a:cubicBezTo>
                    <a:pt x="369695" y="674043"/>
                    <a:pt x="410349" y="676586"/>
                    <a:pt x="451042" y="676565"/>
                  </a:cubicBezTo>
                  <a:close/>
                  <a:moveTo>
                    <a:pt x="602495" y="439291"/>
                  </a:moveTo>
                  <a:cubicBezTo>
                    <a:pt x="636181" y="434065"/>
                    <a:pt x="669487" y="426607"/>
                    <a:pt x="702192" y="416987"/>
                  </a:cubicBezTo>
                  <a:cubicBezTo>
                    <a:pt x="722874" y="471516"/>
                    <a:pt x="734647" y="529017"/>
                    <a:pt x="737049" y="587280"/>
                  </a:cubicBezTo>
                  <a:cubicBezTo>
                    <a:pt x="697537" y="602326"/>
                    <a:pt x="656693" y="613578"/>
                    <a:pt x="615058" y="620886"/>
                  </a:cubicBezTo>
                  <a:cubicBezTo>
                    <a:pt x="615058" y="618954"/>
                    <a:pt x="615058" y="617012"/>
                    <a:pt x="615058" y="615060"/>
                  </a:cubicBezTo>
                  <a:cubicBezTo>
                    <a:pt x="615098" y="556246"/>
                    <a:pt x="610894" y="497503"/>
                    <a:pt x="602495" y="439291"/>
                  </a:cubicBezTo>
                  <a:close/>
                  <a:moveTo>
                    <a:pt x="287027" y="620886"/>
                  </a:moveTo>
                  <a:cubicBezTo>
                    <a:pt x="245342" y="613588"/>
                    <a:pt x="204458" y="602336"/>
                    <a:pt x="164916" y="587280"/>
                  </a:cubicBezTo>
                  <a:cubicBezTo>
                    <a:pt x="167318" y="529017"/>
                    <a:pt x="179091" y="471516"/>
                    <a:pt x="199773" y="416987"/>
                  </a:cubicBezTo>
                  <a:cubicBezTo>
                    <a:pt x="232468" y="426617"/>
                    <a:pt x="265764" y="434065"/>
                    <a:pt x="299450" y="439291"/>
                  </a:cubicBezTo>
                  <a:cubicBezTo>
                    <a:pt x="291091" y="497513"/>
                    <a:pt x="286937" y="556246"/>
                    <a:pt x="287027" y="615060"/>
                  </a:cubicBezTo>
                  <a:close/>
                  <a:moveTo>
                    <a:pt x="287948" y="662691"/>
                  </a:moveTo>
                  <a:cubicBezTo>
                    <a:pt x="289910" y="718571"/>
                    <a:pt x="295936" y="774250"/>
                    <a:pt x="305967" y="829269"/>
                  </a:cubicBezTo>
                  <a:cubicBezTo>
                    <a:pt x="268797" y="823623"/>
                    <a:pt x="232128" y="815014"/>
                    <a:pt x="196329" y="803532"/>
                  </a:cubicBezTo>
                  <a:cubicBezTo>
                    <a:pt x="176538" y="748082"/>
                    <a:pt x="165787" y="689810"/>
                    <a:pt x="164485" y="630947"/>
                  </a:cubicBezTo>
                  <a:cubicBezTo>
                    <a:pt x="204668" y="645092"/>
                    <a:pt x="246003" y="655713"/>
                    <a:pt x="288028" y="662691"/>
                  </a:cubicBezTo>
                  <a:close/>
                  <a:moveTo>
                    <a:pt x="613927" y="662691"/>
                  </a:moveTo>
                  <a:cubicBezTo>
                    <a:pt x="655932" y="655703"/>
                    <a:pt x="697246" y="645092"/>
                    <a:pt x="737410" y="630967"/>
                  </a:cubicBezTo>
                  <a:cubicBezTo>
                    <a:pt x="736118" y="689830"/>
                    <a:pt x="725367" y="748092"/>
                    <a:pt x="705575" y="803532"/>
                  </a:cubicBezTo>
                  <a:cubicBezTo>
                    <a:pt x="669757" y="815014"/>
                    <a:pt x="633078" y="823623"/>
                    <a:pt x="595888" y="829269"/>
                  </a:cubicBezTo>
                  <a:cubicBezTo>
                    <a:pt x="605979" y="774250"/>
                    <a:pt x="612045" y="718581"/>
                    <a:pt x="614037" y="662691"/>
                  </a:cubicBezTo>
                  <a:close/>
                  <a:moveTo>
                    <a:pt x="595477" y="398848"/>
                  </a:moveTo>
                  <a:cubicBezTo>
                    <a:pt x="585927" y="337071"/>
                    <a:pt x="565365" y="277518"/>
                    <a:pt x="534772" y="222999"/>
                  </a:cubicBezTo>
                  <a:cubicBezTo>
                    <a:pt x="601614" y="255924"/>
                    <a:pt x="654851" y="311184"/>
                    <a:pt x="685254" y="379207"/>
                  </a:cubicBezTo>
                  <a:cubicBezTo>
                    <a:pt x="655832" y="387616"/>
                    <a:pt x="625910" y="394173"/>
                    <a:pt x="595668" y="398848"/>
                  </a:cubicBezTo>
                  <a:close/>
                  <a:moveTo>
                    <a:pt x="366672" y="223079"/>
                  </a:moveTo>
                  <a:cubicBezTo>
                    <a:pt x="336239" y="277608"/>
                    <a:pt x="315767" y="337132"/>
                    <a:pt x="306217" y="398848"/>
                  </a:cubicBezTo>
                  <a:cubicBezTo>
                    <a:pt x="275915" y="394173"/>
                    <a:pt x="245943" y="387616"/>
                    <a:pt x="216461" y="379207"/>
                  </a:cubicBezTo>
                  <a:cubicBezTo>
                    <a:pt x="246894" y="311244"/>
                    <a:pt x="300081" y="256025"/>
                    <a:pt x="366862" y="223079"/>
                  </a:cubicBezTo>
                  <a:close/>
                  <a:moveTo>
                    <a:pt x="315157" y="872035"/>
                  </a:moveTo>
                  <a:cubicBezTo>
                    <a:pt x="325208" y="919506"/>
                    <a:pt x="342696" y="965085"/>
                    <a:pt x="366982" y="1007100"/>
                  </a:cubicBezTo>
                  <a:cubicBezTo>
                    <a:pt x="300741" y="974455"/>
                    <a:pt x="247885" y="919836"/>
                    <a:pt x="217442" y="852554"/>
                  </a:cubicBezTo>
                  <a:cubicBezTo>
                    <a:pt x="249576" y="861063"/>
                    <a:pt x="282211" y="867570"/>
                    <a:pt x="315157" y="872035"/>
                  </a:cubicBezTo>
                  <a:close/>
                  <a:moveTo>
                    <a:pt x="534652" y="1007240"/>
                  </a:moveTo>
                  <a:cubicBezTo>
                    <a:pt x="559118" y="965225"/>
                    <a:pt x="576737" y="919586"/>
                    <a:pt x="586848" y="872035"/>
                  </a:cubicBezTo>
                  <a:cubicBezTo>
                    <a:pt x="619793" y="867580"/>
                    <a:pt x="652438" y="861073"/>
                    <a:pt x="684583" y="852554"/>
                  </a:cubicBezTo>
                  <a:cubicBezTo>
                    <a:pt x="654080" y="919966"/>
                    <a:pt x="601073" y="974655"/>
                    <a:pt x="534652" y="1007240"/>
                  </a:cubicBezTo>
                  <a:close/>
                  <a:moveTo>
                    <a:pt x="763518" y="350196"/>
                  </a:moveTo>
                  <a:cubicBezTo>
                    <a:pt x="751074" y="355972"/>
                    <a:pt x="738060" y="361347"/>
                    <a:pt x="724456" y="366313"/>
                  </a:cubicBezTo>
                  <a:cubicBezTo>
                    <a:pt x="705275" y="325929"/>
                    <a:pt x="679898" y="288800"/>
                    <a:pt x="649235" y="256275"/>
                  </a:cubicBezTo>
                  <a:cubicBezTo>
                    <a:pt x="692672" y="280441"/>
                    <a:pt x="731393" y="312255"/>
                    <a:pt x="763518" y="350196"/>
                  </a:cubicBezTo>
                  <a:close/>
                  <a:moveTo>
                    <a:pt x="253280" y="256095"/>
                  </a:moveTo>
                  <a:cubicBezTo>
                    <a:pt x="222477" y="288660"/>
                    <a:pt x="196970" y="325869"/>
                    <a:pt x="177709" y="366353"/>
                  </a:cubicBezTo>
                  <a:cubicBezTo>
                    <a:pt x="164045" y="361388"/>
                    <a:pt x="151001" y="356002"/>
                    <a:pt x="138567" y="350196"/>
                  </a:cubicBezTo>
                  <a:cubicBezTo>
                    <a:pt x="170812" y="312155"/>
                    <a:pt x="209674" y="280271"/>
                    <a:pt x="253280" y="256095"/>
                  </a:cubicBezTo>
                  <a:close/>
                  <a:moveTo>
                    <a:pt x="85160" y="799087"/>
                  </a:moveTo>
                  <a:cubicBezTo>
                    <a:pt x="110708" y="813933"/>
                    <a:pt x="137586" y="826356"/>
                    <a:pt x="165446" y="836197"/>
                  </a:cubicBezTo>
                  <a:cubicBezTo>
                    <a:pt x="185808" y="887051"/>
                    <a:pt x="215430" y="933681"/>
                    <a:pt x="252810" y="973724"/>
                  </a:cubicBezTo>
                  <a:cubicBezTo>
                    <a:pt x="180703" y="933591"/>
                    <a:pt x="122290" y="872766"/>
                    <a:pt x="85120" y="799087"/>
                  </a:cubicBezTo>
                  <a:close/>
                  <a:moveTo>
                    <a:pt x="649215" y="973844"/>
                  </a:moveTo>
                  <a:cubicBezTo>
                    <a:pt x="686585" y="933861"/>
                    <a:pt x="716207" y="887281"/>
                    <a:pt x="736569" y="836477"/>
                  </a:cubicBezTo>
                  <a:cubicBezTo>
                    <a:pt x="764338" y="826726"/>
                    <a:pt x="791147" y="814443"/>
                    <a:pt x="816655" y="799778"/>
                  </a:cubicBezTo>
                  <a:cubicBezTo>
                    <a:pt x="779455" y="873206"/>
                    <a:pt x="721142" y="933821"/>
                    <a:pt x="649215" y="9738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47E0F22C-FBF2-4501-A9BB-5DBD06F84C67}"/>
                </a:ext>
              </a:extLst>
            </p:cNvPr>
            <p:cNvSpPr/>
            <p:nvPr/>
          </p:nvSpPr>
          <p:spPr>
            <a:xfrm>
              <a:off x="10002696" y="6387327"/>
              <a:ext cx="246024" cy="246024"/>
            </a:xfrm>
            <a:custGeom>
              <a:avLst/>
              <a:gdLst>
                <a:gd name="connsiteX0" fmla="*/ 225522 w 246023"/>
                <a:gd name="connsiteY0" fmla="*/ 102510 h 246023"/>
                <a:gd name="connsiteX1" fmla="*/ 166408 w 246023"/>
                <a:gd name="connsiteY1" fmla="*/ 79615 h 246023"/>
                <a:gd name="connsiteX2" fmla="*/ 143514 w 246023"/>
                <a:gd name="connsiteY2" fmla="*/ 20502 h 246023"/>
                <a:gd name="connsiteX3" fmla="*/ 123012 w 246023"/>
                <a:gd name="connsiteY3" fmla="*/ 0 h 246023"/>
                <a:gd name="connsiteX4" fmla="*/ 102510 w 246023"/>
                <a:gd name="connsiteY4" fmla="*/ 20502 h 246023"/>
                <a:gd name="connsiteX5" fmla="*/ 79615 w 246023"/>
                <a:gd name="connsiteY5" fmla="*/ 79615 h 246023"/>
                <a:gd name="connsiteX6" fmla="*/ 20502 w 246023"/>
                <a:gd name="connsiteY6" fmla="*/ 102510 h 246023"/>
                <a:gd name="connsiteX7" fmla="*/ 0 w 246023"/>
                <a:gd name="connsiteY7" fmla="*/ 123012 h 246023"/>
                <a:gd name="connsiteX8" fmla="*/ 20502 w 246023"/>
                <a:gd name="connsiteY8" fmla="*/ 143514 h 246023"/>
                <a:gd name="connsiteX9" fmla="*/ 79615 w 246023"/>
                <a:gd name="connsiteY9" fmla="*/ 166408 h 246023"/>
                <a:gd name="connsiteX10" fmla="*/ 102510 w 246023"/>
                <a:gd name="connsiteY10" fmla="*/ 225522 h 246023"/>
                <a:gd name="connsiteX11" fmla="*/ 123012 w 246023"/>
                <a:gd name="connsiteY11" fmla="*/ 246024 h 246023"/>
                <a:gd name="connsiteX12" fmla="*/ 143514 w 246023"/>
                <a:gd name="connsiteY12" fmla="*/ 225522 h 246023"/>
                <a:gd name="connsiteX13" fmla="*/ 166408 w 246023"/>
                <a:gd name="connsiteY13" fmla="*/ 166408 h 246023"/>
                <a:gd name="connsiteX14" fmla="*/ 225522 w 246023"/>
                <a:gd name="connsiteY14" fmla="*/ 143514 h 246023"/>
                <a:gd name="connsiteX15" fmla="*/ 246024 w 246023"/>
                <a:gd name="connsiteY15" fmla="*/ 123012 h 246023"/>
                <a:gd name="connsiteX16" fmla="*/ 225522 w 246023"/>
                <a:gd name="connsiteY16" fmla="*/ 102510 h 246023"/>
                <a:gd name="connsiteX17" fmla="*/ 123012 w 246023"/>
                <a:gd name="connsiteY17" fmla="*/ 154706 h 246023"/>
                <a:gd name="connsiteX18" fmla="*/ 91318 w 246023"/>
                <a:gd name="connsiteY18" fmla="*/ 123012 h 246023"/>
                <a:gd name="connsiteX19" fmla="*/ 123012 w 246023"/>
                <a:gd name="connsiteY19" fmla="*/ 91318 h 246023"/>
                <a:gd name="connsiteX20" fmla="*/ 154706 w 246023"/>
                <a:gd name="connsiteY20" fmla="*/ 123012 h 246023"/>
                <a:gd name="connsiteX21" fmla="*/ 123012 w 246023"/>
                <a:gd name="connsiteY21" fmla="*/ 154706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225522" y="102510"/>
                  </a:move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lose/>
                  <a:moveTo>
                    <a:pt x="123012" y="154706"/>
                  </a:moveTo>
                  <a:cubicBezTo>
                    <a:pt x="114653" y="142142"/>
                    <a:pt x="103881" y="131371"/>
                    <a:pt x="91318" y="123012"/>
                  </a:cubicBezTo>
                  <a:cubicBezTo>
                    <a:pt x="103881" y="114653"/>
                    <a:pt x="114653" y="103881"/>
                    <a:pt x="123012" y="91318"/>
                  </a:cubicBezTo>
                  <a:cubicBezTo>
                    <a:pt x="131371" y="103881"/>
                    <a:pt x="142142" y="114653"/>
                    <a:pt x="154706" y="123012"/>
                  </a:cubicBezTo>
                  <a:cubicBezTo>
                    <a:pt x="142142" y="131371"/>
                    <a:pt x="131371" y="142142"/>
                    <a:pt x="123012" y="154706"/>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6EDADF25-60C8-46E1-8083-10F7A0C932C3}"/>
                </a:ext>
              </a:extLst>
            </p:cNvPr>
            <p:cNvSpPr/>
            <p:nvPr/>
          </p:nvSpPr>
          <p:spPr>
            <a:xfrm>
              <a:off x="10884281" y="6428331"/>
              <a:ext cx="287028" cy="287028"/>
            </a:xfrm>
            <a:custGeom>
              <a:avLst/>
              <a:gdLst>
                <a:gd name="connsiteX0" fmla="*/ 266526 w 287027"/>
                <a:gd name="connsiteY0" fmla="*/ 123012 h 287027"/>
                <a:gd name="connsiteX1" fmla="*/ 192637 w 287027"/>
                <a:gd name="connsiteY1" fmla="*/ 94391 h 287027"/>
                <a:gd name="connsiteX2" fmla="*/ 164016 w 287027"/>
                <a:gd name="connsiteY2" fmla="*/ 20502 h 287027"/>
                <a:gd name="connsiteX3" fmla="*/ 143514 w 287027"/>
                <a:gd name="connsiteY3" fmla="*/ 0 h 287027"/>
                <a:gd name="connsiteX4" fmla="*/ 123012 w 287027"/>
                <a:gd name="connsiteY4" fmla="*/ 20502 h 287027"/>
                <a:gd name="connsiteX5" fmla="*/ 94391 w 287027"/>
                <a:gd name="connsiteY5" fmla="*/ 94391 h 287027"/>
                <a:gd name="connsiteX6" fmla="*/ 20502 w 287027"/>
                <a:gd name="connsiteY6" fmla="*/ 123012 h 287027"/>
                <a:gd name="connsiteX7" fmla="*/ 0 w 287027"/>
                <a:gd name="connsiteY7" fmla="*/ 143514 h 287027"/>
                <a:gd name="connsiteX8" fmla="*/ 20502 w 287027"/>
                <a:gd name="connsiteY8" fmla="*/ 164016 h 287027"/>
                <a:gd name="connsiteX9" fmla="*/ 94391 w 287027"/>
                <a:gd name="connsiteY9" fmla="*/ 192637 h 287027"/>
                <a:gd name="connsiteX10" fmla="*/ 123012 w 287027"/>
                <a:gd name="connsiteY10" fmla="*/ 266526 h 287027"/>
                <a:gd name="connsiteX11" fmla="*/ 143514 w 287027"/>
                <a:gd name="connsiteY11" fmla="*/ 287028 h 287027"/>
                <a:gd name="connsiteX12" fmla="*/ 164016 w 287027"/>
                <a:gd name="connsiteY12" fmla="*/ 266526 h 287027"/>
                <a:gd name="connsiteX13" fmla="*/ 192637 w 287027"/>
                <a:gd name="connsiteY13" fmla="*/ 192637 h 287027"/>
                <a:gd name="connsiteX14" fmla="*/ 266526 w 287027"/>
                <a:gd name="connsiteY14" fmla="*/ 164016 h 287027"/>
                <a:gd name="connsiteX15" fmla="*/ 287028 w 287027"/>
                <a:gd name="connsiteY15" fmla="*/ 143514 h 287027"/>
                <a:gd name="connsiteX16" fmla="*/ 266526 w 287027"/>
                <a:gd name="connsiteY16" fmla="*/ 123012 h 287027"/>
                <a:gd name="connsiteX17" fmla="*/ 143514 w 287027"/>
                <a:gd name="connsiteY17" fmla="*/ 189313 h 287027"/>
                <a:gd name="connsiteX18" fmla="*/ 97715 w 287027"/>
                <a:gd name="connsiteY18" fmla="*/ 143514 h 287027"/>
                <a:gd name="connsiteX19" fmla="*/ 143514 w 287027"/>
                <a:gd name="connsiteY19" fmla="*/ 97715 h 287027"/>
                <a:gd name="connsiteX20" fmla="*/ 189313 w 287027"/>
                <a:gd name="connsiteY20" fmla="*/ 143514 h 287027"/>
                <a:gd name="connsiteX21" fmla="*/ 143514 w 287027"/>
                <a:gd name="connsiteY21" fmla="*/ 189313 h 28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7027" h="287027">
                  <a:moveTo>
                    <a:pt x="266526" y="123012"/>
                  </a:moveTo>
                  <a:cubicBezTo>
                    <a:pt x="238966" y="124283"/>
                    <a:pt x="212147" y="113892"/>
                    <a:pt x="192637" y="94391"/>
                  </a:cubicBezTo>
                  <a:cubicBezTo>
                    <a:pt x="173136" y="74880"/>
                    <a:pt x="162745" y="48062"/>
                    <a:pt x="164016" y="20502"/>
                  </a:cubicBezTo>
                  <a:cubicBezTo>
                    <a:pt x="164016" y="9180"/>
                    <a:pt x="154836" y="0"/>
                    <a:pt x="143514" y="0"/>
                  </a:cubicBezTo>
                  <a:cubicBezTo>
                    <a:pt x="132192" y="0"/>
                    <a:pt x="123012" y="9180"/>
                    <a:pt x="123012" y="20502"/>
                  </a:cubicBezTo>
                  <a:cubicBezTo>
                    <a:pt x="124283" y="48062"/>
                    <a:pt x="113892" y="74880"/>
                    <a:pt x="94391" y="94391"/>
                  </a:cubicBezTo>
                  <a:cubicBezTo>
                    <a:pt x="74880" y="113892"/>
                    <a:pt x="48062" y="124283"/>
                    <a:pt x="20502" y="123012"/>
                  </a:cubicBezTo>
                  <a:cubicBezTo>
                    <a:pt x="9180" y="123012"/>
                    <a:pt x="0" y="132192"/>
                    <a:pt x="0" y="143514"/>
                  </a:cubicBezTo>
                  <a:cubicBezTo>
                    <a:pt x="0" y="154836"/>
                    <a:pt x="9180" y="164016"/>
                    <a:pt x="20502" y="164016"/>
                  </a:cubicBezTo>
                  <a:cubicBezTo>
                    <a:pt x="48062" y="162745"/>
                    <a:pt x="74880" y="173136"/>
                    <a:pt x="94391" y="192637"/>
                  </a:cubicBezTo>
                  <a:cubicBezTo>
                    <a:pt x="113892" y="212147"/>
                    <a:pt x="124283" y="238966"/>
                    <a:pt x="123012" y="266526"/>
                  </a:cubicBezTo>
                  <a:cubicBezTo>
                    <a:pt x="123012" y="277848"/>
                    <a:pt x="132192" y="287028"/>
                    <a:pt x="143514" y="287028"/>
                  </a:cubicBezTo>
                  <a:cubicBezTo>
                    <a:pt x="154836" y="287028"/>
                    <a:pt x="164016" y="277848"/>
                    <a:pt x="164016" y="266526"/>
                  </a:cubicBezTo>
                  <a:cubicBezTo>
                    <a:pt x="162745" y="238966"/>
                    <a:pt x="173136" y="212147"/>
                    <a:pt x="192637" y="192637"/>
                  </a:cubicBezTo>
                  <a:cubicBezTo>
                    <a:pt x="212147" y="173136"/>
                    <a:pt x="238966" y="162745"/>
                    <a:pt x="266526" y="164016"/>
                  </a:cubicBezTo>
                  <a:cubicBezTo>
                    <a:pt x="277848" y="164016"/>
                    <a:pt x="287028" y="154836"/>
                    <a:pt x="287028" y="143514"/>
                  </a:cubicBezTo>
                  <a:cubicBezTo>
                    <a:pt x="287028" y="132192"/>
                    <a:pt x="277848" y="123012"/>
                    <a:pt x="266526" y="123012"/>
                  </a:cubicBezTo>
                  <a:close/>
                  <a:moveTo>
                    <a:pt x="143514" y="189313"/>
                  </a:moveTo>
                  <a:cubicBezTo>
                    <a:pt x="132262" y="170503"/>
                    <a:pt x="116525" y="154766"/>
                    <a:pt x="97715" y="143514"/>
                  </a:cubicBezTo>
                  <a:cubicBezTo>
                    <a:pt x="116525" y="132262"/>
                    <a:pt x="132262" y="116525"/>
                    <a:pt x="143514" y="97715"/>
                  </a:cubicBezTo>
                  <a:cubicBezTo>
                    <a:pt x="154766" y="116525"/>
                    <a:pt x="170503" y="132262"/>
                    <a:pt x="189313" y="143514"/>
                  </a:cubicBezTo>
                  <a:cubicBezTo>
                    <a:pt x="170503" y="154766"/>
                    <a:pt x="154766" y="170503"/>
                    <a:pt x="143514" y="18931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手繪多邊形: 圖案 14">
              <a:extLst>
                <a:ext uri="{FF2B5EF4-FFF2-40B4-BE49-F238E27FC236}">
                  <a16:creationId xmlns:a16="http://schemas.microsoft.com/office/drawing/2014/main" id="{73961633-77EE-4C5A-9EB6-EC65529D8439}"/>
                </a:ext>
              </a:extLst>
            </p:cNvPr>
            <p:cNvSpPr/>
            <p:nvPr/>
          </p:nvSpPr>
          <p:spPr>
            <a:xfrm>
              <a:off x="9941190" y="5526244"/>
              <a:ext cx="246024" cy="246024"/>
            </a:xfrm>
            <a:custGeom>
              <a:avLst/>
              <a:gdLst>
                <a:gd name="connsiteX0" fmla="*/ 102510 w 246023"/>
                <a:gd name="connsiteY0" fmla="*/ 225522 h 246023"/>
                <a:gd name="connsiteX1" fmla="*/ 123012 w 246023"/>
                <a:gd name="connsiteY1" fmla="*/ 246024 h 246023"/>
                <a:gd name="connsiteX2" fmla="*/ 143514 w 246023"/>
                <a:gd name="connsiteY2" fmla="*/ 225522 h 246023"/>
                <a:gd name="connsiteX3" fmla="*/ 166408 w 246023"/>
                <a:gd name="connsiteY3" fmla="*/ 166408 h 246023"/>
                <a:gd name="connsiteX4" fmla="*/ 225522 w 246023"/>
                <a:gd name="connsiteY4" fmla="*/ 143514 h 246023"/>
                <a:gd name="connsiteX5" fmla="*/ 246024 w 246023"/>
                <a:gd name="connsiteY5" fmla="*/ 123012 h 246023"/>
                <a:gd name="connsiteX6" fmla="*/ 225522 w 246023"/>
                <a:gd name="connsiteY6" fmla="*/ 102510 h 246023"/>
                <a:gd name="connsiteX7" fmla="*/ 166408 w 246023"/>
                <a:gd name="connsiteY7" fmla="*/ 79615 h 246023"/>
                <a:gd name="connsiteX8" fmla="*/ 143514 w 246023"/>
                <a:gd name="connsiteY8" fmla="*/ 20502 h 246023"/>
                <a:gd name="connsiteX9" fmla="*/ 123012 w 246023"/>
                <a:gd name="connsiteY9" fmla="*/ 0 h 246023"/>
                <a:gd name="connsiteX10" fmla="*/ 102510 w 246023"/>
                <a:gd name="connsiteY10" fmla="*/ 20502 h 246023"/>
                <a:gd name="connsiteX11" fmla="*/ 79615 w 246023"/>
                <a:gd name="connsiteY11" fmla="*/ 79615 h 246023"/>
                <a:gd name="connsiteX12" fmla="*/ 20502 w 246023"/>
                <a:gd name="connsiteY12" fmla="*/ 102510 h 246023"/>
                <a:gd name="connsiteX13" fmla="*/ 0 w 246023"/>
                <a:gd name="connsiteY13" fmla="*/ 123012 h 246023"/>
                <a:gd name="connsiteX14" fmla="*/ 20502 w 246023"/>
                <a:gd name="connsiteY14" fmla="*/ 143514 h 246023"/>
                <a:gd name="connsiteX15" fmla="*/ 79615 w 246023"/>
                <a:gd name="connsiteY15" fmla="*/ 166408 h 246023"/>
                <a:gd name="connsiteX16" fmla="*/ 102510 w 246023"/>
                <a:gd name="connsiteY16" fmla="*/ 225522 h 246023"/>
                <a:gd name="connsiteX17" fmla="*/ 123012 w 246023"/>
                <a:gd name="connsiteY17" fmla="*/ 91318 h 246023"/>
                <a:gd name="connsiteX18" fmla="*/ 154706 w 246023"/>
                <a:gd name="connsiteY18" fmla="*/ 123012 h 246023"/>
                <a:gd name="connsiteX19" fmla="*/ 123012 w 246023"/>
                <a:gd name="connsiteY19" fmla="*/ 154706 h 246023"/>
                <a:gd name="connsiteX20" fmla="*/ 91318 w 246023"/>
                <a:gd name="connsiteY20" fmla="*/ 123012 h 246023"/>
                <a:gd name="connsiteX21" fmla="*/ 123012 w 246023"/>
                <a:gd name="connsiteY21" fmla="*/ 91318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102510" y="225522"/>
                  </a:move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lose/>
                  <a:moveTo>
                    <a:pt x="123012" y="91318"/>
                  </a:moveTo>
                  <a:cubicBezTo>
                    <a:pt x="131371" y="103881"/>
                    <a:pt x="142142" y="114653"/>
                    <a:pt x="154706" y="123012"/>
                  </a:cubicBezTo>
                  <a:cubicBezTo>
                    <a:pt x="142142" y="131371"/>
                    <a:pt x="131371" y="142142"/>
                    <a:pt x="123012" y="154706"/>
                  </a:cubicBezTo>
                  <a:cubicBezTo>
                    <a:pt x="114653" y="142142"/>
                    <a:pt x="103881" y="131371"/>
                    <a:pt x="91318" y="123012"/>
                  </a:cubicBezTo>
                  <a:cubicBezTo>
                    <a:pt x="103881" y="114653"/>
                    <a:pt x="114653" y="103881"/>
                    <a:pt x="123012" y="9131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6" name="群組 15">
            <a:extLst>
              <a:ext uri="{FF2B5EF4-FFF2-40B4-BE49-F238E27FC236}">
                <a16:creationId xmlns:a16="http://schemas.microsoft.com/office/drawing/2014/main" id="{DFE7AE7A-F40F-46A4-8997-159EBBCE169A}"/>
              </a:ext>
            </a:extLst>
          </p:cNvPr>
          <p:cNvGrpSpPr/>
          <p:nvPr/>
        </p:nvGrpSpPr>
        <p:grpSpPr>
          <a:xfrm>
            <a:off x="7624294" y="3585219"/>
            <a:ext cx="655988" cy="493554"/>
            <a:chOff x="9348613" y="4218431"/>
            <a:chExt cx="1804810" cy="1357905"/>
          </a:xfrm>
        </p:grpSpPr>
        <p:sp>
          <p:nvSpPr>
            <p:cNvPr id="17" name="手繪多邊形: 圖案 16">
              <a:extLst>
                <a:ext uri="{FF2B5EF4-FFF2-40B4-BE49-F238E27FC236}">
                  <a16:creationId xmlns:a16="http://schemas.microsoft.com/office/drawing/2014/main" id="{CE1F21AD-5586-4DBB-ADAA-63D77D8424D9}"/>
                </a:ext>
              </a:extLst>
            </p:cNvPr>
            <p:cNvSpPr/>
            <p:nvPr/>
          </p:nvSpPr>
          <p:spPr>
            <a:xfrm>
              <a:off x="10725792" y="4553266"/>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8" name="手繪多邊形: 圖案 17">
              <a:extLst>
                <a:ext uri="{FF2B5EF4-FFF2-40B4-BE49-F238E27FC236}">
                  <a16:creationId xmlns:a16="http://schemas.microsoft.com/office/drawing/2014/main" id="{93084CF1-3908-48AB-933F-CC27556984B8}"/>
                </a:ext>
              </a:extLst>
            </p:cNvPr>
            <p:cNvSpPr/>
            <p:nvPr/>
          </p:nvSpPr>
          <p:spPr>
            <a:xfrm>
              <a:off x="10725792" y="4880338"/>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手繪多邊形: 圖案 18">
              <a:extLst>
                <a:ext uri="{FF2B5EF4-FFF2-40B4-BE49-F238E27FC236}">
                  <a16:creationId xmlns:a16="http://schemas.microsoft.com/office/drawing/2014/main" id="{BD057621-D502-4B85-A434-A18B5A2E9076}"/>
                </a:ext>
              </a:extLst>
            </p:cNvPr>
            <p:cNvSpPr/>
            <p:nvPr/>
          </p:nvSpPr>
          <p:spPr>
            <a:xfrm>
              <a:off x="9348613" y="4218431"/>
              <a:ext cx="1804810" cy="1357905"/>
            </a:xfrm>
            <a:custGeom>
              <a:avLst/>
              <a:gdLst>
                <a:gd name="connsiteX0" fmla="*/ 1764703 w 1804810"/>
                <a:gd name="connsiteY0" fmla="*/ 0 h 1357904"/>
                <a:gd name="connsiteX1" fmla="*/ 40107 w 1804810"/>
                <a:gd name="connsiteY1" fmla="*/ 0 h 1357904"/>
                <a:gd name="connsiteX2" fmla="*/ 0 w 1804810"/>
                <a:gd name="connsiteY2" fmla="*/ 40107 h 1357904"/>
                <a:gd name="connsiteX3" fmla="*/ 0 w 1804810"/>
                <a:gd name="connsiteY3" fmla="*/ 1318961 h 1357904"/>
                <a:gd name="connsiteX4" fmla="*/ 40107 w 1804810"/>
                <a:gd name="connsiteY4" fmla="*/ 1359068 h 1357904"/>
                <a:gd name="connsiteX5" fmla="*/ 80214 w 1804810"/>
                <a:gd name="connsiteY5" fmla="*/ 1318961 h 1357904"/>
                <a:gd name="connsiteX6" fmla="*/ 80214 w 1804810"/>
                <a:gd name="connsiteY6" fmla="*/ 258896 h 1357904"/>
                <a:gd name="connsiteX7" fmla="*/ 1044550 w 1804810"/>
                <a:gd name="connsiteY7" fmla="*/ 258896 h 1357904"/>
                <a:gd name="connsiteX8" fmla="*/ 1044550 w 1804810"/>
                <a:gd name="connsiteY8" fmla="*/ 545866 h 1357904"/>
                <a:gd name="connsiteX9" fmla="*/ 1044550 w 1804810"/>
                <a:gd name="connsiteY9" fmla="*/ 872944 h 1357904"/>
                <a:gd name="connsiteX10" fmla="*/ 1084657 w 1804810"/>
                <a:gd name="connsiteY10" fmla="*/ 913051 h 1357904"/>
                <a:gd name="connsiteX11" fmla="*/ 1724596 w 1804810"/>
                <a:gd name="connsiteY11" fmla="*/ 913051 h 1357904"/>
                <a:gd name="connsiteX12" fmla="*/ 1724596 w 1804810"/>
                <a:gd name="connsiteY12" fmla="*/ 1318967 h 1357904"/>
                <a:gd name="connsiteX13" fmla="*/ 1764703 w 1804810"/>
                <a:gd name="connsiteY13" fmla="*/ 1359074 h 1357904"/>
                <a:gd name="connsiteX14" fmla="*/ 1804810 w 1804810"/>
                <a:gd name="connsiteY14" fmla="*/ 1318967 h 1357904"/>
                <a:gd name="connsiteX15" fmla="*/ 1804810 w 1804810"/>
                <a:gd name="connsiteY15" fmla="*/ 40107 h 1357904"/>
                <a:gd name="connsiteX16" fmla="*/ 1764703 w 1804810"/>
                <a:gd name="connsiteY16" fmla="*/ 0 h 1357904"/>
                <a:gd name="connsiteX17" fmla="*/ 80214 w 1804810"/>
                <a:gd name="connsiteY17" fmla="*/ 80214 h 1357904"/>
                <a:gd name="connsiteX18" fmla="*/ 1724596 w 1804810"/>
                <a:gd name="connsiteY18" fmla="*/ 80214 h 1357904"/>
                <a:gd name="connsiteX19" fmla="*/ 1724596 w 1804810"/>
                <a:gd name="connsiteY19" fmla="*/ 178682 h 1357904"/>
                <a:gd name="connsiteX20" fmla="*/ 80214 w 1804810"/>
                <a:gd name="connsiteY20" fmla="*/ 178682 h 1357904"/>
                <a:gd name="connsiteX21" fmla="*/ 80214 w 1804810"/>
                <a:gd name="connsiteY21" fmla="*/ 80214 h 1357904"/>
                <a:gd name="connsiteX22" fmla="*/ 1724596 w 1804810"/>
                <a:gd name="connsiteY22" fmla="*/ 258896 h 1357904"/>
                <a:gd name="connsiteX23" fmla="*/ 1724596 w 1804810"/>
                <a:gd name="connsiteY23" fmla="*/ 505759 h 1357904"/>
                <a:gd name="connsiteX24" fmla="*/ 1124763 w 1804810"/>
                <a:gd name="connsiteY24" fmla="*/ 505759 h 1357904"/>
                <a:gd name="connsiteX25" fmla="*/ 1124763 w 1804810"/>
                <a:gd name="connsiteY25" fmla="*/ 258896 h 1357904"/>
                <a:gd name="connsiteX26" fmla="*/ 1724596 w 1804810"/>
                <a:gd name="connsiteY26" fmla="*/ 258896 h 1357904"/>
                <a:gd name="connsiteX27" fmla="*/ 1124763 w 1804810"/>
                <a:gd name="connsiteY27" fmla="*/ 832837 h 1357904"/>
                <a:gd name="connsiteX28" fmla="*/ 1124763 w 1804810"/>
                <a:gd name="connsiteY28" fmla="*/ 585973 h 1357904"/>
                <a:gd name="connsiteX29" fmla="*/ 1724596 w 1804810"/>
                <a:gd name="connsiteY29" fmla="*/ 585973 h 1357904"/>
                <a:gd name="connsiteX30" fmla="*/ 1724596 w 1804810"/>
                <a:gd name="connsiteY30" fmla="*/ 832837 h 1357904"/>
                <a:gd name="connsiteX31" fmla="*/ 1124763 w 1804810"/>
                <a:gd name="connsiteY31" fmla="*/ 832837 h 135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4810" h="1357904">
                  <a:moveTo>
                    <a:pt x="1764703" y="0"/>
                  </a:moveTo>
                  <a:lnTo>
                    <a:pt x="40107" y="0"/>
                  </a:lnTo>
                  <a:cubicBezTo>
                    <a:pt x="17956" y="0"/>
                    <a:pt x="0" y="17956"/>
                    <a:pt x="0" y="40107"/>
                  </a:cubicBezTo>
                  <a:lnTo>
                    <a:pt x="0" y="1318961"/>
                  </a:lnTo>
                  <a:cubicBezTo>
                    <a:pt x="0" y="1341111"/>
                    <a:pt x="17956" y="1359068"/>
                    <a:pt x="40107" y="1359068"/>
                  </a:cubicBezTo>
                  <a:cubicBezTo>
                    <a:pt x="62257" y="1359068"/>
                    <a:pt x="80214" y="1341111"/>
                    <a:pt x="80214" y="1318961"/>
                  </a:cubicBezTo>
                  <a:lnTo>
                    <a:pt x="80214" y="258896"/>
                  </a:lnTo>
                  <a:lnTo>
                    <a:pt x="1044550" y="258896"/>
                  </a:lnTo>
                  <a:lnTo>
                    <a:pt x="1044550" y="545866"/>
                  </a:lnTo>
                  <a:lnTo>
                    <a:pt x="1044550" y="872944"/>
                  </a:lnTo>
                  <a:cubicBezTo>
                    <a:pt x="1044550" y="895094"/>
                    <a:pt x="1062506" y="913051"/>
                    <a:pt x="1084657" y="913051"/>
                  </a:cubicBezTo>
                  <a:lnTo>
                    <a:pt x="1724596" y="913051"/>
                  </a:lnTo>
                  <a:lnTo>
                    <a:pt x="1724596" y="1318967"/>
                  </a:lnTo>
                  <a:cubicBezTo>
                    <a:pt x="1724596" y="1341117"/>
                    <a:pt x="1742553" y="1359074"/>
                    <a:pt x="1764703" y="1359074"/>
                  </a:cubicBezTo>
                  <a:cubicBezTo>
                    <a:pt x="1786854" y="1359074"/>
                    <a:pt x="1804810" y="1341117"/>
                    <a:pt x="1804810" y="1318967"/>
                  </a:cubicBezTo>
                  <a:lnTo>
                    <a:pt x="1804810" y="40107"/>
                  </a:lnTo>
                  <a:cubicBezTo>
                    <a:pt x="1804810" y="17956"/>
                    <a:pt x="1786854" y="0"/>
                    <a:pt x="1764703" y="0"/>
                  </a:cubicBezTo>
                  <a:close/>
                  <a:moveTo>
                    <a:pt x="80214" y="80214"/>
                  </a:moveTo>
                  <a:lnTo>
                    <a:pt x="1724596" y="80214"/>
                  </a:lnTo>
                  <a:lnTo>
                    <a:pt x="1724596" y="178682"/>
                  </a:lnTo>
                  <a:lnTo>
                    <a:pt x="80214" y="178682"/>
                  </a:lnTo>
                  <a:lnTo>
                    <a:pt x="80214" y="80214"/>
                  </a:lnTo>
                  <a:close/>
                  <a:moveTo>
                    <a:pt x="1724596" y="258896"/>
                  </a:moveTo>
                  <a:lnTo>
                    <a:pt x="1724596" y="505759"/>
                  </a:lnTo>
                  <a:lnTo>
                    <a:pt x="1124763" y="505759"/>
                  </a:lnTo>
                  <a:lnTo>
                    <a:pt x="1124763" y="258896"/>
                  </a:lnTo>
                  <a:lnTo>
                    <a:pt x="1724596" y="258896"/>
                  </a:lnTo>
                  <a:close/>
                  <a:moveTo>
                    <a:pt x="1124763" y="832837"/>
                  </a:moveTo>
                  <a:lnTo>
                    <a:pt x="1124763" y="585973"/>
                  </a:lnTo>
                  <a:lnTo>
                    <a:pt x="1724596" y="585973"/>
                  </a:lnTo>
                  <a:lnTo>
                    <a:pt x="1724596" y="832837"/>
                  </a:lnTo>
                  <a:lnTo>
                    <a:pt x="1124763" y="83283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20" name="群組 19">
            <a:extLst>
              <a:ext uri="{FF2B5EF4-FFF2-40B4-BE49-F238E27FC236}">
                <a16:creationId xmlns:a16="http://schemas.microsoft.com/office/drawing/2014/main" id="{3FD90CEC-E63A-4C6A-BD20-9D28D3B0B81A}"/>
              </a:ext>
            </a:extLst>
          </p:cNvPr>
          <p:cNvGrpSpPr/>
          <p:nvPr/>
        </p:nvGrpSpPr>
        <p:grpSpPr>
          <a:xfrm>
            <a:off x="7525730" y="1552799"/>
            <a:ext cx="865878" cy="539204"/>
            <a:chOff x="1259418" y="4745643"/>
            <a:chExt cx="1731756" cy="1078405"/>
          </a:xfrm>
        </p:grpSpPr>
        <p:sp>
          <p:nvSpPr>
            <p:cNvPr id="21" name="手繪多邊形: 圖案 20">
              <a:extLst>
                <a:ext uri="{FF2B5EF4-FFF2-40B4-BE49-F238E27FC236}">
                  <a16:creationId xmlns:a16="http://schemas.microsoft.com/office/drawing/2014/main" id="{61F67CD4-A9FC-46F6-8D70-3B25EAF969C7}"/>
                </a:ext>
              </a:extLst>
            </p:cNvPr>
            <p:cNvSpPr/>
            <p:nvPr/>
          </p:nvSpPr>
          <p:spPr>
            <a:xfrm>
              <a:off x="1259418" y="4745643"/>
              <a:ext cx="474793" cy="1078405"/>
            </a:xfrm>
            <a:custGeom>
              <a:avLst/>
              <a:gdLst>
                <a:gd name="connsiteX0" fmla="*/ 383934 w 474792"/>
                <a:gd name="connsiteY0" fmla="*/ 50056 h 1078405"/>
                <a:gd name="connsiteX1" fmla="*/ 375101 w 474792"/>
                <a:gd name="connsiteY1" fmla="*/ 35333 h 1078405"/>
                <a:gd name="connsiteX2" fmla="*/ 251434 w 474792"/>
                <a:gd name="connsiteY2" fmla="*/ 0 h 1078405"/>
                <a:gd name="connsiteX3" fmla="*/ 245545 w 474792"/>
                <a:gd name="connsiteY3" fmla="*/ 0 h 1078405"/>
                <a:gd name="connsiteX4" fmla="*/ 242600 w 474792"/>
                <a:gd name="connsiteY4" fmla="*/ 0 h 1078405"/>
                <a:gd name="connsiteX5" fmla="*/ 236711 w 474792"/>
                <a:gd name="connsiteY5" fmla="*/ 0 h 1078405"/>
                <a:gd name="connsiteX6" fmla="*/ 230822 w 474792"/>
                <a:gd name="connsiteY6" fmla="*/ 0 h 1078405"/>
                <a:gd name="connsiteX7" fmla="*/ 107155 w 474792"/>
                <a:gd name="connsiteY7" fmla="*/ 35333 h 1078405"/>
                <a:gd name="connsiteX8" fmla="*/ 98322 w 474792"/>
                <a:gd name="connsiteY8" fmla="*/ 50056 h 1078405"/>
                <a:gd name="connsiteX9" fmla="*/ 1155 w 474792"/>
                <a:gd name="connsiteY9" fmla="*/ 368057 h 1078405"/>
                <a:gd name="connsiteX10" fmla="*/ 7044 w 474792"/>
                <a:gd name="connsiteY10" fmla="*/ 394557 h 1078405"/>
                <a:gd name="connsiteX11" fmla="*/ 30600 w 474792"/>
                <a:gd name="connsiteY11" fmla="*/ 406334 h 1078405"/>
                <a:gd name="connsiteX12" fmla="*/ 92433 w 474792"/>
                <a:gd name="connsiteY12" fmla="*/ 406334 h 1078405"/>
                <a:gd name="connsiteX13" fmla="*/ 92433 w 474792"/>
                <a:gd name="connsiteY13" fmla="*/ 474057 h 1078405"/>
                <a:gd name="connsiteX14" fmla="*/ 62989 w 474792"/>
                <a:gd name="connsiteY14" fmla="*/ 524112 h 1078405"/>
                <a:gd name="connsiteX15" fmla="*/ 121878 w 474792"/>
                <a:gd name="connsiteY15" fmla="*/ 583001 h 1078405"/>
                <a:gd name="connsiteX16" fmla="*/ 180767 w 474792"/>
                <a:gd name="connsiteY16" fmla="*/ 524112 h 1078405"/>
                <a:gd name="connsiteX17" fmla="*/ 151322 w 474792"/>
                <a:gd name="connsiteY17" fmla="*/ 474057 h 1078405"/>
                <a:gd name="connsiteX18" fmla="*/ 151322 w 474792"/>
                <a:gd name="connsiteY18" fmla="*/ 406334 h 1078405"/>
                <a:gd name="connsiteX19" fmla="*/ 210211 w 474792"/>
                <a:gd name="connsiteY19" fmla="*/ 406334 h 1078405"/>
                <a:gd name="connsiteX20" fmla="*/ 210211 w 474792"/>
                <a:gd name="connsiteY20" fmla="*/ 1021725 h 1078405"/>
                <a:gd name="connsiteX21" fmla="*/ 95378 w 474792"/>
                <a:gd name="connsiteY21" fmla="*/ 1021725 h 1078405"/>
                <a:gd name="connsiteX22" fmla="*/ 65933 w 474792"/>
                <a:gd name="connsiteY22" fmla="*/ 1051169 h 1078405"/>
                <a:gd name="connsiteX23" fmla="*/ 95378 w 474792"/>
                <a:gd name="connsiteY23" fmla="*/ 1080614 h 1078405"/>
                <a:gd name="connsiteX24" fmla="*/ 380989 w 474792"/>
                <a:gd name="connsiteY24" fmla="*/ 1080614 h 1078405"/>
                <a:gd name="connsiteX25" fmla="*/ 410434 w 474792"/>
                <a:gd name="connsiteY25" fmla="*/ 1051169 h 1078405"/>
                <a:gd name="connsiteX26" fmla="*/ 380989 w 474792"/>
                <a:gd name="connsiteY26" fmla="*/ 1021725 h 1078405"/>
                <a:gd name="connsiteX27" fmla="*/ 266156 w 474792"/>
                <a:gd name="connsiteY27" fmla="*/ 1021725 h 1078405"/>
                <a:gd name="connsiteX28" fmla="*/ 266156 w 474792"/>
                <a:gd name="connsiteY28" fmla="*/ 406334 h 1078405"/>
                <a:gd name="connsiteX29" fmla="*/ 448712 w 474792"/>
                <a:gd name="connsiteY29" fmla="*/ 406334 h 1078405"/>
                <a:gd name="connsiteX30" fmla="*/ 448712 w 474792"/>
                <a:gd name="connsiteY30" fmla="*/ 403390 h 1078405"/>
                <a:gd name="connsiteX31" fmla="*/ 472267 w 474792"/>
                <a:gd name="connsiteY31" fmla="*/ 391612 h 1078405"/>
                <a:gd name="connsiteX32" fmla="*/ 478156 w 474792"/>
                <a:gd name="connsiteY32" fmla="*/ 365112 h 1078405"/>
                <a:gd name="connsiteX33" fmla="*/ 383934 w 474792"/>
                <a:gd name="connsiteY33" fmla="*/ 50056 h 1078405"/>
                <a:gd name="connsiteX34" fmla="*/ 68878 w 474792"/>
                <a:gd name="connsiteY34" fmla="*/ 344497 h 1078405"/>
                <a:gd name="connsiteX35" fmla="*/ 148378 w 474792"/>
                <a:gd name="connsiteY35" fmla="*/ 79497 h 1078405"/>
                <a:gd name="connsiteX36" fmla="*/ 233767 w 474792"/>
                <a:gd name="connsiteY36" fmla="*/ 64774 h 1078405"/>
                <a:gd name="connsiteX37" fmla="*/ 236711 w 474792"/>
                <a:gd name="connsiteY37" fmla="*/ 64774 h 1078405"/>
                <a:gd name="connsiteX38" fmla="*/ 239656 w 474792"/>
                <a:gd name="connsiteY38" fmla="*/ 64774 h 1078405"/>
                <a:gd name="connsiteX39" fmla="*/ 242600 w 474792"/>
                <a:gd name="connsiteY39" fmla="*/ 64774 h 1078405"/>
                <a:gd name="connsiteX40" fmla="*/ 327989 w 474792"/>
                <a:gd name="connsiteY40" fmla="*/ 79497 h 1078405"/>
                <a:gd name="connsiteX41" fmla="*/ 407489 w 474792"/>
                <a:gd name="connsiteY41" fmla="*/ 344497 h 1078405"/>
                <a:gd name="connsiteX42" fmla="*/ 68878 w 474792"/>
                <a:gd name="connsiteY42" fmla="*/ 344497 h 10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4792" h="1078405">
                  <a:moveTo>
                    <a:pt x="383934" y="50056"/>
                  </a:moveTo>
                  <a:cubicBezTo>
                    <a:pt x="380989" y="44167"/>
                    <a:pt x="378045" y="41222"/>
                    <a:pt x="375101" y="35333"/>
                  </a:cubicBezTo>
                  <a:cubicBezTo>
                    <a:pt x="345656" y="11778"/>
                    <a:pt x="292656" y="2944"/>
                    <a:pt x="251434" y="0"/>
                  </a:cubicBezTo>
                  <a:cubicBezTo>
                    <a:pt x="248489" y="0"/>
                    <a:pt x="248489" y="0"/>
                    <a:pt x="245545" y="0"/>
                  </a:cubicBezTo>
                  <a:lnTo>
                    <a:pt x="242600" y="0"/>
                  </a:lnTo>
                  <a:lnTo>
                    <a:pt x="236711" y="0"/>
                  </a:lnTo>
                  <a:cubicBezTo>
                    <a:pt x="233767" y="0"/>
                    <a:pt x="233767" y="0"/>
                    <a:pt x="230822" y="0"/>
                  </a:cubicBezTo>
                  <a:cubicBezTo>
                    <a:pt x="189600" y="2944"/>
                    <a:pt x="136600" y="8833"/>
                    <a:pt x="107155" y="35333"/>
                  </a:cubicBezTo>
                  <a:cubicBezTo>
                    <a:pt x="104211" y="38278"/>
                    <a:pt x="98322" y="44167"/>
                    <a:pt x="98322" y="50056"/>
                  </a:cubicBezTo>
                  <a:lnTo>
                    <a:pt x="1155" y="368057"/>
                  </a:lnTo>
                  <a:cubicBezTo>
                    <a:pt x="-1789" y="376890"/>
                    <a:pt x="1155" y="385723"/>
                    <a:pt x="7044" y="394557"/>
                  </a:cubicBezTo>
                  <a:cubicBezTo>
                    <a:pt x="12933" y="403390"/>
                    <a:pt x="21766" y="406334"/>
                    <a:pt x="30600" y="406334"/>
                  </a:cubicBezTo>
                  <a:lnTo>
                    <a:pt x="92433" y="406334"/>
                  </a:lnTo>
                  <a:lnTo>
                    <a:pt x="92433" y="474057"/>
                  </a:lnTo>
                  <a:cubicBezTo>
                    <a:pt x="74766" y="482890"/>
                    <a:pt x="62989" y="503501"/>
                    <a:pt x="62989" y="524112"/>
                  </a:cubicBezTo>
                  <a:cubicBezTo>
                    <a:pt x="62989" y="556501"/>
                    <a:pt x="89489" y="583001"/>
                    <a:pt x="121878" y="583001"/>
                  </a:cubicBezTo>
                  <a:cubicBezTo>
                    <a:pt x="154267" y="583001"/>
                    <a:pt x="180767" y="556501"/>
                    <a:pt x="180767" y="524112"/>
                  </a:cubicBezTo>
                  <a:cubicBezTo>
                    <a:pt x="180767" y="503501"/>
                    <a:pt x="168989" y="482890"/>
                    <a:pt x="151322" y="474057"/>
                  </a:cubicBezTo>
                  <a:lnTo>
                    <a:pt x="151322" y="406334"/>
                  </a:lnTo>
                  <a:lnTo>
                    <a:pt x="210211" y="406334"/>
                  </a:lnTo>
                  <a:lnTo>
                    <a:pt x="210211" y="1021725"/>
                  </a:lnTo>
                  <a:lnTo>
                    <a:pt x="95378" y="1021725"/>
                  </a:lnTo>
                  <a:cubicBezTo>
                    <a:pt x="77711" y="1021725"/>
                    <a:pt x="65933" y="1033503"/>
                    <a:pt x="65933" y="1051169"/>
                  </a:cubicBezTo>
                  <a:cubicBezTo>
                    <a:pt x="65933" y="1068836"/>
                    <a:pt x="77711" y="1080614"/>
                    <a:pt x="95378" y="1080614"/>
                  </a:cubicBezTo>
                  <a:lnTo>
                    <a:pt x="380989" y="1080614"/>
                  </a:lnTo>
                  <a:cubicBezTo>
                    <a:pt x="398656" y="1080614"/>
                    <a:pt x="410434" y="1068836"/>
                    <a:pt x="410434" y="1051169"/>
                  </a:cubicBezTo>
                  <a:cubicBezTo>
                    <a:pt x="410434" y="1033503"/>
                    <a:pt x="398656" y="1021725"/>
                    <a:pt x="380989" y="1021725"/>
                  </a:cubicBezTo>
                  <a:lnTo>
                    <a:pt x="266156" y="1021725"/>
                  </a:lnTo>
                  <a:lnTo>
                    <a:pt x="266156" y="406334"/>
                  </a:lnTo>
                  <a:lnTo>
                    <a:pt x="448712" y="406334"/>
                  </a:lnTo>
                  <a:lnTo>
                    <a:pt x="448712" y="403390"/>
                  </a:lnTo>
                  <a:cubicBezTo>
                    <a:pt x="457545" y="403390"/>
                    <a:pt x="466379" y="400445"/>
                    <a:pt x="472267" y="391612"/>
                  </a:cubicBezTo>
                  <a:cubicBezTo>
                    <a:pt x="478156" y="382779"/>
                    <a:pt x="478156" y="373945"/>
                    <a:pt x="478156" y="365112"/>
                  </a:cubicBezTo>
                  <a:lnTo>
                    <a:pt x="383934" y="50056"/>
                  </a:lnTo>
                  <a:close/>
                  <a:moveTo>
                    <a:pt x="68878" y="344497"/>
                  </a:moveTo>
                  <a:lnTo>
                    <a:pt x="148378" y="79497"/>
                  </a:lnTo>
                  <a:cubicBezTo>
                    <a:pt x="163100" y="70663"/>
                    <a:pt x="198433" y="64774"/>
                    <a:pt x="233767" y="64774"/>
                  </a:cubicBezTo>
                  <a:lnTo>
                    <a:pt x="236711" y="64774"/>
                  </a:lnTo>
                  <a:lnTo>
                    <a:pt x="239656" y="64774"/>
                  </a:lnTo>
                  <a:lnTo>
                    <a:pt x="242600" y="64774"/>
                  </a:lnTo>
                  <a:cubicBezTo>
                    <a:pt x="280878" y="64774"/>
                    <a:pt x="313267" y="73608"/>
                    <a:pt x="327989" y="79497"/>
                  </a:cubicBezTo>
                  <a:lnTo>
                    <a:pt x="407489" y="344497"/>
                  </a:lnTo>
                  <a:lnTo>
                    <a:pt x="68878" y="34449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2" name="手繪多邊形: 圖案 21">
              <a:extLst>
                <a:ext uri="{FF2B5EF4-FFF2-40B4-BE49-F238E27FC236}">
                  <a16:creationId xmlns:a16="http://schemas.microsoft.com/office/drawing/2014/main" id="{EC254CCE-4C18-41C9-8744-F85ED9DA0763}"/>
                </a:ext>
              </a:extLst>
            </p:cNvPr>
            <p:cNvSpPr/>
            <p:nvPr/>
          </p:nvSpPr>
          <p:spPr>
            <a:xfrm>
              <a:off x="1758185" y="5134307"/>
              <a:ext cx="1232989" cy="688266"/>
            </a:xfrm>
            <a:custGeom>
              <a:avLst/>
              <a:gdLst>
                <a:gd name="connsiteX0" fmla="*/ 1171892 w 1232989"/>
                <a:gd name="connsiteY0" fmla="*/ 309167 h 688265"/>
                <a:gd name="connsiteX1" fmla="*/ 1157170 w 1232989"/>
                <a:gd name="connsiteY1" fmla="*/ 309167 h 688265"/>
                <a:gd name="connsiteX2" fmla="*/ 1157170 w 1232989"/>
                <a:gd name="connsiteY2" fmla="*/ 153111 h 688265"/>
                <a:gd name="connsiteX3" fmla="*/ 1004058 w 1232989"/>
                <a:gd name="connsiteY3" fmla="*/ 0 h 688265"/>
                <a:gd name="connsiteX4" fmla="*/ 742002 w 1232989"/>
                <a:gd name="connsiteY4" fmla="*/ 0 h 688265"/>
                <a:gd name="connsiteX5" fmla="*/ 618335 w 1232989"/>
                <a:gd name="connsiteY5" fmla="*/ 53000 h 688265"/>
                <a:gd name="connsiteX6" fmla="*/ 494668 w 1232989"/>
                <a:gd name="connsiteY6" fmla="*/ 0 h 688265"/>
                <a:gd name="connsiteX7" fmla="*/ 232612 w 1232989"/>
                <a:gd name="connsiteY7" fmla="*/ 0 h 688265"/>
                <a:gd name="connsiteX8" fmla="*/ 79500 w 1232989"/>
                <a:gd name="connsiteY8" fmla="*/ 153111 h 688265"/>
                <a:gd name="connsiteX9" fmla="*/ 79500 w 1232989"/>
                <a:gd name="connsiteY9" fmla="*/ 309167 h 688265"/>
                <a:gd name="connsiteX10" fmla="*/ 64778 w 1232989"/>
                <a:gd name="connsiteY10" fmla="*/ 309167 h 688265"/>
                <a:gd name="connsiteX11" fmla="*/ 0 w 1232989"/>
                <a:gd name="connsiteY11" fmla="*/ 373945 h 688265"/>
                <a:gd name="connsiteX12" fmla="*/ 0 w 1232989"/>
                <a:gd name="connsiteY12" fmla="*/ 535890 h 688265"/>
                <a:gd name="connsiteX13" fmla="*/ 64778 w 1232989"/>
                <a:gd name="connsiteY13" fmla="*/ 600668 h 688265"/>
                <a:gd name="connsiteX14" fmla="*/ 79500 w 1232989"/>
                <a:gd name="connsiteY14" fmla="*/ 600668 h 688265"/>
                <a:gd name="connsiteX15" fmla="*/ 79500 w 1232989"/>
                <a:gd name="connsiteY15" fmla="*/ 659557 h 688265"/>
                <a:gd name="connsiteX16" fmla="*/ 108945 w 1232989"/>
                <a:gd name="connsiteY16" fmla="*/ 689002 h 688265"/>
                <a:gd name="connsiteX17" fmla="*/ 138389 w 1232989"/>
                <a:gd name="connsiteY17" fmla="*/ 659557 h 688265"/>
                <a:gd name="connsiteX18" fmla="*/ 138389 w 1232989"/>
                <a:gd name="connsiteY18" fmla="*/ 600668 h 688265"/>
                <a:gd name="connsiteX19" fmla="*/ 1095336 w 1232989"/>
                <a:gd name="connsiteY19" fmla="*/ 600668 h 688265"/>
                <a:gd name="connsiteX20" fmla="*/ 1095336 w 1232989"/>
                <a:gd name="connsiteY20" fmla="*/ 659557 h 688265"/>
                <a:gd name="connsiteX21" fmla="*/ 1124781 w 1232989"/>
                <a:gd name="connsiteY21" fmla="*/ 689002 h 688265"/>
                <a:gd name="connsiteX22" fmla="*/ 1154225 w 1232989"/>
                <a:gd name="connsiteY22" fmla="*/ 659557 h 688265"/>
                <a:gd name="connsiteX23" fmla="*/ 1154225 w 1232989"/>
                <a:gd name="connsiteY23" fmla="*/ 600668 h 688265"/>
                <a:gd name="connsiteX24" fmla="*/ 1168947 w 1232989"/>
                <a:gd name="connsiteY24" fmla="*/ 600668 h 688265"/>
                <a:gd name="connsiteX25" fmla="*/ 1233725 w 1232989"/>
                <a:gd name="connsiteY25" fmla="*/ 535890 h 688265"/>
                <a:gd name="connsiteX26" fmla="*/ 1233725 w 1232989"/>
                <a:gd name="connsiteY26" fmla="*/ 373945 h 688265"/>
                <a:gd name="connsiteX27" fmla="*/ 1171892 w 1232989"/>
                <a:gd name="connsiteY27" fmla="*/ 309167 h 688265"/>
                <a:gd name="connsiteX28" fmla="*/ 647779 w 1232989"/>
                <a:gd name="connsiteY28" fmla="*/ 153115 h 688265"/>
                <a:gd name="connsiteX29" fmla="*/ 742002 w 1232989"/>
                <a:gd name="connsiteY29" fmla="*/ 58893 h 688265"/>
                <a:gd name="connsiteX30" fmla="*/ 1004058 w 1232989"/>
                <a:gd name="connsiteY30" fmla="*/ 58893 h 688265"/>
                <a:gd name="connsiteX31" fmla="*/ 1098281 w 1232989"/>
                <a:gd name="connsiteY31" fmla="*/ 153115 h 688265"/>
                <a:gd name="connsiteX32" fmla="*/ 1098281 w 1232989"/>
                <a:gd name="connsiteY32" fmla="*/ 309171 h 688265"/>
                <a:gd name="connsiteX33" fmla="*/ 647779 w 1232989"/>
                <a:gd name="connsiteY33" fmla="*/ 309171 h 688265"/>
                <a:gd name="connsiteX34" fmla="*/ 647779 w 1232989"/>
                <a:gd name="connsiteY34" fmla="*/ 153115 h 688265"/>
                <a:gd name="connsiteX35" fmla="*/ 138389 w 1232989"/>
                <a:gd name="connsiteY35" fmla="*/ 153115 h 688265"/>
                <a:gd name="connsiteX36" fmla="*/ 232612 w 1232989"/>
                <a:gd name="connsiteY36" fmla="*/ 58893 h 688265"/>
                <a:gd name="connsiteX37" fmla="*/ 494668 w 1232989"/>
                <a:gd name="connsiteY37" fmla="*/ 58893 h 688265"/>
                <a:gd name="connsiteX38" fmla="*/ 588890 w 1232989"/>
                <a:gd name="connsiteY38" fmla="*/ 153115 h 688265"/>
                <a:gd name="connsiteX39" fmla="*/ 588890 w 1232989"/>
                <a:gd name="connsiteY39" fmla="*/ 309171 h 688265"/>
                <a:gd name="connsiteX40" fmla="*/ 138389 w 1232989"/>
                <a:gd name="connsiteY40" fmla="*/ 309171 h 688265"/>
                <a:gd name="connsiteX41" fmla="*/ 138389 w 1232989"/>
                <a:gd name="connsiteY41" fmla="*/ 153115 h 688265"/>
                <a:gd name="connsiteX42" fmla="*/ 1177781 w 1232989"/>
                <a:gd name="connsiteY42" fmla="*/ 535894 h 688265"/>
                <a:gd name="connsiteX43" fmla="*/ 1171892 w 1232989"/>
                <a:gd name="connsiteY43" fmla="*/ 541783 h 688265"/>
                <a:gd name="connsiteX44" fmla="*/ 67722 w 1232989"/>
                <a:gd name="connsiteY44" fmla="*/ 541783 h 688265"/>
                <a:gd name="connsiteX45" fmla="*/ 61833 w 1232989"/>
                <a:gd name="connsiteY45" fmla="*/ 535894 h 688265"/>
                <a:gd name="connsiteX46" fmla="*/ 61833 w 1232989"/>
                <a:gd name="connsiteY46" fmla="*/ 373949 h 688265"/>
                <a:gd name="connsiteX47" fmla="*/ 67722 w 1232989"/>
                <a:gd name="connsiteY47" fmla="*/ 368060 h 688265"/>
                <a:gd name="connsiteX48" fmla="*/ 1171892 w 1232989"/>
                <a:gd name="connsiteY48" fmla="*/ 368060 h 688265"/>
                <a:gd name="connsiteX49" fmla="*/ 1177781 w 1232989"/>
                <a:gd name="connsiteY49" fmla="*/ 373949 h 688265"/>
                <a:gd name="connsiteX50" fmla="*/ 1177781 w 1232989"/>
                <a:gd name="connsiteY50" fmla="*/ 535894 h 6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32989" h="688265">
                  <a:moveTo>
                    <a:pt x="1171892" y="309167"/>
                  </a:moveTo>
                  <a:lnTo>
                    <a:pt x="1157170" y="309167"/>
                  </a:lnTo>
                  <a:lnTo>
                    <a:pt x="1157170" y="153111"/>
                  </a:lnTo>
                  <a:cubicBezTo>
                    <a:pt x="1157170" y="58889"/>
                    <a:pt x="1101225" y="0"/>
                    <a:pt x="1004058" y="0"/>
                  </a:cubicBezTo>
                  <a:lnTo>
                    <a:pt x="742002" y="0"/>
                  </a:lnTo>
                  <a:cubicBezTo>
                    <a:pt x="686057" y="0"/>
                    <a:pt x="644835" y="20611"/>
                    <a:pt x="618335" y="53000"/>
                  </a:cubicBezTo>
                  <a:cubicBezTo>
                    <a:pt x="591835" y="17667"/>
                    <a:pt x="550613" y="0"/>
                    <a:pt x="494668" y="0"/>
                  </a:cubicBezTo>
                  <a:lnTo>
                    <a:pt x="232612" y="0"/>
                  </a:lnTo>
                  <a:cubicBezTo>
                    <a:pt x="138389" y="0"/>
                    <a:pt x="79500" y="55945"/>
                    <a:pt x="79500" y="153111"/>
                  </a:cubicBezTo>
                  <a:lnTo>
                    <a:pt x="79500" y="309167"/>
                  </a:lnTo>
                  <a:lnTo>
                    <a:pt x="64778" y="309167"/>
                  </a:lnTo>
                  <a:cubicBezTo>
                    <a:pt x="29445" y="309167"/>
                    <a:pt x="0" y="338612"/>
                    <a:pt x="0" y="373945"/>
                  </a:cubicBezTo>
                  <a:lnTo>
                    <a:pt x="0" y="535890"/>
                  </a:lnTo>
                  <a:cubicBezTo>
                    <a:pt x="0" y="571224"/>
                    <a:pt x="29445" y="600668"/>
                    <a:pt x="64778" y="600668"/>
                  </a:cubicBezTo>
                  <a:lnTo>
                    <a:pt x="79500" y="600668"/>
                  </a:lnTo>
                  <a:lnTo>
                    <a:pt x="79500" y="659557"/>
                  </a:lnTo>
                  <a:cubicBezTo>
                    <a:pt x="79500" y="677224"/>
                    <a:pt x="91278" y="689002"/>
                    <a:pt x="108945" y="689002"/>
                  </a:cubicBezTo>
                  <a:cubicBezTo>
                    <a:pt x="126611" y="689002"/>
                    <a:pt x="138389" y="677224"/>
                    <a:pt x="138389" y="659557"/>
                  </a:cubicBezTo>
                  <a:lnTo>
                    <a:pt x="138389" y="600668"/>
                  </a:lnTo>
                  <a:lnTo>
                    <a:pt x="1095336" y="600668"/>
                  </a:lnTo>
                  <a:lnTo>
                    <a:pt x="1095336" y="659557"/>
                  </a:lnTo>
                  <a:cubicBezTo>
                    <a:pt x="1095336" y="677224"/>
                    <a:pt x="1107114" y="689002"/>
                    <a:pt x="1124781" y="689002"/>
                  </a:cubicBezTo>
                  <a:cubicBezTo>
                    <a:pt x="1142447" y="689002"/>
                    <a:pt x="1154225" y="677224"/>
                    <a:pt x="1154225" y="659557"/>
                  </a:cubicBezTo>
                  <a:lnTo>
                    <a:pt x="1154225" y="600668"/>
                  </a:lnTo>
                  <a:lnTo>
                    <a:pt x="1168947" y="600668"/>
                  </a:lnTo>
                  <a:cubicBezTo>
                    <a:pt x="1204281" y="600668"/>
                    <a:pt x="1233725" y="571224"/>
                    <a:pt x="1233725" y="535890"/>
                  </a:cubicBezTo>
                  <a:lnTo>
                    <a:pt x="1233725" y="373945"/>
                  </a:lnTo>
                  <a:cubicBezTo>
                    <a:pt x="1236670" y="338612"/>
                    <a:pt x="1207225" y="309167"/>
                    <a:pt x="1171892" y="309167"/>
                  </a:cubicBezTo>
                  <a:close/>
                  <a:moveTo>
                    <a:pt x="647779" y="153115"/>
                  </a:moveTo>
                  <a:cubicBezTo>
                    <a:pt x="647779" y="88337"/>
                    <a:pt x="680168" y="58893"/>
                    <a:pt x="742002" y="58893"/>
                  </a:cubicBezTo>
                  <a:lnTo>
                    <a:pt x="1004058" y="58893"/>
                  </a:lnTo>
                  <a:cubicBezTo>
                    <a:pt x="1065892" y="58893"/>
                    <a:pt x="1098281" y="88337"/>
                    <a:pt x="1098281" y="153115"/>
                  </a:cubicBezTo>
                  <a:lnTo>
                    <a:pt x="1098281" y="309171"/>
                  </a:lnTo>
                  <a:lnTo>
                    <a:pt x="647779" y="309171"/>
                  </a:lnTo>
                  <a:lnTo>
                    <a:pt x="647779" y="153115"/>
                  </a:lnTo>
                  <a:close/>
                  <a:moveTo>
                    <a:pt x="138389" y="153115"/>
                  </a:moveTo>
                  <a:cubicBezTo>
                    <a:pt x="138389" y="91282"/>
                    <a:pt x="167834" y="58893"/>
                    <a:pt x="232612" y="58893"/>
                  </a:cubicBezTo>
                  <a:lnTo>
                    <a:pt x="494668" y="58893"/>
                  </a:lnTo>
                  <a:cubicBezTo>
                    <a:pt x="556501" y="58893"/>
                    <a:pt x="588890" y="88337"/>
                    <a:pt x="588890" y="153115"/>
                  </a:cubicBezTo>
                  <a:lnTo>
                    <a:pt x="588890" y="309171"/>
                  </a:lnTo>
                  <a:lnTo>
                    <a:pt x="138389" y="309171"/>
                  </a:lnTo>
                  <a:lnTo>
                    <a:pt x="138389" y="153115"/>
                  </a:lnTo>
                  <a:close/>
                  <a:moveTo>
                    <a:pt x="1177781" y="535894"/>
                  </a:moveTo>
                  <a:cubicBezTo>
                    <a:pt x="1177781" y="538838"/>
                    <a:pt x="1174836" y="541783"/>
                    <a:pt x="1171892" y="541783"/>
                  </a:cubicBezTo>
                  <a:lnTo>
                    <a:pt x="67722" y="541783"/>
                  </a:lnTo>
                  <a:cubicBezTo>
                    <a:pt x="64778" y="541783"/>
                    <a:pt x="61833" y="538838"/>
                    <a:pt x="61833" y="535894"/>
                  </a:cubicBezTo>
                  <a:lnTo>
                    <a:pt x="61833" y="373949"/>
                  </a:lnTo>
                  <a:cubicBezTo>
                    <a:pt x="61833" y="371005"/>
                    <a:pt x="64778" y="368060"/>
                    <a:pt x="67722" y="368060"/>
                  </a:cubicBezTo>
                  <a:lnTo>
                    <a:pt x="1171892" y="368060"/>
                  </a:lnTo>
                  <a:cubicBezTo>
                    <a:pt x="1174836" y="368060"/>
                    <a:pt x="1177781" y="371005"/>
                    <a:pt x="1177781" y="373949"/>
                  </a:cubicBezTo>
                  <a:lnTo>
                    <a:pt x="1177781" y="53589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手繪多邊形: 圖案 22">
              <a:extLst>
                <a:ext uri="{FF2B5EF4-FFF2-40B4-BE49-F238E27FC236}">
                  <a16:creationId xmlns:a16="http://schemas.microsoft.com/office/drawing/2014/main" id="{C32A9C14-D5EF-4051-B0CA-17AB2F135F71}"/>
                </a:ext>
              </a:extLst>
            </p:cNvPr>
            <p:cNvSpPr/>
            <p:nvPr/>
          </p:nvSpPr>
          <p:spPr>
            <a:xfrm>
              <a:off x="1979019"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4" name="手繪多邊形: 圖案 23">
              <a:extLst>
                <a:ext uri="{FF2B5EF4-FFF2-40B4-BE49-F238E27FC236}">
                  <a16:creationId xmlns:a16="http://schemas.microsoft.com/office/drawing/2014/main" id="{55161934-35BB-412F-BEE5-4B52FD250BEE}"/>
                </a:ext>
              </a:extLst>
            </p:cNvPr>
            <p:cNvSpPr/>
            <p:nvPr/>
          </p:nvSpPr>
          <p:spPr>
            <a:xfrm>
              <a:off x="220868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5" name="手繪多邊形: 圖案 24">
              <a:extLst>
                <a:ext uri="{FF2B5EF4-FFF2-40B4-BE49-F238E27FC236}">
                  <a16:creationId xmlns:a16="http://schemas.microsoft.com/office/drawing/2014/main" id="{9174A8AF-9955-47D4-8B2E-49DF5314B4D5}"/>
                </a:ext>
              </a:extLst>
            </p:cNvPr>
            <p:cNvSpPr/>
            <p:nvPr/>
          </p:nvSpPr>
          <p:spPr>
            <a:xfrm>
              <a:off x="2485465"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6" name="手繪多邊形: 圖案 25">
              <a:extLst>
                <a:ext uri="{FF2B5EF4-FFF2-40B4-BE49-F238E27FC236}">
                  <a16:creationId xmlns:a16="http://schemas.microsoft.com/office/drawing/2014/main" id="{32822FC6-622E-4A19-8632-795486407368}"/>
                </a:ext>
              </a:extLst>
            </p:cNvPr>
            <p:cNvSpPr/>
            <p:nvPr/>
          </p:nvSpPr>
          <p:spPr>
            <a:xfrm>
              <a:off x="271807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27" name="文字方塊 26">
            <a:extLst>
              <a:ext uri="{FF2B5EF4-FFF2-40B4-BE49-F238E27FC236}">
                <a16:creationId xmlns:a16="http://schemas.microsoft.com/office/drawing/2014/main" id="{48036F90-8C12-450E-9166-A7B98C6E93EC}"/>
              </a:ext>
            </a:extLst>
          </p:cNvPr>
          <p:cNvSpPr txBox="1"/>
          <p:nvPr/>
        </p:nvSpPr>
        <p:spPr>
          <a:xfrm>
            <a:off x="8602184" y="1503994"/>
            <a:ext cx="2820559"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8" name="文字方塊 27">
            <a:extLst>
              <a:ext uri="{FF2B5EF4-FFF2-40B4-BE49-F238E27FC236}">
                <a16:creationId xmlns:a16="http://schemas.microsoft.com/office/drawing/2014/main" id="{33139E15-1749-47EA-BCBF-2C909FFF7F64}"/>
              </a:ext>
            </a:extLst>
          </p:cNvPr>
          <p:cNvSpPr txBox="1"/>
          <p:nvPr/>
        </p:nvSpPr>
        <p:spPr>
          <a:xfrm>
            <a:off x="8602184" y="3433891"/>
            <a:ext cx="2820559"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9" name="文字方塊 28">
            <a:extLst>
              <a:ext uri="{FF2B5EF4-FFF2-40B4-BE49-F238E27FC236}">
                <a16:creationId xmlns:a16="http://schemas.microsoft.com/office/drawing/2014/main" id="{DA7D6CB8-C6D9-4672-AE66-37C61878FDFB}"/>
              </a:ext>
            </a:extLst>
          </p:cNvPr>
          <p:cNvSpPr txBox="1"/>
          <p:nvPr/>
        </p:nvSpPr>
        <p:spPr>
          <a:xfrm>
            <a:off x="8602184" y="5382994"/>
            <a:ext cx="2820559"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pic>
        <p:nvPicPr>
          <p:cNvPr id="31" name="圖片 30" descr="一張含有 室內, 桌 的圖片&#10;&#10;自動產生的描述">
            <a:extLst>
              <a:ext uri="{FF2B5EF4-FFF2-40B4-BE49-F238E27FC236}">
                <a16:creationId xmlns:a16="http://schemas.microsoft.com/office/drawing/2014/main" id="{D54E15B4-B0EC-427D-A9D3-D7BA2A282E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2247" y="1396394"/>
            <a:ext cx="5403648" cy="2298554"/>
          </a:xfrm>
          <a:prstGeom prst="rect">
            <a:avLst/>
          </a:prstGeom>
        </p:spPr>
      </p:pic>
      <p:pic>
        <p:nvPicPr>
          <p:cNvPr id="33" name="圖片 32" descr="一張含有 杯子, 桌, 咖啡, 坐 的圖片&#10;&#10;自動產生的描述">
            <a:extLst>
              <a:ext uri="{FF2B5EF4-FFF2-40B4-BE49-F238E27FC236}">
                <a16:creationId xmlns:a16="http://schemas.microsoft.com/office/drawing/2014/main" id="{4C761332-8BC2-45A9-AEDA-918AAABFB9D9}"/>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62247" y="3944634"/>
            <a:ext cx="5403600" cy="2298554"/>
          </a:xfrm>
          <a:prstGeom prst="rect">
            <a:avLst/>
          </a:prstGeom>
        </p:spPr>
      </p:pic>
      <p:pic>
        <p:nvPicPr>
          <p:cNvPr id="34" name="圖片版面配置區 5" descr="一張含有 縫紉機, 家電用品 的圖片&#10;&#10;自動產生的描述">
            <a:extLst>
              <a:ext uri="{FF2B5EF4-FFF2-40B4-BE49-F238E27FC236}">
                <a16:creationId xmlns:a16="http://schemas.microsoft.com/office/drawing/2014/main" id="{53CB4D03-70AC-4D63-B585-0BD014E45DE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427449" y="1423326"/>
            <a:ext cx="4672878" cy="4879619"/>
          </a:xfrm>
          <a:custGeom>
            <a:avLst/>
            <a:gdLst>
              <a:gd name="connsiteX0" fmla="*/ 3863543 w 4189607"/>
              <a:gd name="connsiteY0" fmla="*/ 1678702 h 4374966"/>
              <a:gd name="connsiteX1" fmla="*/ 4037156 w 4189607"/>
              <a:gd name="connsiteY1" fmla="*/ 1718829 h 4374966"/>
              <a:gd name="connsiteX2" fmla="*/ 4148721 w 4189607"/>
              <a:gd name="connsiteY2" fmla="*/ 2135194 h 4374966"/>
              <a:gd name="connsiteX3" fmla="*/ 3076479 w 4189607"/>
              <a:gd name="connsiteY3" fmla="*/ 3992372 h 4374966"/>
              <a:gd name="connsiteX4" fmla="*/ 2660114 w 4189607"/>
              <a:gd name="connsiteY4" fmla="*/ 4103937 h 4374966"/>
              <a:gd name="connsiteX5" fmla="*/ 2548550 w 4189607"/>
              <a:gd name="connsiteY5" fmla="*/ 3687572 h 4374966"/>
              <a:gd name="connsiteX6" fmla="*/ 3620792 w 4189607"/>
              <a:gd name="connsiteY6" fmla="*/ 1830394 h 4374966"/>
              <a:gd name="connsiteX7" fmla="*/ 3863543 w 4189607"/>
              <a:gd name="connsiteY7" fmla="*/ 1678702 h 4374966"/>
              <a:gd name="connsiteX8" fmla="*/ 3559934 w 4189607"/>
              <a:gd name="connsiteY8" fmla="*/ 756771 h 4374966"/>
              <a:gd name="connsiteX9" fmla="*/ 3733547 w 4189607"/>
              <a:gd name="connsiteY9" fmla="*/ 796897 h 4374966"/>
              <a:gd name="connsiteX10" fmla="*/ 3845112 w 4189607"/>
              <a:gd name="connsiteY10" fmla="*/ 1213262 h 4374966"/>
              <a:gd name="connsiteX11" fmla="*/ 2126257 w 4189607"/>
              <a:gd name="connsiteY11" fmla="*/ 4190404 h 4374966"/>
              <a:gd name="connsiteX12" fmla="*/ 1709892 w 4189607"/>
              <a:gd name="connsiteY12" fmla="*/ 4301969 h 4374966"/>
              <a:gd name="connsiteX13" fmla="*/ 1598328 w 4189607"/>
              <a:gd name="connsiteY13" fmla="*/ 3885604 h 4374966"/>
              <a:gd name="connsiteX14" fmla="*/ 3317182 w 4189607"/>
              <a:gd name="connsiteY14" fmla="*/ 908461 h 4374966"/>
              <a:gd name="connsiteX15" fmla="*/ 3559934 w 4189607"/>
              <a:gd name="connsiteY15" fmla="*/ 756771 h 4374966"/>
              <a:gd name="connsiteX16" fmla="*/ 1355881 w 4189607"/>
              <a:gd name="connsiteY16" fmla="*/ 230902 h 4374966"/>
              <a:gd name="connsiteX17" fmla="*/ 1529493 w 4189607"/>
              <a:gd name="connsiteY17" fmla="*/ 271029 h 4374966"/>
              <a:gd name="connsiteX18" fmla="*/ 1641058 w 4189607"/>
              <a:gd name="connsiteY18" fmla="*/ 687394 h 4374966"/>
              <a:gd name="connsiteX19" fmla="*/ 568815 w 4189607"/>
              <a:gd name="connsiteY19" fmla="*/ 2544572 h 4374966"/>
              <a:gd name="connsiteX20" fmla="*/ 152450 w 4189607"/>
              <a:gd name="connsiteY20" fmla="*/ 2656137 h 4374966"/>
              <a:gd name="connsiteX21" fmla="*/ 40886 w 4189607"/>
              <a:gd name="connsiteY21" fmla="*/ 2239772 h 4374966"/>
              <a:gd name="connsiteX22" fmla="*/ 1113129 w 4189607"/>
              <a:gd name="connsiteY22" fmla="*/ 382594 h 4374966"/>
              <a:gd name="connsiteX23" fmla="*/ 1355881 w 4189607"/>
              <a:gd name="connsiteY23" fmla="*/ 230902 h 4374966"/>
              <a:gd name="connsiteX24" fmla="*/ 2306103 w 4189607"/>
              <a:gd name="connsiteY24" fmla="*/ 32871 h 4374966"/>
              <a:gd name="connsiteX25" fmla="*/ 2479715 w 4189607"/>
              <a:gd name="connsiteY25" fmla="*/ 72998 h 4374966"/>
              <a:gd name="connsiteX26" fmla="*/ 2591279 w 4189607"/>
              <a:gd name="connsiteY26" fmla="*/ 489362 h 4374966"/>
              <a:gd name="connsiteX27" fmla="*/ 872426 w 4189607"/>
              <a:gd name="connsiteY27" fmla="*/ 3466504 h 4374966"/>
              <a:gd name="connsiteX28" fmla="*/ 456060 w 4189607"/>
              <a:gd name="connsiteY28" fmla="*/ 3578069 h 4374966"/>
              <a:gd name="connsiteX29" fmla="*/ 344496 w 4189607"/>
              <a:gd name="connsiteY29" fmla="*/ 3161704 h 4374966"/>
              <a:gd name="connsiteX30" fmla="*/ 2063350 w 4189607"/>
              <a:gd name="connsiteY30" fmla="*/ 184562 h 4374966"/>
              <a:gd name="connsiteX31" fmla="*/ 2306103 w 4189607"/>
              <a:gd name="connsiteY31" fmla="*/ 32871 h 4374966"/>
              <a:gd name="connsiteX32" fmla="*/ 3160530 w 4189607"/>
              <a:gd name="connsiteY32" fmla="*/ 759 h 4374966"/>
              <a:gd name="connsiteX33" fmla="*/ 3334142 w 4189607"/>
              <a:gd name="connsiteY33" fmla="*/ 40886 h 4374966"/>
              <a:gd name="connsiteX34" fmla="*/ 3445707 w 4189607"/>
              <a:gd name="connsiteY34" fmla="*/ 457251 h 4374966"/>
              <a:gd name="connsiteX35" fmla="*/ 1271830 w 4189607"/>
              <a:gd name="connsiteY35" fmla="*/ 4222516 h 4374966"/>
              <a:gd name="connsiteX36" fmla="*/ 855465 w 4189607"/>
              <a:gd name="connsiteY36" fmla="*/ 4334080 h 4374966"/>
              <a:gd name="connsiteX37" fmla="*/ 743900 w 4189607"/>
              <a:gd name="connsiteY37" fmla="*/ 3917716 h 4374966"/>
              <a:gd name="connsiteX38" fmla="*/ 2917778 w 4189607"/>
              <a:gd name="connsiteY38" fmla="*/ 152450 h 4374966"/>
              <a:gd name="connsiteX39" fmla="*/ 3160530 w 4189607"/>
              <a:gd name="connsiteY39" fmla="*/ 759 h 437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89607" h="4374966">
                <a:moveTo>
                  <a:pt x="3863543" y="1678702"/>
                </a:moveTo>
                <a:cubicBezTo>
                  <a:pt x="3922105" y="1674563"/>
                  <a:pt x="3982488" y="1687266"/>
                  <a:pt x="4037156" y="1718829"/>
                </a:cubicBezTo>
                <a:cubicBezTo>
                  <a:pt x="4182940" y="1802997"/>
                  <a:pt x="4232889" y="1989411"/>
                  <a:pt x="4148721" y="2135194"/>
                </a:cubicBezTo>
                <a:lnTo>
                  <a:pt x="3076479" y="3992372"/>
                </a:lnTo>
                <a:cubicBezTo>
                  <a:pt x="2992311" y="4138156"/>
                  <a:pt x="2805897" y="4188105"/>
                  <a:pt x="2660114" y="4103937"/>
                </a:cubicBezTo>
                <a:cubicBezTo>
                  <a:pt x="2514331" y="4019769"/>
                  <a:pt x="2464382" y="3833356"/>
                  <a:pt x="2548550" y="3687572"/>
                </a:cubicBezTo>
                <a:lnTo>
                  <a:pt x="3620792" y="1830394"/>
                </a:lnTo>
                <a:cubicBezTo>
                  <a:pt x="3673397" y="1739279"/>
                  <a:pt x="3765941" y="1685600"/>
                  <a:pt x="3863543" y="1678702"/>
                </a:cubicBezTo>
                <a:close/>
                <a:moveTo>
                  <a:pt x="3559934" y="756771"/>
                </a:moveTo>
                <a:cubicBezTo>
                  <a:pt x="3618495" y="752632"/>
                  <a:pt x="3678878" y="765335"/>
                  <a:pt x="3733547" y="796897"/>
                </a:cubicBezTo>
                <a:cubicBezTo>
                  <a:pt x="3879329" y="881066"/>
                  <a:pt x="3929280" y="1067478"/>
                  <a:pt x="3845112" y="1213262"/>
                </a:cubicBezTo>
                <a:lnTo>
                  <a:pt x="2126257" y="4190404"/>
                </a:lnTo>
                <a:cubicBezTo>
                  <a:pt x="2042089" y="4336187"/>
                  <a:pt x="1855677" y="4386137"/>
                  <a:pt x="1709892" y="4301969"/>
                </a:cubicBezTo>
                <a:cubicBezTo>
                  <a:pt x="1564109" y="4217801"/>
                  <a:pt x="1514160" y="4031387"/>
                  <a:pt x="1598328" y="3885604"/>
                </a:cubicBezTo>
                <a:lnTo>
                  <a:pt x="3317182" y="908461"/>
                </a:lnTo>
                <a:cubicBezTo>
                  <a:pt x="3369787" y="817347"/>
                  <a:pt x="3462332" y="763667"/>
                  <a:pt x="3559934" y="756771"/>
                </a:cubicBezTo>
                <a:close/>
                <a:moveTo>
                  <a:pt x="1355881" y="230902"/>
                </a:moveTo>
                <a:cubicBezTo>
                  <a:pt x="1414443" y="226764"/>
                  <a:pt x="1474825" y="239466"/>
                  <a:pt x="1529493" y="271029"/>
                </a:cubicBezTo>
                <a:cubicBezTo>
                  <a:pt x="1675277" y="355197"/>
                  <a:pt x="1725227" y="541611"/>
                  <a:pt x="1641058" y="687394"/>
                </a:cubicBezTo>
                <a:lnTo>
                  <a:pt x="568815" y="2544572"/>
                </a:lnTo>
                <a:cubicBezTo>
                  <a:pt x="484647" y="2690356"/>
                  <a:pt x="298234" y="2740305"/>
                  <a:pt x="152450" y="2656137"/>
                </a:cubicBezTo>
                <a:cubicBezTo>
                  <a:pt x="6667" y="2571969"/>
                  <a:pt x="-43282" y="2385556"/>
                  <a:pt x="40886" y="2239772"/>
                </a:cubicBezTo>
                <a:lnTo>
                  <a:pt x="1113129" y="382594"/>
                </a:lnTo>
                <a:cubicBezTo>
                  <a:pt x="1165734" y="291479"/>
                  <a:pt x="1258278" y="237800"/>
                  <a:pt x="1355881" y="230902"/>
                </a:cubicBezTo>
                <a:close/>
                <a:moveTo>
                  <a:pt x="2306103" y="32871"/>
                </a:moveTo>
                <a:cubicBezTo>
                  <a:pt x="2364664" y="28732"/>
                  <a:pt x="2425046" y="41435"/>
                  <a:pt x="2479715" y="72998"/>
                </a:cubicBezTo>
                <a:cubicBezTo>
                  <a:pt x="2625498" y="157166"/>
                  <a:pt x="2675447" y="343579"/>
                  <a:pt x="2591279" y="489362"/>
                </a:cubicBezTo>
                <a:lnTo>
                  <a:pt x="872426" y="3466504"/>
                </a:lnTo>
                <a:cubicBezTo>
                  <a:pt x="788257" y="3612288"/>
                  <a:pt x="601843" y="3662237"/>
                  <a:pt x="456060" y="3578069"/>
                </a:cubicBezTo>
                <a:cubicBezTo>
                  <a:pt x="310277" y="3493901"/>
                  <a:pt x="260328" y="3307488"/>
                  <a:pt x="344496" y="3161704"/>
                </a:cubicBezTo>
                <a:lnTo>
                  <a:pt x="2063350" y="184562"/>
                </a:lnTo>
                <a:cubicBezTo>
                  <a:pt x="2115955" y="93448"/>
                  <a:pt x="2208500" y="39768"/>
                  <a:pt x="2306103" y="32871"/>
                </a:cubicBezTo>
                <a:close/>
                <a:moveTo>
                  <a:pt x="3160530" y="759"/>
                </a:moveTo>
                <a:cubicBezTo>
                  <a:pt x="3219091" y="-3380"/>
                  <a:pt x="3279473" y="9323"/>
                  <a:pt x="3334142" y="40886"/>
                </a:cubicBezTo>
                <a:cubicBezTo>
                  <a:pt x="3479926" y="125053"/>
                  <a:pt x="3529875" y="311467"/>
                  <a:pt x="3445707" y="457251"/>
                </a:cubicBezTo>
                <a:lnTo>
                  <a:pt x="1271830" y="4222516"/>
                </a:lnTo>
                <a:cubicBezTo>
                  <a:pt x="1187662" y="4368300"/>
                  <a:pt x="1001249" y="4418248"/>
                  <a:pt x="855465" y="4334080"/>
                </a:cubicBezTo>
                <a:cubicBezTo>
                  <a:pt x="709682" y="4249912"/>
                  <a:pt x="659732" y="4063499"/>
                  <a:pt x="743900" y="3917716"/>
                </a:cubicBezTo>
                <a:lnTo>
                  <a:pt x="2917778" y="152450"/>
                </a:lnTo>
                <a:cubicBezTo>
                  <a:pt x="2970382" y="61336"/>
                  <a:pt x="3062927" y="7656"/>
                  <a:pt x="3160530" y="759"/>
                </a:cubicBezTo>
                <a:close/>
              </a:path>
            </a:pathLst>
          </a:custGeom>
        </p:spPr>
      </p:pic>
    </p:spTree>
    <p:extLst>
      <p:ext uri="{BB962C8B-B14F-4D97-AF65-F5344CB8AC3E}">
        <p14:creationId xmlns:p14="http://schemas.microsoft.com/office/powerpoint/2010/main" val="2242408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手繪多邊形: 圖案 4">
            <a:extLst>
              <a:ext uri="{FF2B5EF4-FFF2-40B4-BE49-F238E27FC236}">
                <a16:creationId xmlns:a16="http://schemas.microsoft.com/office/drawing/2014/main" id="{3DA7E059-BFF0-42B1-8104-D29918174578}"/>
              </a:ext>
            </a:extLst>
          </p:cNvPr>
          <p:cNvSpPr/>
          <p:nvPr/>
        </p:nvSpPr>
        <p:spPr>
          <a:xfrm>
            <a:off x="785112" y="7763743"/>
            <a:ext cx="1005293" cy="367886"/>
          </a:xfrm>
          <a:custGeom>
            <a:avLst/>
            <a:gdLst>
              <a:gd name="connsiteX0" fmla="*/ 1681649 w 1706925"/>
              <a:gd name="connsiteY0" fmla="*/ 0 h 624647"/>
              <a:gd name="connsiteX1" fmla="*/ 28503 w 1706925"/>
              <a:gd name="connsiteY1" fmla="*/ 0 h 624647"/>
              <a:gd name="connsiteX2" fmla="*/ 0 w 1706925"/>
              <a:gd name="connsiteY2" fmla="*/ 28503 h 624647"/>
              <a:gd name="connsiteX3" fmla="*/ 598553 w 1706925"/>
              <a:gd name="connsiteY3" fmla="*/ 627056 h 624647"/>
              <a:gd name="connsiteX4" fmla="*/ 1111600 w 1706925"/>
              <a:gd name="connsiteY4" fmla="*/ 627056 h 624647"/>
              <a:gd name="connsiteX5" fmla="*/ 1710152 w 1706925"/>
              <a:gd name="connsiteY5" fmla="*/ 28503 h 624647"/>
              <a:gd name="connsiteX6" fmla="*/ 1681649 w 1706925"/>
              <a:gd name="connsiteY6" fmla="*/ 0 h 624647"/>
              <a:gd name="connsiteX7" fmla="*/ 1111600 w 1706925"/>
              <a:gd name="connsiteY7" fmla="*/ 570050 h 624647"/>
              <a:gd name="connsiteX8" fmla="*/ 598553 w 1706925"/>
              <a:gd name="connsiteY8" fmla="*/ 570050 h 624647"/>
              <a:gd name="connsiteX9" fmla="*/ 57745 w 1706925"/>
              <a:gd name="connsiteY9" fmla="*/ 57003 h 624647"/>
              <a:gd name="connsiteX10" fmla="*/ 1652404 w 1706925"/>
              <a:gd name="connsiteY10" fmla="*/ 57003 h 624647"/>
              <a:gd name="connsiteX11" fmla="*/ 1111600 w 1706925"/>
              <a:gd name="connsiteY11" fmla="*/ 570050 h 62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6925" h="624647">
                <a:moveTo>
                  <a:pt x="1681649" y="0"/>
                </a:moveTo>
                <a:lnTo>
                  <a:pt x="28503" y="0"/>
                </a:lnTo>
                <a:cubicBezTo>
                  <a:pt x="12770" y="0"/>
                  <a:pt x="0" y="12740"/>
                  <a:pt x="0" y="28503"/>
                </a:cubicBezTo>
                <a:cubicBezTo>
                  <a:pt x="0" y="358535"/>
                  <a:pt x="268495" y="627056"/>
                  <a:pt x="598553" y="627056"/>
                </a:cubicBezTo>
                <a:lnTo>
                  <a:pt x="1111600" y="627056"/>
                </a:lnTo>
                <a:cubicBezTo>
                  <a:pt x="1441631" y="627056"/>
                  <a:pt x="1710152" y="358535"/>
                  <a:pt x="1710152" y="28503"/>
                </a:cubicBezTo>
                <a:cubicBezTo>
                  <a:pt x="1710152" y="12740"/>
                  <a:pt x="1697412" y="0"/>
                  <a:pt x="1681649" y="0"/>
                </a:cubicBezTo>
                <a:close/>
                <a:moveTo>
                  <a:pt x="1111600" y="570050"/>
                </a:moveTo>
                <a:lnTo>
                  <a:pt x="598553" y="570050"/>
                </a:lnTo>
                <a:cubicBezTo>
                  <a:pt x="309508" y="570050"/>
                  <a:pt x="72623" y="342427"/>
                  <a:pt x="57745" y="57003"/>
                </a:cubicBezTo>
                <a:lnTo>
                  <a:pt x="1652404" y="57003"/>
                </a:lnTo>
                <a:cubicBezTo>
                  <a:pt x="1637530" y="342427"/>
                  <a:pt x="1400644" y="570050"/>
                  <a:pt x="1111600" y="570050"/>
                </a:cubicBezTo>
                <a:close/>
              </a:path>
            </a:pathLst>
          </a:custGeom>
          <a:solidFill>
            <a:schemeClr val="bg1"/>
          </a:solidFill>
          <a:ln w="3330" cap="flat">
            <a:noFill/>
            <a:prstDash val="solid"/>
            <a:miter/>
          </a:ln>
        </p:spPr>
        <p:txBody>
          <a:bodyPr rtlCol="0" anchor="ctr"/>
          <a:lstStyle/>
          <a:p>
            <a:endParaRPr lang="zh-TW" altLang="en-US"/>
          </a:p>
        </p:txBody>
      </p:sp>
      <p:sp>
        <p:nvSpPr>
          <p:cNvPr id="6" name="手繪多邊形: 圖案 5">
            <a:extLst>
              <a:ext uri="{FF2B5EF4-FFF2-40B4-BE49-F238E27FC236}">
                <a16:creationId xmlns:a16="http://schemas.microsoft.com/office/drawing/2014/main" id="{36A29404-680D-42DD-8F14-F99EB4137341}"/>
              </a:ext>
            </a:extLst>
          </p:cNvPr>
          <p:cNvSpPr/>
          <p:nvPr/>
        </p:nvSpPr>
        <p:spPr>
          <a:xfrm>
            <a:off x="1137624" y="7125787"/>
            <a:ext cx="503630" cy="503630"/>
          </a:xfrm>
          <a:custGeom>
            <a:avLst/>
            <a:gdLst>
              <a:gd name="connsiteX0" fmla="*/ 855203 w 855133"/>
              <a:gd name="connsiteY0" fmla="*/ 399320 h 855133"/>
              <a:gd name="connsiteX1" fmla="*/ 854976 w 855133"/>
              <a:gd name="connsiteY1" fmla="*/ 391994 h 855133"/>
              <a:gd name="connsiteX2" fmla="*/ 775198 w 855133"/>
              <a:gd name="connsiteY2" fmla="*/ 291353 h 855133"/>
              <a:gd name="connsiteX3" fmla="*/ 807463 w 855133"/>
              <a:gd name="connsiteY3" fmla="*/ 259088 h 855133"/>
              <a:gd name="connsiteX4" fmla="*/ 820059 w 855133"/>
              <a:gd name="connsiteY4" fmla="*/ 54698 h 855133"/>
              <a:gd name="connsiteX5" fmla="*/ 609396 w 855133"/>
              <a:gd name="connsiteY5" fmla="*/ 34318 h 855133"/>
              <a:gd name="connsiteX6" fmla="*/ 598763 w 855133"/>
              <a:gd name="connsiteY6" fmla="*/ 43982 h 855133"/>
              <a:gd name="connsiteX7" fmla="*/ 563706 w 855133"/>
              <a:gd name="connsiteY7" fmla="*/ 79554 h 855133"/>
              <a:gd name="connsiteX8" fmla="*/ 462152 w 855133"/>
              <a:gd name="connsiteY8" fmla="*/ 173 h 855133"/>
              <a:gd name="connsiteX9" fmla="*/ 342187 w 855133"/>
              <a:gd name="connsiteY9" fmla="*/ 107940 h 855133"/>
              <a:gd name="connsiteX10" fmla="*/ 342043 w 855133"/>
              <a:gd name="connsiteY10" fmla="*/ 114153 h 855133"/>
              <a:gd name="connsiteX11" fmla="*/ 342043 w 855133"/>
              <a:gd name="connsiteY11" fmla="*/ 157848 h 855133"/>
              <a:gd name="connsiteX12" fmla="*/ 285153 w 855133"/>
              <a:gd name="connsiteY12" fmla="*/ 142513 h 855133"/>
              <a:gd name="connsiteX13" fmla="*/ 277828 w 855133"/>
              <a:gd name="connsiteY13" fmla="*/ 142740 h 855133"/>
              <a:gd name="connsiteX14" fmla="*/ 171030 w 855133"/>
              <a:gd name="connsiteY14" fmla="*/ 261480 h 855133"/>
              <a:gd name="connsiteX15" fmla="*/ 171030 w 855133"/>
              <a:gd name="connsiteY15" fmla="*/ 300245 h 855133"/>
              <a:gd name="connsiteX16" fmla="*/ 114140 w 855133"/>
              <a:gd name="connsiteY16" fmla="*/ 285023 h 855133"/>
              <a:gd name="connsiteX17" fmla="*/ 106845 w 855133"/>
              <a:gd name="connsiteY17" fmla="*/ 285250 h 855133"/>
              <a:gd name="connsiteX18" fmla="*/ 17 w 855133"/>
              <a:gd name="connsiteY18" fmla="*/ 403993 h 855133"/>
              <a:gd name="connsiteX19" fmla="*/ 17 w 855133"/>
              <a:gd name="connsiteY19" fmla="*/ 826686 h 855133"/>
              <a:gd name="connsiteX20" fmla="*/ 28520 w 855133"/>
              <a:gd name="connsiteY20" fmla="*/ 855189 h 855133"/>
              <a:gd name="connsiteX21" fmla="*/ 513063 w 855133"/>
              <a:gd name="connsiteY21" fmla="*/ 855189 h 855133"/>
              <a:gd name="connsiteX22" fmla="*/ 627043 w 855133"/>
              <a:gd name="connsiteY22" fmla="*/ 741236 h 855133"/>
              <a:gd name="connsiteX23" fmla="*/ 611737 w 855133"/>
              <a:gd name="connsiteY23" fmla="*/ 684233 h 855133"/>
              <a:gd name="connsiteX24" fmla="*/ 650245 w 855133"/>
              <a:gd name="connsiteY24" fmla="*/ 684233 h 855133"/>
              <a:gd name="connsiteX25" fmla="*/ 769556 w 855133"/>
              <a:gd name="connsiteY25" fmla="*/ 576292 h 855133"/>
              <a:gd name="connsiteX26" fmla="*/ 753967 w 855133"/>
              <a:gd name="connsiteY26" fmla="*/ 512505 h 855133"/>
              <a:gd name="connsiteX27" fmla="*/ 821716 w 855133"/>
              <a:gd name="connsiteY27" fmla="*/ 479926 h 855133"/>
              <a:gd name="connsiteX28" fmla="*/ 855203 w 855133"/>
              <a:gd name="connsiteY28" fmla="*/ 399320 h 855133"/>
              <a:gd name="connsiteX29" fmla="*/ 781464 w 855133"/>
              <a:gd name="connsiteY29" fmla="*/ 439565 h 855133"/>
              <a:gd name="connsiteX30" fmla="*/ 741163 w 855133"/>
              <a:gd name="connsiteY30" fmla="*/ 456183 h 855133"/>
              <a:gd name="connsiteX31" fmla="*/ 741076 w 855133"/>
              <a:gd name="connsiteY31" fmla="*/ 456183 h 855133"/>
              <a:gd name="connsiteX32" fmla="*/ 655570 w 855133"/>
              <a:gd name="connsiteY32" fmla="*/ 456183 h 855133"/>
              <a:gd name="connsiteX33" fmla="*/ 627066 w 855133"/>
              <a:gd name="connsiteY33" fmla="*/ 484686 h 855133"/>
              <a:gd name="connsiteX34" fmla="*/ 655570 w 855133"/>
              <a:gd name="connsiteY34" fmla="*/ 513189 h 855133"/>
              <a:gd name="connsiteX35" fmla="*/ 658706 w 855133"/>
              <a:gd name="connsiteY35" fmla="*/ 513276 h 855133"/>
              <a:gd name="connsiteX36" fmla="*/ 712690 w 855133"/>
              <a:gd name="connsiteY36" fmla="*/ 572134 h 855133"/>
              <a:gd name="connsiteX37" fmla="*/ 650726 w 855133"/>
              <a:gd name="connsiteY37" fmla="*/ 627199 h 855133"/>
              <a:gd name="connsiteX38" fmla="*/ 513060 w 855133"/>
              <a:gd name="connsiteY38" fmla="*/ 627199 h 855133"/>
              <a:gd name="connsiteX39" fmla="*/ 484556 w 855133"/>
              <a:gd name="connsiteY39" fmla="*/ 655703 h 855133"/>
              <a:gd name="connsiteX40" fmla="*/ 513060 w 855133"/>
              <a:gd name="connsiteY40" fmla="*/ 684206 h 855133"/>
              <a:gd name="connsiteX41" fmla="*/ 570066 w 855133"/>
              <a:gd name="connsiteY41" fmla="*/ 741213 h 855133"/>
              <a:gd name="connsiteX42" fmla="*/ 513060 w 855133"/>
              <a:gd name="connsiteY42" fmla="*/ 798219 h 855133"/>
              <a:gd name="connsiteX43" fmla="*/ 57016 w 855133"/>
              <a:gd name="connsiteY43" fmla="*/ 798219 h 855133"/>
              <a:gd name="connsiteX44" fmla="*/ 57016 w 855133"/>
              <a:gd name="connsiteY44" fmla="*/ 403509 h 855133"/>
              <a:gd name="connsiteX45" fmla="*/ 111000 w 855133"/>
              <a:gd name="connsiteY45" fmla="*/ 342113 h 855133"/>
              <a:gd name="connsiteX46" fmla="*/ 114107 w 855133"/>
              <a:gd name="connsiteY46" fmla="*/ 342026 h 855133"/>
              <a:gd name="connsiteX47" fmla="*/ 171026 w 855133"/>
              <a:gd name="connsiteY47" fmla="*/ 398946 h 855133"/>
              <a:gd name="connsiteX48" fmla="*/ 171026 w 855133"/>
              <a:gd name="connsiteY48" fmla="*/ 399146 h 855133"/>
              <a:gd name="connsiteX49" fmla="*/ 199500 w 855133"/>
              <a:gd name="connsiteY49" fmla="*/ 427649 h 855133"/>
              <a:gd name="connsiteX50" fmla="*/ 199530 w 855133"/>
              <a:gd name="connsiteY50" fmla="*/ 427649 h 855133"/>
              <a:gd name="connsiteX51" fmla="*/ 228033 w 855133"/>
              <a:gd name="connsiteY51" fmla="*/ 399176 h 855133"/>
              <a:gd name="connsiteX52" fmla="*/ 228033 w 855133"/>
              <a:gd name="connsiteY52" fmla="*/ 399149 h 855133"/>
              <a:gd name="connsiteX53" fmla="*/ 228033 w 855133"/>
              <a:gd name="connsiteY53" fmla="*/ 260995 h 855133"/>
              <a:gd name="connsiteX54" fmla="*/ 282017 w 855133"/>
              <a:gd name="connsiteY54" fmla="*/ 199600 h 855133"/>
              <a:gd name="connsiteX55" fmla="*/ 285096 w 855133"/>
              <a:gd name="connsiteY55" fmla="*/ 199513 h 855133"/>
              <a:gd name="connsiteX56" fmla="*/ 342046 w 855133"/>
              <a:gd name="connsiteY56" fmla="*/ 256489 h 855133"/>
              <a:gd name="connsiteX57" fmla="*/ 342046 w 855133"/>
              <a:gd name="connsiteY57" fmla="*/ 256660 h 855133"/>
              <a:gd name="connsiteX58" fmla="*/ 370520 w 855133"/>
              <a:gd name="connsiteY58" fmla="*/ 285163 h 855133"/>
              <a:gd name="connsiteX59" fmla="*/ 370550 w 855133"/>
              <a:gd name="connsiteY59" fmla="*/ 285163 h 855133"/>
              <a:gd name="connsiteX60" fmla="*/ 399053 w 855133"/>
              <a:gd name="connsiteY60" fmla="*/ 256690 h 855133"/>
              <a:gd name="connsiteX61" fmla="*/ 399053 w 855133"/>
              <a:gd name="connsiteY61" fmla="*/ 256660 h 855133"/>
              <a:gd name="connsiteX62" fmla="*/ 399053 w 855133"/>
              <a:gd name="connsiteY62" fmla="*/ 114150 h 855133"/>
              <a:gd name="connsiteX63" fmla="*/ 399140 w 855133"/>
              <a:gd name="connsiteY63" fmla="*/ 110986 h 855133"/>
              <a:gd name="connsiteX64" fmla="*/ 457970 w 855133"/>
              <a:gd name="connsiteY64" fmla="*/ 57003 h 855133"/>
              <a:gd name="connsiteX65" fmla="*/ 513036 w 855133"/>
              <a:gd name="connsiteY65" fmla="*/ 119023 h 855133"/>
              <a:gd name="connsiteX66" fmla="*/ 513036 w 855133"/>
              <a:gd name="connsiteY66" fmla="*/ 142680 h 855133"/>
              <a:gd name="connsiteX67" fmla="*/ 530737 w 855133"/>
              <a:gd name="connsiteY67" fmla="*/ 169045 h 855133"/>
              <a:gd name="connsiteX68" fmla="*/ 561832 w 855133"/>
              <a:gd name="connsiteY68" fmla="*/ 162662 h 855133"/>
              <a:gd name="connsiteX69" fmla="*/ 639158 w 855133"/>
              <a:gd name="connsiteY69" fmla="*/ 84193 h 855133"/>
              <a:gd name="connsiteX70" fmla="*/ 645685 w 855133"/>
              <a:gd name="connsiteY70" fmla="*/ 78294 h 855133"/>
              <a:gd name="connsiteX71" fmla="*/ 775742 w 855133"/>
              <a:gd name="connsiteY71" fmla="*/ 90493 h 855133"/>
              <a:gd name="connsiteX72" fmla="*/ 767392 w 855133"/>
              <a:gd name="connsiteY72" fmla="*/ 218556 h 855133"/>
              <a:gd name="connsiteX73" fmla="*/ 692430 w 855133"/>
              <a:gd name="connsiteY73" fmla="*/ 293517 h 855133"/>
              <a:gd name="connsiteX74" fmla="*/ 686244 w 855133"/>
              <a:gd name="connsiteY74" fmla="*/ 324586 h 855133"/>
              <a:gd name="connsiteX75" fmla="*/ 712579 w 855133"/>
              <a:gd name="connsiteY75" fmla="*/ 342173 h 855133"/>
              <a:gd name="connsiteX76" fmla="*/ 736236 w 855133"/>
              <a:gd name="connsiteY76" fmla="*/ 342173 h 855133"/>
              <a:gd name="connsiteX77" fmla="*/ 737746 w 855133"/>
              <a:gd name="connsiteY77" fmla="*/ 342173 h 855133"/>
              <a:gd name="connsiteX78" fmla="*/ 798113 w 855133"/>
              <a:gd name="connsiteY78" fmla="*/ 396157 h 855133"/>
              <a:gd name="connsiteX79" fmla="*/ 798200 w 855133"/>
              <a:gd name="connsiteY79" fmla="*/ 399293 h 855133"/>
              <a:gd name="connsiteX80" fmla="*/ 781464 w 855133"/>
              <a:gd name="connsiteY80" fmla="*/ 439565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5133" h="855133">
                <a:moveTo>
                  <a:pt x="855203" y="399320"/>
                </a:moveTo>
                <a:cubicBezTo>
                  <a:pt x="855203" y="397239"/>
                  <a:pt x="855173" y="395158"/>
                  <a:pt x="854976" y="391994"/>
                </a:cubicBezTo>
                <a:cubicBezTo>
                  <a:pt x="850587" y="344738"/>
                  <a:pt x="818095" y="305917"/>
                  <a:pt x="775198" y="291353"/>
                </a:cubicBezTo>
                <a:lnTo>
                  <a:pt x="807463" y="259088"/>
                </a:lnTo>
                <a:cubicBezTo>
                  <a:pt x="863414" y="204279"/>
                  <a:pt x="869029" y="116605"/>
                  <a:pt x="820059" y="54698"/>
                </a:cubicBezTo>
                <a:cubicBezTo>
                  <a:pt x="767615" y="-9033"/>
                  <a:pt x="673100" y="-18099"/>
                  <a:pt x="609396" y="34318"/>
                </a:cubicBezTo>
                <a:cubicBezTo>
                  <a:pt x="605775" y="37311"/>
                  <a:pt x="602271" y="40475"/>
                  <a:pt x="598763" y="43982"/>
                </a:cubicBezTo>
                <a:lnTo>
                  <a:pt x="563706" y="79554"/>
                </a:lnTo>
                <a:cubicBezTo>
                  <a:pt x="548999" y="36884"/>
                  <a:pt x="510093" y="4619"/>
                  <a:pt x="462152" y="173"/>
                </a:cubicBezTo>
                <a:cubicBezTo>
                  <a:pt x="399020" y="-3274"/>
                  <a:pt x="345577" y="45178"/>
                  <a:pt x="342187" y="107940"/>
                </a:cubicBezTo>
                <a:cubicBezTo>
                  <a:pt x="342073" y="110021"/>
                  <a:pt x="342043" y="112102"/>
                  <a:pt x="342043" y="114153"/>
                </a:cubicBezTo>
                <a:lnTo>
                  <a:pt x="342043" y="157848"/>
                </a:lnTo>
                <a:cubicBezTo>
                  <a:pt x="325284" y="148128"/>
                  <a:pt x="305874" y="142543"/>
                  <a:pt x="285153" y="142513"/>
                </a:cubicBezTo>
                <a:cubicBezTo>
                  <a:pt x="283102" y="142513"/>
                  <a:pt x="280991" y="142569"/>
                  <a:pt x="277828" y="142740"/>
                </a:cubicBezTo>
                <a:cubicBezTo>
                  <a:pt x="216890" y="148412"/>
                  <a:pt x="170004" y="200772"/>
                  <a:pt x="171030" y="261480"/>
                </a:cubicBezTo>
                <a:lnTo>
                  <a:pt x="171030" y="300245"/>
                </a:lnTo>
                <a:cubicBezTo>
                  <a:pt x="153927" y="290354"/>
                  <a:pt x="134433" y="285053"/>
                  <a:pt x="114140" y="285023"/>
                </a:cubicBezTo>
                <a:cubicBezTo>
                  <a:pt x="112089" y="285023"/>
                  <a:pt x="110008" y="285079"/>
                  <a:pt x="106845" y="285250"/>
                </a:cubicBezTo>
                <a:cubicBezTo>
                  <a:pt x="45876" y="290922"/>
                  <a:pt x="-1009" y="343282"/>
                  <a:pt x="17" y="403993"/>
                </a:cubicBezTo>
                <a:lnTo>
                  <a:pt x="17" y="826686"/>
                </a:lnTo>
                <a:cubicBezTo>
                  <a:pt x="17" y="842449"/>
                  <a:pt x="12787" y="855189"/>
                  <a:pt x="28520" y="855189"/>
                </a:cubicBezTo>
                <a:lnTo>
                  <a:pt x="513063" y="855189"/>
                </a:lnTo>
                <a:cubicBezTo>
                  <a:pt x="575939" y="855189"/>
                  <a:pt x="627073" y="804055"/>
                  <a:pt x="627043" y="741236"/>
                </a:cubicBezTo>
                <a:cubicBezTo>
                  <a:pt x="627043" y="720486"/>
                  <a:pt x="621484" y="701018"/>
                  <a:pt x="611737" y="684233"/>
                </a:cubicBezTo>
                <a:lnTo>
                  <a:pt x="650245" y="684233"/>
                </a:lnTo>
                <a:cubicBezTo>
                  <a:pt x="711467" y="685913"/>
                  <a:pt x="763827" y="638343"/>
                  <a:pt x="769556" y="576292"/>
                </a:cubicBezTo>
                <a:cubicBezTo>
                  <a:pt x="770782" y="553090"/>
                  <a:pt x="764966" y="531144"/>
                  <a:pt x="753967" y="512505"/>
                </a:cubicBezTo>
                <a:cubicBezTo>
                  <a:pt x="779560" y="509655"/>
                  <a:pt x="803247" y="498338"/>
                  <a:pt x="821716" y="479926"/>
                </a:cubicBezTo>
                <a:cubicBezTo>
                  <a:pt x="843258" y="458434"/>
                  <a:pt x="855173" y="429817"/>
                  <a:pt x="855203" y="399320"/>
                </a:cubicBezTo>
                <a:close/>
                <a:moveTo>
                  <a:pt x="781464" y="439565"/>
                </a:moveTo>
                <a:cubicBezTo>
                  <a:pt x="770692" y="450280"/>
                  <a:pt x="756412" y="456183"/>
                  <a:pt x="741163" y="456183"/>
                </a:cubicBezTo>
                <a:cubicBezTo>
                  <a:pt x="741133" y="456183"/>
                  <a:pt x="741106" y="456183"/>
                  <a:pt x="741076" y="456183"/>
                </a:cubicBezTo>
                <a:lnTo>
                  <a:pt x="655570" y="456183"/>
                </a:lnTo>
                <a:cubicBezTo>
                  <a:pt x="639806" y="456183"/>
                  <a:pt x="627066" y="468953"/>
                  <a:pt x="627066" y="484686"/>
                </a:cubicBezTo>
                <a:cubicBezTo>
                  <a:pt x="627066" y="500419"/>
                  <a:pt x="639806" y="513189"/>
                  <a:pt x="655570" y="513189"/>
                </a:cubicBezTo>
                <a:lnTo>
                  <a:pt x="658706" y="513276"/>
                </a:lnTo>
                <a:cubicBezTo>
                  <a:pt x="690116" y="514957"/>
                  <a:pt x="714286" y="541863"/>
                  <a:pt x="712690" y="572134"/>
                </a:cubicBezTo>
                <a:cubicBezTo>
                  <a:pt x="709784" y="603543"/>
                  <a:pt x="683134" y="627858"/>
                  <a:pt x="650726" y="627199"/>
                </a:cubicBezTo>
                <a:lnTo>
                  <a:pt x="513060" y="627199"/>
                </a:lnTo>
                <a:cubicBezTo>
                  <a:pt x="497296" y="627199"/>
                  <a:pt x="484556" y="639970"/>
                  <a:pt x="484556" y="655703"/>
                </a:cubicBezTo>
                <a:cubicBezTo>
                  <a:pt x="484556" y="671436"/>
                  <a:pt x="497296" y="684206"/>
                  <a:pt x="513060" y="684206"/>
                </a:cubicBezTo>
                <a:cubicBezTo>
                  <a:pt x="544499" y="684206"/>
                  <a:pt x="570066" y="709773"/>
                  <a:pt x="570066" y="741213"/>
                </a:cubicBezTo>
                <a:cubicBezTo>
                  <a:pt x="570066" y="772652"/>
                  <a:pt x="544499" y="798219"/>
                  <a:pt x="513060" y="798219"/>
                </a:cubicBezTo>
                <a:lnTo>
                  <a:pt x="57016" y="798219"/>
                </a:lnTo>
                <a:lnTo>
                  <a:pt x="57016" y="403509"/>
                </a:lnTo>
                <a:cubicBezTo>
                  <a:pt x="56475" y="371956"/>
                  <a:pt x="80703" y="344965"/>
                  <a:pt x="111000" y="342113"/>
                </a:cubicBezTo>
                <a:lnTo>
                  <a:pt x="114107" y="342026"/>
                </a:lnTo>
                <a:cubicBezTo>
                  <a:pt x="145489" y="342053"/>
                  <a:pt x="170996" y="367593"/>
                  <a:pt x="171026" y="398946"/>
                </a:cubicBezTo>
                <a:lnTo>
                  <a:pt x="171026" y="399146"/>
                </a:lnTo>
                <a:cubicBezTo>
                  <a:pt x="171026" y="414879"/>
                  <a:pt x="183767" y="427649"/>
                  <a:pt x="199500" y="427649"/>
                </a:cubicBezTo>
                <a:cubicBezTo>
                  <a:pt x="199530" y="427649"/>
                  <a:pt x="199530" y="427649"/>
                  <a:pt x="199530" y="427649"/>
                </a:cubicBezTo>
                <a:cubicBezTo>
                  <a:pt x="215263" y="427649"/>
                  <a:pt x="228003" y="414909"/>
                  <a:pt x="228033" y="399176"/>
                </a:cubicBezTo>
                <a:lnTo>
                  <a:pt x="228033" y="399149"/>
                </a:lnTo>
                <a:lnTo>
                  <a:pt x="228033" y="260995"/>
                </a:lnTo>
                <a:cubicBezTo>
                  <a:pt x="227492" y="229442"/>
                  <a:pt x="251720" y="202452"/>
                  <a:pt x="282017" y="199600"/>
                </a:cubicBezTo>
                <a:lnTo>
                  <a:pt x="285096" y="199513"/>
                </a:lnTo>
                <a:cubicBezTo>
                  <a:pt x="316506" y="199569"/>
                  <a:pt x="342016" y="225107"/>
                  <a:pt x="342046" y="256489"/>
                </a:cubicBezTo>
                <a:lnTo>
                  <a:pt x="342046" y="256660"/>
                </a:lnTo>
                <a:cubicBezTo>
                  <a:pt x="342046" y="272393"/>
                  <a:pt x="354786" y="285163"/>
                  <a:pt x="370520" y="285163"/>
                </a:cubicBezTo>
                <a:cubicBezTo>
                  <a:pt x="370550" y="285163"/>
                  <a:pt x="370550" y="285163"/>
                  <a:pt x="370550" y="285163"/>
                </a:cubicBezTo>
                <a:cubicBezTo>
                  <a:pt x="386283" y="285163"/>
                  <a:pt x="399023" y="272423"/>
                  <a:pt x="399053" y="256690"/>
                </a:cubicBezTo>
                <a:lnTo>
                  <a:pt x="399053" y="256660"/>
                </a:lnTo>
                <a:lnTo>
                  <a:pt x="399053" y="114150"/>
                </a:lnTo>
                <a:lnTo>
                  <a:pt x="399140" y="110986"/>
                </a:lnTo>
                <a:cubicBezTo>
                  <a:pt x="400793" y="79604"/>
                  <a:pt x="427072" y="55436"/>
                  <a:pt x="457970" y="57003"/>
                </a:cubicBezTo>
                <a:cubicBezTo>
                  <a:pt x="489437" y="59939"/>
                  <a:pt x="513634" y="86929"/>
                  <a:pt x="513036" y="119023"/>
                </a:cubicBezTo>
                <a:lnTo>
                  <a:pt x="513036" y="142680"/>
                </a:lnTo>
                <a:cubicBezTo>
                  <a:pt x="513036" y="154224"/>
                  <a:pt x="520021" y="164656"/>
                  <a:pt x="530737" y="169045"/>
                </a:cubicBezTo>
                <a:cubicBezTo>
                  <a:pt x="541369" y="173434"/>
                  <a:pt x="553739" y="170926"/>
                  <a:pt x="561832" y="162662"/>
                </a:cubicBezTo>
                <a:lnTo>
                  <a:pt x="639158" y="84193"/>
                </a:lnTo>
                <a:cubicBezTo>
                  <a:pt x="641266" y="82112"/>
                  <a:pt x="643434" y="80145"/>
                  <a:pt x="645685" y="78294"/>
                </a:cubicBezTo>
                <a:cubicBezTo>
                  <a:pt x="685132" y="45859"/>
                  <a:pt x="743591" y="51501"/>
                  <a:pt x="775742" y="90493"/>
                </a:cubicBezTo>
                <a:cubicBezTo>
                  <a:pt x="806183" y="129028"/>
                  <a:pt x="802676" y="183980"/>
                  <a:pt x="767392" y="218556"/>
                </a:cubicBezTo>
                <a:lnTo>
                  <a:pt x="692430" y="293517"/>
                </a:lnTo>
                <a:cubicBezTo>
                  <a:pt x="684280" y="301668"/>
                  <a:pt x="681828" y="313923"/>
                  <a:pt x="686244" y="324586"/>
                </a:cubicBezTo>
                <a:cubicBezTo>
                  <a:pt x="690633" y="335218"/>
                  <a:pt x="701065" y="342173"/>
                  <a:pt x="712579" y="342173"/>
                </a:cubicBezTo>
                <a:lnTo>
                  <a:pt x="736236" y="342173"/>
                </a:lnTo>
                <a:cubicBezTo>
                  <a:pt x="736834" y="342173"/>
                  <a:pt x="737261" y="342173"/>
                  <a:pt x="737746" y="342173"/>
                </a:cubicBezTo>
                <a:cubicBezTo>
                  <a:pt x="768871" y="342173"/>
                  <a:pt x="795320" y="366173"/>
                  <a:pt x="798113" y="396157"/>
                </a:cubicBezTo>
                <a:lnTo>
                  <a:pt x="798200" y="399293"/>
                </a:lnTo>
                <a:cubicBezTo>
                  <a:pt x="798166" y="414512"/>
                  <a:pt x="792240" y="428819"/>
                  <a:pt x="781464" y="439565"/>
                </a:cubicBezTo>
                <a:close/>
              </a:path>
            </a:pathLst>
          </a:custGeom>
          <a:solidFill>
            <a:schemeClr val="bg1"/>
          </a:solidFill>
          <a:ln w="3330" cap="flat">
            <a:noFill/>
            <a:prstDash val="solid"/>
            <a:miter/>
          </a:ln>
        </p:spPr>
        <p:txBody>
          <a:bodyPr rtlCol="0" anchor="ctr"/>
          <a:lstStyle/>
          <a:p>
            <a:endParaRPr lang="zh-TW" altLang="en-US"/>
          </a:p>
        </p:txBody>
      </p:sp>
      <p:sp>
        <p:nvSpPr>
          <p:cNvPr id="7" name="手繪多邊形: 圖案 6">
            <a:extLst>
              <a:ext uri="{FF2B5EF4-FFF2-40B4-BE49-F238E27FC236}">
                <a16:creationId xmlns:a16="http://schemas.microsoft.com/office/drawing/2014/main" id="{CFC5D53F-C985-4A93-81D9-9D953642B8DD}"/>
              </a:ext>
            </a:extLst>
          </p:cNvPr>
          <p:cNvSpPr/>
          <p:nvPr/>
        </p:nvSpPr>
        <p:spPr>
          <a:xfrm>
            <a:off x="1041852" y="7231455"/>
            <a:ext cx="491826" cy="491827"/>
          </a:xfrm>
          <a:custGeom>
            <a:avLst/>
            <a:gdLst>
              <a:gd name="connsiteX0" fmla="*/ 0 w 835090"/>
              <a:gd name="connsiteY0" fmla="*/ 798056 h 835090"/>
              <a:gd name="connsiteX1" fmla="*/ 798056 w 835090"/>
              <a:gd name="connsiteY1" fmla="*/ 0 h 835090"/>
              <a:gd name="connsiteX2" fmla="*/ 838363 w 835090"/>
              <a:gd name="connsiteY2" fmla="*/ 40307 h 835090"/>
              <a:gd name="connsiteX3" fmla="*/ 40307 w 835090"/>
              <a:gd name="connsiteY3" fmla="*/ 838363 h 835090"/>
            </a:gdLst>
            <a:ahLst/>
            <a:cxnLst>
              <a:cxn ang="0">
                <a:pos x="connsiteX0" y="connsiteY0"/>
              </a:cxn>
              <a:cxn ang="0">
                <a:pos x="connsiteX1" y="connsiteY1"/>
              </a:cxn>
              <a:cxn ang="0">
                <a:pos x="connsiteX2" y="connsiteY2"/>
              </a:cxn>
              <a:cxn ang="0">
                <a:pos x="connsiteX3" y="connsiteY3"/>
              </a:cxn>
            </a:cxnLst>
            <a:rect l="l" t="t" r="r" b="b"/>
            <a:pathLst>
              <a:path w="835090" h="835090">
                <a:moveTo>
                  <a:pt x="0" y="798056"/>
                </a:moveTo>
                <a:lnTo>
                  <a:pt x="798056" y="0"/>
                </a:lnTo>
                <a:lnTo>
                  <a:pt x="838363" y="40307"/>
                </a:lnTo>
                <a:lnTo>
                  <a:pt x="40307" y="838363"/>
                </a:lnTo>
                <a:close/>
              </a:path>
            </a:pathLst>
          </a:custGeom>
          <a:solidFill>
            <a:schemeClr val="bg1"/>
          </a:solidFill>
          <a:ln w="3330" cap="flat">
            <a:noFill/>
            <a:prstDash val="solid"/>
            <a:miter/>
          </a:ln>
        </p:spPr>
        <p:txBody>
          <a:bodyPr rtlCol="0" anchor="ctr"/>
          <a:lstStyle/>
          <a:p>
            <a:endParaRPr lang="zh-TW" altLang="en-US"/>
          </a:p>
        </p:txBody>
      </p:sp>
      <p:sp>
        <p:nvSpPr>
          <p:cNvPr id="8" name="手繪多邊形: 圖案 7">
            <a:extLst>
              <a:ext uri="{FF2B5EF4-FFF2-40B4-BE49-F238E27FC236}">
                <a16:creationId xmlns:a16="http://schemas.microsoft.com/office/drawing/2014/main" id="{07CB28EA-796F-4CEF-90AB-769D52F9AA0F}"/>
              </a:ext>
            </a:extLst>
          </p:cNvPr>
          <p:cNvSpPr/>
          <p:nvPr/>
        </p:nvSpPr>
        <p:spPr>
          <a:xfrm>
            <a:off x="1406182" y="7260246"/>
            <a:ext cx="33444" cy="82627"/>
          </a:xfrm>
          <a:custGeom>
            <a:avLst/>
            <a:gdLst>
              <a:gd name="connsiteX0" fmla="*/ 0 w 56786"/>
              <a:gd name="connsiteY0" fmla="*/ 0 h 140295"/>
              <a:gd name="connsiteX1" fmla="*/ 57007 w 56786"/>
              <a:gd name="connsiteY1" fmla="*/ 0 h 140295"/>
              <a:gd name="connsiteX2" fmla="*/ 57007 w 56786"/>
              <a:gd name="connsiteY2" fmla="*/ 142513 h 140295"/>
              <a:gd name="connsiteX3" fmla="*/ 0 w 56786"/>
              <a:gd name="connsiteY3" fmla="*/ 142513 h 140295"/>
            </a:gdLst>
            <a:ahLst/>
            <a:cxnLst>
              <a:cxn ang="0">
                <a:pos x="connsiteX0" y="connsiteY0"/>
              </a:cxn>
              <a:cxn ang="0">
                <a:pos x="connsiteX1" y="connsiteY1"/>
              </a:cxn>
              <a:cxn ang="0">
                <a:pos x="connsiteX2" y="connsiteY2"/>
              </a:cxn>
              <a:cxn ang="0">
                <a:pos x="connsiteX3" y="connsiteY3"/>
              </a:cxn>
            </a:cxnLst>
            <a:rect l="l" t="t" r="r" b="b"/>
            <a:pathLst>
              <a:path w="56786" h="140295">
                <a:moveTo>
                  <a:pt x="0" y="0"/>
                </a:moveTo>
                <a:lnTo>
                  <a:pt x="57007" y="0"/>
                </a:lnTo>
                <a:lnTo>
                  <a:pt x="57007" y="142513"/>
                </a:lnTo>
                <a:lnTo>
                  <a:pt x="0" y="142513"/>
                </a:lnTo>
                <a:close/>
              </a:path>
            </a:pathLst>
          </a:custGeom>
          <a:solidFill>
            <a:schemeClr val="bg1"/>
          </a:solidFill>
          <a:ln w="3330" cap="flat">
            <a:noFill/>
            <a:prstDash val="solid"/>
            <a:miter/>
          </a:ln>
        </p:spPr>
        <p:txBody>
          <a:bodyPr rtlCol="0" anchor="ctr"/>
          <a:lstStyle/>
          <a:p>
            <a:endParaRPr lang="zh-TW" altLang="en-US"/>
          </a:p>
        </p:txBody>
      </p:sp>
      <p:sp>
        <p:nvSpPr>
          <p:cNvPr id="9" name="手繪多邊形: 圖案 8">
            <a:extLst>
              <a:ext uri="{FF2B5EF4-FFF2-40B4-BE49-F238E27FC236}">
                <a16:creationId xmlns:a16="http://schemas.microsoft.com/office/drawing/2014/main" id="{DF70B5EF-45A1-4AA9-9FF9-804B1FEE426E}"/>
              </a:ext>
            </a:extLst>
          </p:cNvPr>
          <p:cNvSpPr/>
          <p:nvPr/>
        </p:nvSpPr>
        <p:spPr>
          <a:xfrm>
            <a:off x="1305462" y="7344179"/>
            <a:ext cx="33444" cy="100333"/>
          </a:xfrm>
          <a:custGeom>
            <a:avLst/>
            <a:gdLst>
              <a:gd name="connsiteX0" fmla="*/ 0 w 56786"/>
              <a:gd name="connsiteY0" fmla="*/ 0 h 170358"/>
              <a:gd name="connsiteX1" fmla="*/ 57007 w 56786"/>
              <a:gd name="connsiteY1" fmla="*/ 0 h 170358"/>
              <a:gd name="connsiteX2" fmla="*/ 57007 w 56786"/>
              <a:gd name="connsiteY2" fmla="*/ 171017 h 170358"/>
              <a:gd name="connsiteX3" fmla="*/ 0 w 56786"/>
              <a:gd name="connsiteY3" fmla="*/ 171017 h 170358"/>
            </a:gdLst>
            <a:ahLst/>
            <a:cxnLst>
              <a:cxn ang="0">
                <a:pos x="connsiteX0" y="connsiteY0"/>
              </a:cxn>
              <a:cxn ang="0">
                <a:pos x="connsiteX1" y="connsiteY1"/>
              </a:cxn>
              <a:cxn ang="0">
                <a:pos x="connsiteX2" y="connsiteY2"/>
              </a:cxn>
              <a:cxn ang="0">
                <a:pos x="connsiteX3" y="connsiteY3"/>
              </a:cxn>
            </a:cxnLst>
            <a:rect l="l" t="t" r="r" b="b"/>
            <a:pathLst>
              <a:path w="56786" h="170358">
                <a:moveTo>
                  <a:pt x="0" y="0"/>
                </a:moveTo>
                <a:lnTo>
                  <a:pt x="57007" y="0"/>
                </a:lnTo>
                <a:lnTo>
                  <a:pt x="57007" y="171017"/>
                </a:lnTo>
                <a:lnTo>
                  <a:pt x="0" y="171017"/>
                </a:lnTo>
                <a:close/>
              </a:path>
            </a:pathLst>
          </a:custGeom>
          <a:solidFill>
            <a:schemeClr val="bg1"/>
          </a:solidFill>
          <a:ln w="3330" cap="flat">
            <a:noFill/>
            <a:prstDash val="solid"/>
            <a:miter/>
          </a:ln>
        </p:spPr>
        <p:txBody>
          <a:bodyPr rtlCol="0" anchor="ctr"/>
          <a:lstStyle/>
          <a:p>
            <a:endParaRPr lang="zh-TW" altLang="en-US"/>
          </a:p>
        </p:txBody>
      </p:sp>
      <p:sp>
        <p:nvSpPr>
          <p:cNvPr id="10" name="手繪多邊形: 圖案 9">
            <a:extLst>
              <a:ext uri="{FF2B5EF4-FFF2-40B4-BE49-F238E27FC236}">
                <a16:creationId xmlns:a16="http://schemas.microsoft.com/office/drawing/2014/main" id="{1EC64A84-FB59-4122-81C7-DFD7B6502EB3}"/>
              </a:ext>
            </a:extLst>
          </p:cNvPr>
          <p:cNvSpPr/>
          <p:nvPr/>
        </p:nvSpPr>
        <p:spPr>
          <a:xfrm>
            <a:off x="1204742" y="7427943"/>
            <a:ext cx="33444" cy="116071"/>
          </a:xfrm>
          <a:custGeom>
            <a:avLst/>
            <a:gdLst>
              <a:gd name="connsiteX0" fmla="*/ 0 w 56786"/>
              <a:gd name="connsiteY0" fmla="*/ 0 h 197081"/>
              <a:gd name="connsiteX1" fmla="*/ 57007 w 56786"/>
              <a:gd name="connsiteY1" fmla="*/ 0 h 197081"/>
              <a:gd name="connsiteX2" fmla="*/ 57007 w 56786"/>
              <a:gd name="connsiteY2" fmla="*/ 199517 h 197081"/>
              <a:gd name="connsiteX3" fmla="*/ 0 w 56786"/>
              <a:gd name="connsiteY3" fmla="*/ 199517 h 197081"/>
            </a:gdLst>
            <a:ahLst/>
            <a:cxnLst>
              <a:cxn ang="0">
                <a:pos x="connsiteX0" y="connsiteY0"/>
              </a:cxn>
              <a:cxn ang="0">
                <a:pos x="connsiteX1" y="connsiteY1"/>
              </a:cxn>
              <a:cxn ang="0">
                <a:pos x="connsiteX2" y="connsiteY2"/>
              </a:cxn>
              <a:cxn ang="0">
                <a:pos x="connsiteX3" y="connsiteY3"/>
              </a:cxn>
            </a:cxnLst>
            <a:rect l="l" t="t" r="r" b="b"/>
            <a:pathLst>
              <a:path w="56786" h="197081">
                <a:moveTo>
                  <a:pt x="0" y="0"/>
                </a:moveTo>
                <a:lnTo>
                  <a:pt x="57007" y="0"/>
                </a:lnTo>
                <a:lnTo>
                  <a:pt x="57007" y="199517"/>
                </a:lnTo>
                <a:lnTo>
                  <a:pt x="0" y="199517"/>
                </a:lnTo>
                <a:close/>
              </a:path>
            </a:pathLst>
          </a:custGeom>
          <a:solidFill>
            <a:schemeClr val="bg1"/>
          </a:solidFill>
          <a:ln w="3330" cap="flat">
            <a:noFill/>
            <a:prstDash val="solid"/>
            <a:miter/>
          </a:ln>
        </p:spPr>
        <p:txBody>
          <a:bodyPr rtlCol="0" anchor="ctr"/>
          <a:lstStyle/>
          <a:p>
            <a:endParaRPr lang="zh-TW" altLang="en-US"/>
          </a:p>
        </p:txBody>
      </p:sp>
      <p:sp>
        <p:nvSpPr>
          <p:cNvPr id="11" name="手繪多邊形: 圖案 10">
            <a:extLst>
              <a:ext uri="{FF2B5EF4-FFF2-40B4-BE49-F238E27FC236}">
                <a16:creationId xmlns:a16="http://schemas.microsoft.com/office/drawing/2014/main" id="{1B6EE043-C28B-41F1-B6A3-129B9CA9060E}"/>
              </a:ext>
            </a:extLst>
          </p:cNvPr>
          <p:cNvSpPr/>
          <p:nvPr/>
        </p:nvSpPr>
        <p:spPr>
          <a:xfrm>
            <a:off x="1422967" y="7327392"/>
            <a:ext cx="82627" cy="33444"/>
          </a:xfrm>
          <a:custGeom>
            <a:avLst/>
            <a:gdLst>
              <a:gd name="connsiteX0" fmla="*/ 0 w 140295"/>
              <a:gd name="connsiteY0" fmla="*/ 0 h 56786"/>
              <a:gd name="connsiteX1" fmla="*/ 142513 w 140295"/>
              <a:gd name="connsiteY1" fmla="*/ 0 h 56786"/>
              <a:gd name="connsiteX2" fmla="*/ 142513 w 140295"/>
              <a:gd name="connsiteY2" fmla="*/ 57003 h 56786"/>
              <a:gd name="connsiteX3" fmla="*/ 0 w 140295"/>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40295" h="56786">
                <a:moveTo>
                  <a:pt x="0" y="0"/>
                </a:moveTo>
                <a:lnTo>
                  <a:pt x="142513" y="0"/>
                </a:lnTo>
                <a:lnTo>
                  <a:pt x="14251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2" name="手繪多邊形: 圖案 11">
            <a:extLst>
              <a:ext uri="{FF2B5EF4-FFF2-40B4-BE49-F238E27FC236}">
                <a16:creationId xmlns:a16="http://schemas.microsoft.com/office/drawing/2014/main" id="{96279712-5152-4C61-9713-FA24CD2B5F18}"/>
              </a:ext>
            </a:extLst>
          </p:cNvPr>
          <p:cNvSpPr/>
          <p:nvPr/>
        </p:nvSpPr>
        <p:spPr>
          <a:xfrm>
            <a:off x="1322249" y="7427943"/>
            <a:ext cx="100333" cy="33444"/>
          </a:xfrm>
          <a:custGeom>
            <a:avLst/>
            <a:gdLst>
              <a:gd name="connsiteX0" fmla="*/ 0 w 170358"/>
              <a:gd name="connsiteY0" fmla="*/ 0 h 56786"/>
              <a:gd name="connsiteX1" fmla="*/ 171017 w 170358"/>
              <a:gd name="connsiteY1" fmla="*/ 0 h 56786"/>
              <a:gd name="connsiteX2" fmla="*/ 171017 w 170358"/>
              <a:gd name="connsiteY2" fmla="*/ 57003 h 56786"/>
              <a:gd name="connsiteX3" fmla="*/ 0 w 170358"/>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70358" h="56786">
                <a:moveTo>
                  <a:pt x="0" y="0"/>
                </a:moveTo>
                <a:lnTo>
                  <a:pt x="171017" y="0"/>
                </a:lnTo>
                <a:lnTo>
                  <a:pt x="17101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3" name="手繪多邊形: 圖案 12">
            <a:extLst>
              <a:ext uri="{FF2B5EF4-FFF2-40B4-BE49-F238E27FC236}">
                <a16:creationId xmlns:a16="http://schemas.microsoft.com/office/drawing/2014/main" id="{13E5EF81-6621-4A66-A668-507641C03D86}"/>
              </a:ext>
            </a:extLst>
          </p:cNvPr>
          <p:cNvSpPr/>
          <p:nvPr/>
        </p:nvSpPr>
        <p:spPr>
          <a:xfrm>
            <a:off x="1221529" y="7528663"/>
            <a:ext cx="116071" cy="33444"/>
          </a:xfrm>
          <a:custGeom>
            <a:avLst/>
            <a:gdLst>
              <a:gd name="connsiteX0" fmla="*/ 0 w 197081"/>
              <a:gd name="connsiteY0" fmla="*/ 0 h 56786"/>
              <a:gd name="connsiteX1" fmla="*/ 199517 w 197081"/>
              <a:gd name="connsiteY1" fmla="*/ 0 h 56786"/>
              <a:gd name="connsiteX2" fmla="*/ 199517 w 197081"/>
              <a:gd name="connsiteY2" fmla="*/ 57007 h 56786"/>
              <a:gd name="connsiteX3" fmla="*/ 0 w 197081"/>
              <a:gd name="connsiteY3" fmla="*/ 57007 h 56786"/>
            </a:gdLst>
            <a:ahLst/>
            <a:cxnLst>
              <a:cxn ang="0">
                <a:pos x="connsiteX0" y="connsiteY0"/>
              </a:cxn>
              <a:cxn ang="0">
                <a:pos x="connsiteX1" y="connsiteY1"/>
              </a:cxn>
              <a:cxn ang="0">
                <a:pos x="connsiteX2" y="connsiteY2"/>
              </a:cxn>
              <a:cxn ang="0">
                <a:pos x="connsiteX3" y="connsiteY3"/>
              </a:cxn>
            </a:cxnLst>
            <a:rect l="l" t="t" r="r" b="b"/>
            <a:pathLst>
              <a:path w="197081" h="56786">
                <a:moveTo>
                  <a:pt x="0" y="0"/>
                </a:moveTo>
                <a:lnTo>
                  <a:pt x="199517" y="0"/>
                </a:lnTo>
                <a:lnTo>
                  <a:pt x="199517"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14" name="手繪多邊形: 圖案 13">
            <a:extLst>
              <a:ext uri="{FF2B5EF4-FFF2-40B4-BE49-F238E27FC236}">
                <a16:creationId xmlns:a16="http://schemas.microsoft.com/office/drawing/2014/main" id="{E80FBF6A-0F4E-4F72-8395-87EE156C2D65}"/>
              </a:ext>
            </a:extLst>
          </p:cNvPr>
          <p:cNvSpPr/>
          <p:nvPr/>
        </p:nvSpPr>
        <p:spPr>
          <a:xfrm>
            <a:off x="845900" y="7164032"/>
            <a:ext cx="263619" cy="245913"/>
          </a:xfrm>
          <a:custGeom>
            <a:avLst/>
            <a:gdLst>
              <a:gd name="connsiteX0" fmla="*/ 428786 w 447608"/>
              <a:gd name="connsiteY0" fmla="*/ 66913 h 417545"/>
              <a:gd name="connsiteX1" fmla="*/ 428672 w 447608"/>
              <a:gd name="connsiteY1" fmla="*/ 66742 h 417545"/>
              <a:gd name="connsiteX2" fmla="*/ 246512 w 447608"/>
              <a:gd name="connsiteY2" fmla="*/ 30372 h 417545"/>
              <a:gd name="connsiteX3" fmla="*/ 240670 w 447608"/>
              <a:gd name="connsiteY3" fmla="*/ 34478 h 417545"/>
              <a:gd name="connsiteX4" fmla="*/ 230408 w 447608"/>
              <a:gd name="connsiteY4" fmla="*/ 42287 h 417545"/>
              <a:gd name="connsiteX5" fmla="*/ 220548 w 447608"/>
              <a:gd name="connsiteY5" fmla="*/ 35189 h 417545"/>
              <a:gd name="connsiteX6" fmla="*/ 36734 w 447608"/>
              <a:gd name="connsiteY6" fmla="*/ 40036 h 417545"/>
              <a:gd name="connsiteX7" fmla="*/ 23 w 447608"/>
              <a:gd name="connsiteY7" fmla="*/ 133439 h 417545"/>
              <a:gd name="connsiteX8" fmla="*/ 40071 w 447608"/>
              <a:gd name="connsiteY8" fmla="*/ 225416 h 417545"/>
              <a:gd name="connsiteX9" fmla="*/ 64325 w 447608"/>
              <a:gd name="connsiteY9" fmla="*/ 243885 h 417545"/>
              <a:gd name="connsiteX10" fmla="*/ 88326 w 447608"/>
              <a:gd name="connsiteY10" fmla="*/ 262641 h 417545"/>
              <a:gd name="connsiteX11" fmla="*/ 88326 w 447608"/>
              <a:gd name="connsiteY11" fmla="*/ 277235 h 417545"/>
              <a:gd name="connsiteX12" fmla="*/ 230839 w 447608"/>
              <a:gd name="connsiteY12" fmla="*/ 419748 h 417545"/>
              <a:gd name="connsiteX13" fmla="*/ 373322 w 447608"/>
              <a:gd name="connsiteY13" fmla="*/ 277208 h 417545"/>
              <a:gd name="connsiteX14" fmla="*/ 373322 w 447608"/>
              <a:gd name="connsiteY14" fmla="*/ 262614 h 417545"/>
              <a:gd name="connsiteX15" fmla="*/ 398549 w 447608"/>
              <a:gd name="connsiteY15" fmla="*/ 242920 h 417545"/>
              <a:gd name="connsiteX16" fmla="*/ 428786 w 447608"/>
              <a:gd name="connsiteY16" fmla="*/ 66913 h 417545"/>
              <a:gd name="connsiteX17" fmla="*/ 363772 w 447608"/>
              <a:gd name="connsiteY17" fmla="*/ 197768 h 417545"/>
              <a:gd name="connsiteX18" fmla="*/ 327289 w 447608"/>
              <a:gd name="connsiteY18" fmla="*/ 226271 h 417545"/>
              <a:gd name="connsiteX19" fmla="*/ 316343 w 447608"/>
              <a:gd name="connsiteY19" fmla="*/ 248732 h 417545"/>
              <a:gd name="connsiteX20" fmla="*/ 316343 w 447608"/>
              <a:gd name="connsiteY20" fmla="*/ 277235 h 417545"/>
              <a:gd name="connsiteX21" fmla="*/ 230836 w 447608"/>
              <a:gd name="connsiteY21" fmla="*/ 362742 h 417545"/>
              <a:gd name="connsiteX22" fmla="*/ 145329 w 447608"/>
              <a:gd name="connsiteY22" fmla="*/ 277235 h 417545"/>
              <a:gd name="connsiteX23" fmla="*/ 145329 w 447608"/>
              <a:gd name="connsiteY23" fmla="*/ 248732 h 417545"/>
              <a:gd name="connsiteX24" fmla="*/ 134383 w 447608"/>
              <a:gd name="connsiteY24" fmla="*/ 226271 h 417545"/>
              <a:gd name="connsiteX25" fmla="*/ 97899 w 447608"/>
              <a:gd name="connsiteY25" fmla="*/ 197768 h 417545"/>
              <a:gd name="connsiteX26" fmla="*/ 94452 w 447608"/>
              <a:gd name="connsiteY26" fmla="*/ 195460 h 417545"/>
              <a:gd name="connsiteX27" fmla="*/ 79688 w 447608"/>
              <a:gd name="connsiteY27" fmla="*/ 184400 h 417545"/>
              <a:gd name="connsiteX28" fmla="*/ 57027 w 447608"/>
              <a:gd name="connsiteY28" fmla="*/ 132410 h 417545"/>
              <a:gd name="connsiteX29" fmla="*/ 77777 w 447608"/>
              <a:gd name="connsiteY29" fmla="*/ 79623 h 417545"/>
              <a:gd name="connsiteX30" fmla="*/ 131133 w 447608"/>
              <a:gd name="connsiteY30" fmla="*/ 56992 h 417545"/>
              <a:gd name="connsiteX31" fmla="*/ 182581 w 447608"/>
              <a:gd name="connsiteY31" fmla="*/ 77742 h 417545"/>
              <a:gd name="connsiteX32" fmla="*/ 185688 w 447608"/>
              <a:gd name="connsiteY32" fmla="*/ 80334 h 417545"/>
              <a:gd name="connsiteX33" fmla="*/ 214191 w 447608"/>
              <a:gd name="connsiteY33" fmla="*/ 100857 h 417545"/>
              <a:gd name="connsiteX34" fmla="*/ 248082 w 447608"/>
              <a:gd name="connsiteY34" fmla="*/ 100430 h 417545"/>
              <a:gd name="connsiteX35" fmla="*/ 278125 w 447608"/>
              <a:gd name="connsiteY35" fmla="*/ 77829 h 417545"/>
              <a:gd name="connsiteX36" fmla="*/ 333963 w 447608"/>
              <a:gd name="connsiteY36" fmla="*/ 66742 h 417545"/>
              <a:gd name="connsiteX37" fmla="*/ 381219 w 447608"/>
              <a:gd name="connsiteY37" fmla="*/ 98295 h 417545"/>
              <a:gd name="connsiteX38" fmla="*/ 363772 w 447608"/>
              <a:gd name="connsiteY38" fmla="*/ 197768 h 4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7608" h="417545">
                <a:moveTo>
                  <a:pt x="428786" y="66913"/>
                </a:moveTo>
                <a:cubicBezTo>
                  <a:pt x="428759" y="66856"/>
                  <a:pt x="428699" y="66799"/>
                  <a:pt x="428672" y="66742"/>
                </a:cubicBezTo>
                <a:cubicBezTo>
                  <a:pt x="388454" y="6515"/>
                  <a:pt x="306709" y="-9846"/>
                  <a:pt x="246512" y="30372"/>
                </a:cubicBezTo>
                <a:cubicBezTo>
                  <a:pt x="244632" y="31598"/>
                  <a:pt x="242778" y="32908"/>
                  <a:pt x="240670" y="34478"/>
                </a:cubicBezTo>
                <a:lnTo>
                  <a:pt x="230408" y="42287"/>
                </a:lnTo>
                <a:lnTo>
                  <a:pt x="220548" y="35189"/>
                </a:lnTo>
                <a:cubicBezTo>
                  <a:pt x="168388" y="-13463"/>
                  <a:pt x="86385" y="-11496"/>
                  <a:pt x="36734" y="40036"/>
                </a:cubicBezTo>
                <a:cubicBezTo>
                  <a:pt x="12423" y="65232"/>
                  <a:pt x="-631" y="98409"/>
                  <a:pt x="23" y="133439"/>
                </a:cubicBezTo>
                <a:cubicBezTo>
                  <a:pt x="678" y="168470"/>
                  <a:pt x="14901" y="201132"/>
                  <a:pt x="40071" y="225416"/>
                </a:cubicBezTo>
                <a:cubicBezTo>
                  <a:pt x="47397" y="232484"/>
                  <a:pt x="55547" y="238697"/>
                  <a:pt x="64325" y="243885"/>
                </a:cubicBezTo>
                <a:lnTo>
                  <a:pt x="88326" y="262641"/>
                </a:lnTo>
                <a:lnTo>
                  <a:pt x="88326" y="277235"/>
                </a:lnTo>
                <a:cubicBezTo>
                  <a:pt x="88326" y="355817"/>
                  <a:pt x="152257" y="419748"/>
                  <a:pt x="230839" y="419748"/>
                </a:cubicBezTo>
                <a:cubicBezTo>
                  <a:pt x="309421" y="419748"/>
                  <a:pt x="373353" y="355787"/>
                  <a:pt x="373322" y="277208"/>
                </a:cubicBezTo>
                <a:lnTo>
                  <a:pt x="373322" y="262614"/>
                </a:lnTo>
                <a:lnTo>
                  <a:pt x="398549" y="242920"/>
                </a:lnTo>
                <a:cubicBezTo>
                  <a:pt x="453127" y="201502"/>
                  <a:pt x="466382" y="124176"/>
                  <a:pt x="428786" y="66913"/>
                </a:cubicBezTo>
                <a:close/>
                <a:moveTo>
                  <a:pt x="363772" y="197768"/>
                </a:moveTo>
                <a:lnTo>
                  <a:pt x="327289" y="226271"/>
                </a:lnTo>
                <a:cubicBezTo>
                  <a:pt x="320391" y="231659"/>
                  <a:pt x="316343" y="239953"/>
                  <a:pt x="316343" y="248732"/>
                </a:cubicBezTo>
                <a:lnTo>
                  <a:pt x="316343" y="277235"/>
                </a:lnTo>
                <a:cubicBezTo>
                  <a:pt x="316343" y="324378"/>
                  <a:pt x="277978" y="362742"/>
                  <a:pt x="230836" y="362742"/>
                </a:cubicBezTo>
                <a:cubicBezTo>
                  <a:pt x="183693" y="362742"/>
                  <a:pt x="145329" y="324378"/>
                  <a:pt x="145329" y="277235"/>
                </a:cubicBezTo>
                <a:lnTo>
                  <a:pt x="145329" y="248732"/>
                </a:lnTo>
                <a:cubicBezTo>
                  <a:pt x="145329" y="239953"/>
                  <a:pt x="141311" y="231659"/>
                  <a:pt x="134383" y="226271"/>
                </a:cubicBezTo>
                <a:lnTo>
                  <a:pt x="97899" y="197768"/>
                </a:lnTo>
                <a:cubicBezTo>
                  <a:pt x="96817" y="196913"/>
                  <a:pt x="95648" y="196145"/>
                  <a:pt x="94452" y="195460"/>
                </a:cubicBezTo>
                <a:cubicBezTo>
                  <a:pt x="89094" y="192410"/>
                  <a:pt x="84134" y="188705"/>
                  <a:pt x="79688" y="184400"/>
                </a:cubicBezTo>
                <a:cubicBezTo>
                  <a:pt x="65438" y="170661"/>
                  <a:pt x="57398" y="152192"/>
                  <a:pt x="57027" y="132410"/>
                </a:cubicBezTo>
                <a:cubicBezTo>
                  <a:pt x="56656" y="112629"/>
                  <a:pt x="64038" y="93876"/>
                  <a:pt x="77777" y="79623"/>
                </a:cubicBezTo>
                <a:cubicBezTo>
                  <a:pt x="92284" y="64574"/>
                  <a:pt x="111695" y="56992"/>
                  <a:pt x="131133" y="56992"/>
                </a:cubicBezTo>
                <a:cubicBezTo>
                  <a:pt x="149658" y="56992"/>
                  <a:pt x="168214" y="63859"/>
                  <a:pt x="182581" y="77742"/>
                </a:cubicBezTo>
                <a:cubicBezTo>
                  <a:pt x="183550" y="78654"/>
                  <a:pt x="184575" y="79539"/>
                  <a:pt x="185688" y="80334"/>
                </a:cubicBezTo>
                <a:lnTo>
                  <a:pt x="214191" y="100857"/>
                </a:lnTo>
                <a:cubicBezTo>
                  <a:pt x="224339" y="108183"/>
                  <a:pt x="238105" y="108012"/>
                  <a:pt x="248082" y="100430"/>
                </a:cubicBezTo>
                <a:lnTo>
                  <a:pt x="278125" y="77829"/>
                </a:lnTo>
                <a:cubicBezTo>
                  <a:pt x="294657" y="66769"/>
                  <a:pt x="314465" y="62894"/>
                  <a:pt x="333963" y="66742"/>
                </a:cubicBezTo>
                <a:cubicBezTo>
                  <a:pt x="353401" y="70617"/>
                  <a:pt x="370189" y="81821"/>
                  <a:pt x="381219" y="98295"/>
                </a:cubicBezTo>
                <a:cubicBezTo>
                  <a:pt x="402367" y="130617"/>
                  <a:pt x="394841" y="174168"/>
                  <a:pt x="363772" y="197768"/>
                </a:cubicBezTo>
                <a:close/>
              </a:path>
            </a:pathLst>
          </a:custGeom>
          <a:solidFill>
            <a:schemeClr val="bg1"/>
          </a:solidFill>
          <a:ln w="3330" cap="flat">
            <a:noFill/>
            <a:prstDash val="solid"/>
            <a:miter/>
          </a:ln>
        </p:spPr>
        <p:txBody>
          <a:bodyPr rtlCol="0" anchor="ctr"/>
          <a:lstStyle/>
          <a:p>
            <a:endParaRPr lang="zh-TW" altLang="en-US"/>
          </a:p>
        </p:txBody>
      </p:sp>
      <p:sp>
        <p:nvSpPr>
          <p:cNvPr id="15" name="手繪多邊形: 圖案 14">
            <a:extLst>
              <a:ext uri="{FF2B5EF4-FFF2-40B4-BE49-F238E27FC236}">
                <a16:creationId xmlns:a16="http://schemas.microsoft.com/office/drawing/2014/main" id="{E4013B61-55B8-4480-B996-6DF0C927C9BC}"/>
              </a:ext>
            </a:extLst>
          </p:cNvPr>
          <p:cNvSpPr/>
          <p:nvPr/>
        </p:nvSpPr>
        <p:spPr>
          <a:xfrm>
            <a:off x="1154383" y="7142571"/>
            <a:ext cx="33444" cy="33444"/>
          </a:xfrm>
          <a:custGeom>
            <a:avLst/>
            <a:gdLst>
              <a:gd name="connsiteX0" fmla="*/ 0 w 56786"/>
              <a:gd name="connsiteY0" fmla="*/ 0 h 56786"/>
              <a:gd name="connsiteX1" fmla="*/ 57007 w 56786"/>
              <a:gd name="connsiteY1" fmla="*/ 0 h 56786"/>
              <a:gd name="connsiteX2" fmla="*/ 57007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7" y="0"/>
                </a:lnTo>
                <a:lnTo>
                  <a:pt x="5700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6" name="手繪多邊形: 圖案 15">
            <a:extLst>
              <a:ext uri="{FF2B5EF4-FFF2-40B4-BE49-F238E27FC236}">
                <a16:creationId xmlns:a16="http://schemas.microsoft.com/office/drawing/2014/main" id="{0415FA32-2A46-4A6A-A949-0C87A3DB8A21}"/>
              </a:ext>
            </a:extLst>
          </p:cNvPr>
          <p:cNvSpPr/>
          <p:nvPr/>
        </p:nvSpPr>
        <p:spPr>
          <a:xfrm>
            <a:off x="1255103" y="7679743"/>
            <a:ext cx="33444" cy="33444"/>
          </a:xfrm>
          <a:custGeom>
            <a:avLst/>
            <a:gdLst>
              <a:gd name="connsiteX0" fmla="*/ 0 w 56786"/>
              <a:gd name="connsiteY0" fmla="*/ 0 h 56786"/>
              <a:gd name="connsiteX1" fmla="*/ 57003 w 56786"/>
              <a:gd name="connsiteY1" fmla="*/ 0 h 56786"/>
              <a:gd name="connsiteX2" fmla="*/ 57003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17" name="手繪多邊形: 圖案 16">
            <a:extLst>
              <a:ext uri="{FF2B5EF4-FFF2-40B4-BE49-F238E27FC236}">
                <a16:creationId xmlns:a16="http://schemas.microsoft.com/office/drawing/2014/main" id="{9FDF4342-9B6C-4E00-96A5-192FD7690FBB}"/>
              </a:ext>
            </a:extLst>
          </p:cNvPr>
          <p:cNvSpPr/>
          <p:nvPr/>
        </p:nvSpPr>
        <p:spPr>
          <a:xfrm>
            <a:off x="1691587" y="7226589"/>
            <a:ext cx="66888" cy="133777"/>
          </a:xfrm>
          <a:custGeom>
            <a:avLst/>
            <a:gdLst>
              <a:gd name="connsiteX0" fmla="*/ 0 w 113572"/>
              <a:gd name="connsiteY0" fmla="*/ 0 h 227144"/>
              <a:gd name="connsiteX1" fmla="*/ 0 w 113572"/>
              <a:gd name="connsiteY1" fmla="*/ 57007 h 227144"/>
              <a:gd name="connsiteX2" fmla="*/ 57007 w 113572"/>
              <a:gd name="connsiteY2" fmla="*/ 114010 h 227144"/>
              <a:gd name="connsiteX3" fmla="*/ 0 w 113572"/>
              <a:gd name="connsiteY3" fmla="*/ 171017 h 227144"/>
              <a:gd name="connsiteX4" fmla="*/ 0 w 113572"/>
              <a:gd name="connsiteY4" fmla="*/ 228020 h 227144"/>
              <a:gd name="connsiteX5" fmla="*/ 114010 w 113572"/>
              <a:gd name="connsiteY5" fmla="*/ 114010 h 227144"/>
              <a:gd name="connsiteX6" fmla="*/ 0 w 113572"/>
              <a:gd name="connsiteY6" fmla="*/ 0 h 2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72" h="227144">
                <a:moveTo>
                  <a:pt x="0" y="0"/>
                </a:moveTo>
                <a:lnTo>
                  <a:pt x="0" y="57007"/>
                </a:lnTo>
                <a:cubicBezTo>
                  <a:pt x="31440" y="57007"/>
                  <a:pt x="57007" y="82574"/>
                  <a:pt x="57007" y="114010"/>
                </a:cubicBezTo>
                <a:cubicBezTo>
                  <a:pt x="57007" y="145446"/>
                  <a:pt x="31440" y="171017"/>
                  <a:pt x="0" y="171017"/>
                </a:cubicBezTo>
                <a:lnTo>
                  <a:pt x="0" y="228020"/>
                </a:lnTo>
                <a:cubicBezTo>
                  <a:pt x="62876" y="228020"/>
                  <a:pt x="114010" y="176886"/>
                  <a:pt x="114010" y="114010"/>
                </a:cubicBezTo>
                <a:cubicBezTo>
                  <a:pt x="114010" y="51134"/>
                  <a:pt x="62876" y="0"/>
                  <a:pt x="0" y="0"/>
                </a:cubicBezTo>
                <a:close/>
              </a:path>
            </a:pathLst>
          </a:custGeom>
          <a:solidFill>
            <a:schemeClr val="bg1"/>
          </a:solidFill>
          <a:ln w="3330" cap="flat">
            <a:noFill/>
            <a:prstDash val="solid"/>
            <a:miter/>
          </a:ln>
        </p:spPr>
        <p:txBody>
          <a:bodyPr rtlCol="0" anchor="ctr"/>
          <a:lstStyle/>
          <a:p>
            <a:endParaRPr lang="zh-TW" altLang="en-US"/>
          </a:p>
        </p:txBody>
      </p:sp>
      <p:sp>
        <p:nvSpPr>
          <p:cNvPr id="18" name="手繪多邊形: 圖案 17">
            <a:extLst>
              <a:ext uri="{FF2B5EF4-FFF2-40B4-BE49-F238E27FC236}">
                <a16:creationId xmlns:a16="http://schemas.microsoft.com/office/drawing/2014/main" id="{B849409A-C3F5-4E35-94A7-01CF88814067}"/>
              </a:ext>
            </a:extLst>
          </p:cNvPr>
          <p:cNvSpPr/>
          <p:nvPr/>
        </p:nvSpPr>
        <p:spPr>
          <a:xfrm>
            <a:off x="818653" y="7377751"/>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1427A19E-0B21-48BE-86AC-22D577B839CB}"/>
              </a:ext>
            </a:extLst>
          </p:cNvPr>
          <p:cNvSpPr/>
          <p:nvPr/>
        </p:nvSpPr>
        <p:spPr>
          <a:xfrm>
            <a:off x="785112" y="7310605"/>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20" name="手繪多邊形: 圖案 19">
            <a:extLst>
              <a:ext uri="{FF2B5EF4-FFF2-40B4-BE49-F238E27FC236}">
                <a16:creationId xmlns:a16="http://schemas.microsoft.com/office/drawing/2014/main" id="{E740ED0C-177E-44CF-8D11-2057FCD92FFC}"/>
              </a:ext>
            </a:extLst>
          </p:cNvPr>
          <p:cNvSpPr/>
          <p:nvPr/>
        </p:nvSpPr>
        <p:spPr>
          <a:xfrm>
            <a:off x="1372642" y="7663022"/>
            <a:ext cx="133777" cy="66888"/>
          </a:xfrm>
          <a:custGeom>
            <a:avLst/>
            <a:gdLst>
              <a:gd name="connsiteX0" fmla="*/ 114010 w 227144"/>
              <a:gd name="connsiteY0" fmla="*/ 0 h 113572"/>
              <a:gd name="connsiteX1" fmla="*/ 0 w 227144"/>
              <a:gd name="connsiteY1" fmla="*/ 114010 h 113572"/>
              <a:gd name="connsiteX2" fmla="*/ 57007 w 227144"/>
              <a:gd name="connsiteY2" fmla="*/ 114010 h 113572"/>
              <a:gd name="connsiteX3" fmla="*/ 114010 w 227144"/>
              <a:gd name="connsiteY3" fmla="*/ 57003 h 113572"/>
              <a:gd name="connsiteX4" fmla="*/ 171017 w 227144"/>
              <a:gd name="connsiteY4" fmla="*/ 114010 h 113572"/>
              <a:gd name="connsiteX5" fmla="*/ 228020 w 227144"/>
              <a:gd name="connsiteY5" fmla="*/ 114010 h 113572"/>
              <a:gd name="connsiteX6" fmla="*/ 114010 w 227144"/>
              <a:gd name="connsiteY6" fmla="*/ 0 h 1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44" h="113572">
                <a:moveTo>
                  <a:pt x="114010" y="0"/>
                </a:moveTo>
                <a:cubicBezTo>
                  <a:pt x="51134" y="0"/>
                  <a:pt x="0" y="51134"/>
                  <a:pt x="0" y="114010"/>
                </a:cubicBezTo>
                <a:lnTo>
                  <a:pt x="57007" y="114010"/>
                </a:lnTo>
                <a:cubicBezTo>
                  <a:pt x="57007" y="82570"/>
                  <a:pt x="82574" y="57003"/>
                  <a:pt x="114010" y="57003"/>
                </a:cubicBezTo>
                <a:cubicBezTo>
                  <a:pt x="145449" y="57003"/>
                  <a:pt x="171017" y="82570"/>
                  <a:pt x="171017" y="114010"/>
                </a:cubicBezTo>
                <a:lnTo>
                  <a:pt x="228020" y="114010"/>
                </a:lnTo>
                <a:cubicBezTo>
                  <a:pt x="228020" y="51134"/>
                  <a:pt x="176886" y="0"/>
                  <a:pt x="114010" y="0"/>
                </a:cubicBezTo>
                <a:close/>
              </a:path>
            </a:pathLst>
          </a:custGeom>
          <a:solidFill>
            <a:schemeClr val="bg1"/>
          </a:solidFill>
          <a:ln w="3330" cap="flat">
            <a:noFill/>
            <a:prstDash val="solid"/>
            <a:miter/>
          </a:ln>
        </p:spPr>
        <p:txBody>
          <a:bodyPr rtlCol="0" anchor="ctr"/>
          <a:lstStyle/>
          <a:p>
            <a:endParaRPr lang="zh-TW" altLang="en-US"/>
          </a:p>
        </p:txBody>
      </p:sp>
      <p:sp>
        <p:nvSpPr>
          <p:cNvPr id="21" name="手繪多邊形: 圖案 20">
            <a:extLst>
              <a:ext uri="{FF2B5EF4-FFF2-40B4-BE49-F238E27FC236}">
                <a16:creationId xmlns:a16="http://schemas.microsoft.com/office/drawing/2014/main" id="{F2463481-6E6E-410C-8B92-B04F57E96C70}"/>
              </a:ext>
            </a:extLst>
          </p:cNvPr>
          <p:cNvSpPr/>
          <p:nvPr/>
        </p:nvSpPr>
        <p:spPr>
          <a:xfrm>
            <a:off x="785114" y="7461584"/>
            <a:ext cx="267553" cy="182960"/>
          </a:xfrm>
          <a:custGeom>
            <a:avLst/>
            <a:gdLst>
              <a:gd name="connsiteX0" fmla="*/ 342030 w 454289"/>
              <a:gd name="connsiteY0" fmla="*/ 85507 h 310653"/>
              <a:gd name="connsiteX1" fmla="*/ 338439 w 454289"/>
              <a:gd name="connsiteY1" fmla="*/ 85507 h 310653"/>
              <a:gd name="connsiteX2" fmla="*/ 228020 w 454289"/>
              <a:gd name="connsiteY2" fmla="*/ 0 h 310653"/>
              <a:gd name="connsiteX3" fmla="*/ 117601 w 454289"/>
              <a:gd name="connsiteY3" fmla="*/ 85507 h 310653"/>
              <a:gd name="connsiteX4" fmla="*/ 114010 w 454289"/>
              <a:gd name="connsiteY4" fmla="*/ 85507 h 310653"/>
              <a:gd name="connsiteX5" fmla="*/ 0 w 454289"/>
              <a:gd name="connsiteY5" fmla="*/ 199517 h 310653"/>
              <a:gd name="connsiteX6" fmla="*/ 114010 w 454289"/>
              <a:gd name="connsiteY6" fmla="*/ 313526 h 310653"/>
              <a:gd name="connsiteX7" fmla="*/ 342030 w 454289"/>
              <a:gd name="connsiteY7" fmla="*/ 313526 h 310653"/>
              <a:gd name="connsiteX8" fmla="*/ 456040 w 454289"/>
              <a:gd name="connsiteY8" fmla="*/ 199517 h 310653"/>
              <a:gd name="connsiteX9" fmla="*/ 342030 w 454289"/>
              <a:gd name="connsiteY9" fmla="*/ 85507 h 310653"/>
              <a:gd name="connsiteX10" fmla="*/ 342030 w 454289"/>
              <a:gd name="connsiteY10" fmla="*/ 256550 h 310653"/>
              <a:gd name="connsiteX11" fmla="*/ 114007 w 454289"/>
              <a:gd name="connsiteY11" fmla="*/ 256550 h 310653"/>
              <a:gd name="connsiteX12" fmla="*/ 57000 w 454289"/>
              <a:gd name="connsiteY12" fmla="*/ 199547 h 310653"/>
              <a:gd name="connsiteX13" fmla="*/ 114007 w 454289"/>
              <a:gd name="connsiteY13" fmla="*/ 142540 h 310653"/>
              <a:gd name="connsiteX14" fmla="*/ 142510 w 454289"/>
              <a:gd name="connsiteY14" fmla="*/ 142540 h 310653"/>
              <a:gd name="connsiteX15" fmla="*/ 171013 w 454289"/>
              <a:gd name="connsiteY15" fmla="*/ 114037 h 310653"/>
              <a:gd name="connsiteX16" fmla="*/ 228020 w 454289"/>
              <a:gd name="connsiteY16" fmla="*/ 57033 h 310653"/>
              <a:gd name="connsiteX17" fmla="*/ 285027 w 454289"/>
              <a:gd name="connsiteY17" fmla="*/ 114037 h 310653"/>
              <a:gd name="connsiteX18" fmla="*/ 313530 w 454289"/>
              <a:gd name="connsiteY18" fmla="*/ 142540 h 310653"/>
              <a:gd name="connsiteX19" fmla="*/ 342033 w 454289"/>
              <a:gd name="connsiteY19" fmla="*/ 142540 h 310653"/>
              <a:gd name="connsiteX20" fmla="*/ 399040 w 454289"/>
              <a:gd name="connsiteY20" fmla="*/ 199547 h 310653"/>
              <a:gd name="connsiteX21" fmla="*/ 342030 w 454289"/>
              <a:gd name="connsiteY21" fmla="*/ 256550 h 3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4289" h="310653">
                <a:moveTo>
                  <a:pt x="342030" y="85507"/>
                </a:moveTo>
                <a:lnTo>
                  <a:pt x="338439" y="85507"/>
                </a:lnTo>
                <a:cubicBezTo>
                  <a:pt x="325726" y="36397"/>
                  <a:pt x="281062" y="0"/>
                  <a:pt x="228020" y="0"/>
                </a:cubicBezTo>
                <a:cubicBezTo>
                  <a:pt x="174978" y="0"/>
                  <a:pt x="130284" y="36397"/>
                  <a:pt x="117601" y="85507"/>
                </a:cubicBezTo>
                <a:lnTo>
                  <a:pt x="114010" y="85507"/>
                </a:lnTo>
                <a:cubicBezTo>
                  <a:pt x="51134" y="85507"/>
                  <a:pt x="0" y="136641"/>
                  <a:pt x="0" y="199517"/>
                </a:cubicBezTo>
                <a:cubicBezTo>
                  <a:pt x="0" y="262392"/>
                  <a:pt x="51134" y="313526"/>
                  <a:pt x="114010" y="313526"/>
                </a:cubicBezTo>
                <a:lnTo>
                  <a:pt x="342030" y="313526"/>
                </a:lnTo>
                <a:cubicBezTo>
                  <a:pt x="404905" y="313526"/>
                  <a:pt x="456040" y="262392"/>
                  <a:pt x="456040" y="199517"/>
                </a:cubicBezTo>
                <a:cubicBezTo>
                  <a:pt x="456040" y="136641"/>
                  <a:pt x="404905" y="85507"/>
                  <a:pt x="342030" y="85507"/>
                </a:cubicBezTo>
                <a:close/>
                <a:moveTo>
                  <a:pt x="342030" y="256550"/>
                </a:moveTo>
                <a:lnTo>
                  <a:pt x="114007" y="256550"/>
                </a:lnTo>
                <a:cubicBezTo>
                  <a:pt x="82567" y="256550"/>
                  <a:pt x="57000" y="230983"/>
                  <a:pt x="57000" y="199547"/>
                </a:cubicBezTo>
                <a:cubicBezTo>
                  <a:pt x="57000" y="168107"/>
                  <a:pt x="82567" y="142540"/>
                  <a:pt x="114007" y="142540"/>
                </a:cubicBezTo>
                <a:lnTo>
                  <a:pt x="142510" y="142540"/>
                </a:lnTo>
                <a:cubicBezTo>
                  <a:pt x="158243" y="142540"/>
                  <a:pt x="171013" y="129770"/>
                  <a:pt x="171013" y="114037"/>
                </a:cubicBezTo>
                <a:cubicBezTo>
                  <a:pt x="171013" y="82597"/>
                  <a:pt x="196580" y="57033"/>
                  <a:pt x="228020" y="57033"/>
                </a:cubicBezTo>
                <a:cubicBezTo>
                  <a:pt x="259459" y="57033"/>
                  <a:pt x="285027" y="82600"/>
                  <a:pt x="285027" y="114037"/>
                </a:cubicBezTo>
                <a:cubicBezTo>
                  <a:pt x="285027" y="129770"/>
                  <a:pt x="297797" y="142540"/>
                  <a:pt x="313530" y="142540"/>
                </a:cubicBezTo>
                <a:lnTo>
                  <a:pt x="342033" y="142540"/>
                </a:lnTo>
                <a:cubicBezTo>
                  <a:pt x="373473" y="142540"/>
                  <a:pt x="399040" y="168107"/>
                  <a:pt x="399040" y="199547"/>
                </a:cubicBezTo>
                <a:cubicBezTo>
                  <a:pt x="399033" y="230986"/>
                  <a:pt x="373466" y="256550"/>
                  <a:pt x="342030" y="256550"/>
                </a:cubicBezTo>
                <a:close/>
              </a:path>
            </a:pathLst>
          </a:custGeom>
          <a:solidFill>
            <a:schemeClr val="bg1"/>
          </a:solidFill>
          <a:ln w="3330"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5293AB5F-7A39-4184-9F85-3426EBE1C254}"/>
              </a:ext>
            </a:extLst>
          </p:cNvPr>
          <p:cNvSpPr/>
          <p:nvPr/>
        </p:nvSpPr>
        <p:spPr>
          <a:xfrm>
            <a:off x="869045" y="7612664"/>
            <a:ext cx="100333" cy="100333"/>
          </a:xfrm>
          <a:custGeom>
            <a:avLst/>
            <a:gdLst>
              <a:gd name="connsiteX0" fmla="*/ 142513 w 170358"/>
              <a:gd name="connsiteY0" fmla="*/ 0 h 170358"/>
              <a:gd name="connsiteX1" fmla="*/ 28503 w 170358"/>
              <a:gd name="connsiteY1" fmla="*/ 0 h 170358"/>
              <a:gd name="connsiteX2" fmla="*/ 0 w 170358"/>
              <a:gd name="connsiteY2" fmla="*/ 28503 h 170358"/>
              <a:gd name="connsiteX3" fmla="*/ 0 w 170358"/>
              <a:gd name="connsiteY3" fmla="*/ 142513 h 170358"/>
              <a:gd name="connsiteX4" fmla="*/ 28503 w 170358"/>
              <a:gd name="connsiteY4" fmla="*/ 171017 h 170358"/>
              <a:gd name="connsiteX5" fmla="*/ 142513 w 170358"/>
              <a:gd name="connsiteY5" fmla="*/ 171017 h 170358"/>
              <a:gd name="connsiteX6" fmla="*/ 171017 w 170358"/>
              <a:gd name="connsiteY6" fmla="*/ 142513 h 170358"/>
              <a:gd name="connsiteX7" fmla="*/ 171017 w 170358"/>
              <a:gd name="connsiteY7" fmla="*/ 28503 h 170358"/>
              <a:gd name="connsiteX8" fmla="*/ 142513 w 170358"/>
              <a:gd name="connsiteY8" fmla="*/ 0 h 170358"/>
              <a:gd name="connsiteX9" fmla="*/ 114010 w 170358"/>
              <a:gd name="connsiteY9" fmla="*/ 114010 h 170358"/>
              <a:gd name="connsiteX10" fmla="*/ 57007 w 170358"/>
              <a:gd name="connsiteY10" fmla="*/ 114010 h 170358"/>
              <a:gd name="connsiteX11" fmla="*/ 57007 w 170358"/>
              <a:gd name="connsiteY11" fmla="*/ 57007 h 170358"/>
              <a:gd name="connsiteX12" fmla="*/ 114013 w 170358"/>
              <a:gd name="connsiteY12" fmla="*/ 57007 h 170358"/>
              <a:gd name="connsiteX13" fmla="*/ 114013 w 170358"/>
              <a:gd name="connsiteY13" fmla="*/ 114010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58" h="170358">
                <a:moveTo>
                  <a:pt x="142513" y="0"/>
                </a:moveTo>
                <a:lnTo>
                  <a:pt x="28503" y="0"/>
                </a:lnTo>
                <a:cubicBezTo>
                  <a:pt x="12770" y="0"/>
                  <a:pt x="0" y="12770"/>
                  <a:pt x="0" y="28503"/>
                </a:cubicBezTo>
                <a:lnTo>
                  <a:pt x="0" y="142513"/>
                </a:lnTo>
                <a:cubicBezTo>
                  <a:pt x="0" y="158276"/>
                  <a:pt x="12770" y="171017"/>
                  <a:pt x="28503" y="171017"/>
                </a:cubicBezTo>
                <a:lnTo>
                  <a:pt x="142513" y="171017"/>
                </a:lnTo>
                <a:cubicBezTo>
                  <a:pt x="158246" y="171017"/>
                  <a:pt x="171017" y="158276"/>
                  <a:pt x="171017" y="142513"/>
                </a:cubicBezTo>
                <a:lnTo>
                  <a:pt x="171017" y="28503"/>
                </a:lnTo>
                <a:cubicBezTo>
                  <a:pt x="171017" y="12770"/>
                  <a:pt x="158246" y="0"/>
                  <a:pt x="142513" y="0"/>
                </a:cubicBezTo>
                <a:close/>
                <a:moveTo>
                  <a:pt x="114010" y="114010"/>
                </a:moveTo>
                <a:lnTo>
                  <a:pt x="57007" y="114010"/>
                </a:lnTo>
                <a:lnTo>
                  <a:pt x="57007" y="57007"/>
                </a:lnTo>
                <a:lnTo>
                  <a:pt x="114013" y="57007"/>
                </a:lnTo>
                <a:lnTo>
                  <a:pt x="114013" y="114010"/>
                </a:lnTo>
                <a:close/>
              </a:path>
            </a:pathLst>
          </a:custGeom>
          <a:solidFill>
            <a:schemeClr val="bg1"/>
          </a:solidFill>
          <a:ln w="3330"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7B359F20-F000-48C0-9762-CE6EE4B54DFB}"/>
              </a:ext>
            </a:extLst>
          </p:cNvPr>
          <p:cNvSpPr/>
          <p:nvPr/>
        </p:nvSpPr>
        <p:spPr>
          <a:xfrm>
            <a:off x="1624441" y="7562304"/>
            <a:ext cx="100333" cy="100333"/>
          </a:xfrm>
          <a:custGeom>
            <a:avLst/>
            <a:gdLst>
              <a:gd name="connsiteX0" fmla="*/ 85507 w 170358"/>
              <a:gd name="connsiteY0" fmla="*/ 0 h 170358"/>
              <a:gd name="connsiteX1" fmla="*/ 0 w 170358"/>
              <a:gd name="connsiteY1" fmla="*/ 85507 h 170358"/>
              <a:gd name="connsiteX2" fmla="*/ 85507 w 170358"/>
              <a:gd name="connsiteY2" fmla="*/ 171013 h 170358"/>
              <a:gd name="connsiteX3" fmla="*/ 171013 w 170358"/>
              <a:gd name="connsiteY3" fmla="*/ 85507 h 170358"/>
              <a:gd name="connsiteX4" fmla="*/ 85507 w 170358"/>
              <a:gd name="connsiteY4" fmla="*/ 0 h 170358"/>
              <a:gd name="connsiteX5" fmla="*/ 85507 w 170358"/>
              <a:gd name="connsiteY5" fmla="*/ 114037 h 170358"/>
              <a:gd name="connsiteX6" fmla="*/ 57003 w 170358"/>
              <a:gd name="connsiteY6" fmla="*/ 85533 h 170358"/>
              <a:gd name="connsiteX7" fmla="*/ 85507 w 170358"/>
              <a:gd name="connsiteY7" fmla="*/ 57030 h 170358"/>
              <a:gd name="connsiteX8" fmla="*/ 114010 w 170358"/>
              <a:gd name="connsiteY8" fmla="*/ 85533 h 170358"/>
              <a:gd name="connsiteX9" fmla="*/ 85507 w 170358"/>
              <a:gd name="connsiteY9" fmla="*/ 114037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58" h="170358">
                <a:moveTo>
                  <a:pt x="85507" y="0"/>
                </a:moveTo>
                <a:cubicBezTo>
                  <a:pt x="38364" y="0"/>
                  <a:pt x="0" y="38364"/>
                  <a:pt x="0" y="85507"/>
                </a:cubicBezTo>
                <a:cubicBezTo>
                  <a:pt x="0" y="132649"/>
                  <a:pt x="38364" y="171013"/>
                  <a:pt x="85507" y="171013"/>
                </a:cubicBezTo>
                <a:cubicBezTo>
                  <a:pt x="132649" y="171013"/>
                  <a:pt x="171013" y="132649"/>
                  <a:pt x="171013" y="85507"/>
                </a:cubicBezTo>
                <a:cubicBezTo>
                  <a:pt x="171013" y="38364"/>
                  <a:pt x="132649" y="0"/>
                  <a:pt x="85507" y="0"/>
                </a:cubicBezTo>
                <a:close/>
                <a:moveTo>
                  <a:pt x="85507" y="114037"/>
                </a:moveTo>
                <a:cubicBezTo>
                  <a:pt x="69774" y="114037"/>
                  <a:pt x="57003" y="101240"/>
                  <a:pt x="57003" y="85533"/>
                </a:cubicBezTo>
                <a:cubicBezTo>
                  <a:pt x="57003" y="69827"/>
                  <a:pt x="69774" y="57030"/>
                  <a:pt x="85507" y="57030"/>
                </a:cubicBezTo>
                <a:cubicBezTo>
                  <a:pt x="101240" y="57030"/>
                  <a:pt x="114010" y="69800"/>
                  <a:pt x="114010" y="85533"/>
                </a:cubicBezTo>
                <a:cubicBezTo>
                  <a:pt x="114010" y="101270"/>
                  <a:pt x="101240" y="114037"/>
                  <a:pt x="85507" y="114037"/>
                </a:cubicBezTo>
                <a:close/>
              </a:path>
            </a:pathLst>
          </a:custGeom>
          <a:solidFill>
            <a:schemeClr val="bg1"/>
          </a:solidFill>
          <a:ln w="3330"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5A310515-CF7A-457A-B9B4-235E2661E6C2}"/>
              </a:ext>
            </a:extLst>
          </p:cNvPr>
          <p:cNvSpPr/>
          <p:nvPr/>
        </p:nvSpPr>
        <p:spPr>
          <a:xfrm>
            <a:off x="1557295" y="7495158"/>
            <a:ext cx="234109" cy="234109"/>
          </a:xfrm>
          <a:custGeom>
            <a:avLst/>
            <a:gdLst>
              <a:gd name="connsiteX0" fmla="*/ 199517 w 397503"/>
              <a:gd name="connsiteY0" fmla="*/ 0 h 397503"/>
              <a:gd name="connsiteX1" fmla="*/ 0 w 397503"/>
              <a:gd name="connsiteY1" fmla="*/ 199517 h 397503"/>
              <a:gd name="connsiteX2" fmla="*/ 199517 w 397503"/>
              <a:gd name="connsiteY2" fmla="*/ 399033 h 397503"/>
              <a:gd name="connsiteX3" fmla="*/ 399033 w 397503"/>
              <a:gd name="connsiteY3" fmla="*/ 199517 h 397503"/>
              <a:gd name="connsiteX4" fmla="*/ 199517 w 397503"/>
              <a:gd name="connsiteY4" fmla="*/ 0 h 397503"/>
              <a:gd name="connsiteX5" fmla="*/ 199517 w 397503"/>
              <a:gd name="connsiteY5" fmla="*/ 342057 h 397503"/>
              <a:gd name="connsiteX6" fmla="*/ 57003 w 397503"/>
              <a:gd name="connsiteY6" fmla="*/ 199543 h 397503"/>
              <a:gd name="connsiteX7" fmla="*/ 199517 w 397503"/>
              <a:gd name="connsiteY7" fmla="*/ 57030 h 397503"/>
              <a:gd name="connsiteX8" fmla="*/ 342030 w 397503"/>
              <a:gd name="connsiteY8" fmla="*/ 199543 h 397503"/>
              <a:gd name="connsiteX9" fmla="*/ 199517 w 397503"/>
              <a:gd name="connsiteY9" fmla="*/ 342057 h 39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03" h="397503">
                <a:moveTo>
                  <a:pt x="199517" y="0"/>
                </a:moveTo>
                <a:cubicBezTo>
                  <a:pt x="89525" y="0"/>
                  <a:pt x="0" y="89498"/>
                  <a:pt x="0" y="199517"/>
                </a:cubicBezTo>
                <a:cubicBezTo>
                  <a:pt x="0" y="309535"/>
                  <a:pt x="89525" y="399033"/>
                  <a:pt x="199517" y="399033"/>
                </a:cubicBezTo>
                <a:cubicBezTo>
                  <a:pt x="309508" y="399033"/>
                  <a:pt x="399033" y="309535"/>
                  <a:pt x="399033" y="199517"/>
                </a:cubicBezTo>
                <a:cubicBezTo>
                  <a:pt x="399033" y="89498"/>
                  <a:pt x="309508" y="0"/>
                  <a:pt x="199517" y="0"/>
                </a:cubicBezTo>
                <a:close/>
                <a:moveTo>
                  <a:pt x="199517" y="342057"/>
                </a:moveTo>
                <a:cubicBezTo>
                  <a:pt x="120935" y="342057"/>
                  <a:pt x="57003" y="278099"/>
                  <a:pt x="57003" y="199543"/>
                </a:cubicBezTo>
                <a:cubicBezTo>
                  <a:pt x="57003" y="120961"/>
                  <a:pt x="120935" y="57030"/>
                  <a:pt x="199517" y="57030"/>
                </a:cubicBezTo>
                <a:cubicBezTo>
                  <a:pt x="278099" y="57030"/>
                  <a:pt x="342030" y="120961"/>
                  <a:pt x="342030" y="199543"/>
                </a:cubicBezTo>
                <a:cubicBezTo>
                  <a:pt x="342030" y="278125"/>
                  <a:pt x="278099" y="342057"/>
                  <a:pt x="199517" y="342057"/>
                </a:cubicBezTo>
                <a:close/>
              </a:path>
            </a:pathLst>
          </a:custGeom>
          <a:solidFill>
            <a:schemeClr val="bg1"/>
          </a:solidFill>
          <a:ln w="3330"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57FECC52-5F10-4C7B-A75C-F245EF59715B}"/>
              </a:ext>
            </a:extLst>
          </p:cNvPr>
          <p:cNvSpPr/>
          <p:nvPr/>
        </p:nvSpPr>
        <p:spPr>
          <a:xfrm>
            <a:off x="3958078" y="-1510215"/>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6" name="手繪多邊形: 圖案 25">
            <a:extLst>
              <a:ext uri="{FF2B5EF4-FFF2-40B4-BE49-F238E27FC236}">
                <a16:creationId xmlns:a16="http://schemas.microsoft.com/office/drawing/2014/main" id="{8B05DDA5-5757-484A-A5E2-4D3C593E32E1}"/>
              </a:ext>
            </a:extLst>
          </p:cNvPr>
          <p:cNvSpPr/>
          <p:nvPr/>
        </p:nvSpPr>
        <p:spPr>
          <a:xfrm>
            <a:off x="4015444" y="-933768"/>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手繪多邊形: 圖案 26">
            <a:extLst>
              <a:ext uri="{FF2B5EF4-FFF2-40B4-BE49-F238E27FC236}">
                <a16:creationId xmlns:a16="http://schemas.microsoft.com/office/drawing/2014/main" id="{7626506C-C3D7-460D-BC4E-16BF0DAD3B14}"/>
              </a:ext>
            </a:extLst>
          </p:cNvPr>
          <p:cNvSpPr/>
          <p:nvPr/>
        </p:nvSpPr>
        <p:spPr>
          <a:xfrm>
            <a:off x="4015444" y="-1444653"/>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8" name="手繪多邊形: 圖案 27">
            <a:extLst>
              <a:ext uri="{FF2B5EF4-FFF2-40B4-BE49-F238E27FC236}">
                <a16:creationId xmlns:a16="http://schemas.microsoft.com/office/drawing/2014/main" id="{1A6FFBD5-A4E9-4D73-8948-C40E314A2CDC}"/>
              </a:ext>
            </a:extLst>
          </p:cNvPr>
          <p:cNvSpPr/>
          <p:nvPr/>
        </p:nvSpPr>
        <p:spPr>
          <a:xfrm>
            <a:off x="4015444" y="-1189211"/>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手繪多邊形: 圖案 28">
            <a:extLst>
              <a:ext uri="{FF2B5EF4-FFF2-40B4-BE49-F238E27FC236}">
                <a16:creationId xmlns:a16="http://schemas.microsoft.com/office/drawing/2014/main" id="{BD07DCD5-7753-4E76-BA9F-B5CC81B31F81}"/>
              </a:ext>
            </a:extLst>
          </p:cNvPr>
          <p:cNvSpPr/>
          <p:nvPr/>
        </p:nvSpPr>
        <p:spPr>
          <a:xfrm>
            <a:off x="4378762" y="-1406409"/>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0" name="手繪多邊形: 圖案 29">
            <a:extLst>
              <a:ext uri="{FF2B5EF4-FFF2-40B4-BE49-F238E27FC236}">
                <a16:creationId xmlns:a16="http://schemas.microsoft.com/office/drawing/2014/main" id="{65567BB2-C9F4-4F81-9F56-642D6FA8638A}"/>
              </a:ext>
            </a:extLst>
          </p:cNvPr>
          <p:cNvSpPr/>
          <p:nvPr/>
        </p:nvSpPr>
        <p:spPr>
          <a:xfrm>
            <a:off x="4378762" y="-1150967"/>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1" name="手繪多邊形: 圖案 30">
            <a:extLst>
              <a:ext uri="{FF2B5EF4-FFF2-40B4-BE49-F238E27FC236}">
                <a16:creationId xmlns:a16="http://schemas.microsoft.com/office/drawing/2014/main" id="{B2185136-8A94-4FDE-9AA6-C5A57B20BBEA}"/>
              </a:ext>
            </a:extLst>
          </p:cNvPr>
          <p:cNvSpPr/>
          <p:nvPr/>
        </p:nvSpPr>
        <p:spPr>
          <a:xfrm>
            <a:off x="4378762" y="-895524"/>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2" name="手繪多邊形: 圖案 31">
            <a:extLst>
              <a:ext uri="{FF2B5EF4-FFF2-40B4-BE49-F238E27FC236}">
                <a16:creationId xmlns:a16="http://schemas.microsoft.com/office/drawing/2014/main" id="{9717512A-D41E-4D48-9878-15AB75810411}"/>
              </a:ext>
            </a:extLst>
          </p:cNvPr>
          <p:cNvSpPr/>
          <p:nvPr/>
        </p:nvSpPr>
        <p:spPr>
          <a:xfrm>
            <a:off x="10338952" y="-1615601"/>
            <a:ext cx="808867" cy="1055044"/>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3" name="手繪多邊形: 圖案 32">
            <a:extLst>
              <a:ext uri="{FF2B5EF4-FFF2-40B4-BE49-F238E27FC236}">
                <a16:creationId xmlns:a16="http://schemas.microsoft.com/office/drawing/2014/main" id="{F5852972-8C85-4387-A690-95EDFA9C3175}"/>
              </a:ext>
            </a:extLst>
          </p:cNvPr>
          <p:cNvSpPr/>
          <p:nvPr/>
        </p:nvSpPr>
        <p:spPr>
          <a:xfrm>
            <a:off x="10514793" y="-1281504"/>
            <a:ext cx="457186" cy="351681"/>
          </a:xfrm>
          <a:custGeom>
            <a:avLst/>
            <a:gdLst>
              <a:gd name="connsiteX0" fmla="*/ 0 w 2641600"/>
              <a:gd name="connsiteY0" fmla="*/ 101600 h 2032000"/>
              <a:gd name="connsiteX1" fmla="*/ 0 w 2641600"/>
              <a:gd name="connsiteY1" fmla="*/ 1930400 h 2032000"/>
              <a:gd name="connsiteX2" fmla="*/ 101600 w 2641600"/>
              <a:gd name="connsiteY2" fmla="*/ 2032000 h 2032000"/>
              <a:gd name="connsiteX3" fmla="*/ 2540000 w 2641600"/>
              <a:gd name="connsiteY3" fmla="*/ 2032000 h 2032000"/>
              <a:gd name="connsiteX4" fmla="*/ 2641600 w 2641600"/>
              <a:gd name="connsiteY4" fmla="*/ 1930400 h 2032000"/>
              <a:gd name="connsiteX5" fmla="*/ 2641600 w 2641600"/>
              <a:gd name="connsiteY5" fmla="*/ 101600 h 2032000"/>
              <a:gd name="connsiteX6" fmla="*/ 2540000 w 2641600"/>
              <a:gd name="connsiteY6" fmla="*/ 0 h 2032000"/>
              <a:gd name="connsiteX7" fmla="*/ 101600 w 2641600"/>
              <a:gd name="connsiteY7" fmla="*/ 0 h 2032000"/>
              <a:gd name="connsiteX8" fmla="*/ 0 w 2641600"/>
              <a:gd name="connsiteY8" fmla="*/ 101600 h 2032000"/>
              <a:gd name="connsiteX9" fmla="*/ 1219200 w 2641600"/>
              <a:gd name="connsiteY9" fmla="*/ 1828800 h 2032000"/>
              <a:gd name="connsiteX10" fmla="*/ 812800 w 2641600"/>
              <a:gd name="connsiteY10" fmla="*/ 1828800 h 2032000"/>
              <a:gd name="connsiteX11" fmla="*/ 812800 w 2641600"/>
              <a:gd name="connsiteY11" fmla="*/ 1625600 h 2032000"/>
              <a:gd name="connsiteX12" fmla="*/ 1219200 w 2641600"/>
              <a:gd name="connsiteY12" fmla="*/ 1625600 h 2032000"/>
              <a:gd name="connsiteX13" fmla="*/ 1219200 w 2641600"/>
              <a:gd name="connsiteY13" fmla="*/ 1422400 h 2032000"/>
              <a:gd name="connsiteX14" fmla="*/ 812800 w 2641600"/>
              <a:gd name="connsiteY14" fmla="*/ 1422400 h 2032000"/>
              <a:gd name="connsiteX15" fmla="*/ 812800 w 2641600"/>
              <a:gd name="connsiteY15" fmla="*/ 1219200 h 2032000"/>
              <a:gd name="connsiteX16" fmla="*/ 1219200 w 2641600"/>
              <a:gd name="connsiteY16" fmla="*/ 1219200 h 2032000"/>
              <a:gd name="connsiteX17" fmla="*/ 1219200 w 2641600"/>
              <a:gd name="connsiteY17" fmla="*/ 1016000 h 2032000"/>
              <a:gd name="connsiteX18" fmla="*/ 812800 w 2641600"/>
              <a:gd name="connsiteY18" fmla="*/ 1016000 h 2032000"/>
              <a:gd name="connsiteX19" fmla="*/ 812800 w 2641600"/>
              <a:gd name="connsiteY19" fmla="*/ 812800 h 2032000"/>
              <a:gd name="connsiteX20" fmla="*/ 1219200 w 2641600"/>
              <a:gd name="connsiteY20" fmla="*/ 812800 h 2032000"/>
              <a:gd name="connsiteX21" fmla="*/ 1828800 w 2641600"/>
              <a:gd name="connsiteY21" fmla="*/ 1828800 h 2032000"/>
              <a:gd name="connsiteX22" fmla="*/ 1422400 w 2641600"/>
              <a:gd name="connsiteY22" fmla="*/ 1828800 h 2032000"/>
              <a:gd name="connsiteX23" fmla="*/ 1422400 w 2641600"/>
              <a:gd name="connsiteY23" fmla="*/ 1625600 h 2032000"/>
              <a:gd name="connsiteX24" fmla="*/ 1828800 w 2641600"/>
              <a:gd name="connsiteY24" fmla="*/ 1625600 h 2032000"/>
              <a:gd name="connsiteX25" fmla="*/ 1828800 w 2641600"/>
              <a:gd name="connsiteY25" fmla="*/ 1422400 h 2032000"/>
              <a:gd name="connsiteX26" fmla="*/ 1422400 w 2641600"/>
              <a:gd name="connsiteY26" fmla="*/ 1422400 h 2032000"/>
              <a:gd name="connsiteX27" fmla="*/ 1422400 w 2641600"/>
              <a:gd name="connsiteY27" fmla="*/ 1219200 h 2032000"/>
              <a:gd name="connsiteX28" fmla="*/ 1828800 w 2641600"/>
              <a:gd name="connsiteY28" fmla="*/ 1219200 h 2032000"/>
              <a:gd name="connsiteX29" fmla="*/ 1828800 w 2641600"/>
              <a:gd name="connsiteY29" fmla="*/ 1016000 h 2032000"/>
              <a:gd name="connsiteX30" fmla="*/ 1422400 w 2641600"/>
              <a:gd name="connsiteY30" fmla="*/ 1016000 h 2032000"/>
              <a:gd name="connsiteX31" fmla="*/ 1422400 w 2641600"/>
              <a:gd name="connsiteY31" fmla="*/ 812800 h 2032000"/>
              <a:gd name="connsiteX32" fmla="*/ 1828800 w 2641600"/>
              <a:gd name="connsiteY32" fmla="*/ 812800 h 2032000"/>
              <a:gd name="connsiteX33" fmla="*/ 2438400 w 2641600"/>
              <a:gd name="connsiteY33" fmla="*/ 1828800 h 2032000"/>
              <a:gd name="connsiteX34" fmla="*/ 2032000 w 2641600"/>
              <a:gd name="connsiteY34" fmla="*/ 1828800 h 2032000"/>
              <a:gd name="connsiteX35" fmla="*/ 2032000 w 2641600"/>
              <a:gd name="connsiteY35" fmla="*/ 1625600 h 2032000"/>
              <a:gd name="connsiteX36" fmla="*/ 2438400 w 2641600"/>
              <a:gd name="connsiteY36" fmla="*/ 1625600 h 2032000"/>
              <a:gd name="connsiteX37" fmla="*/ 2438400 w 2641600"/>
              <a:gd name="connsiteY37" fmla="*/ 1422400 h 2032000"/>
              <a:gd name="connsiteX38" fmla="*/ 2032000 w 2641600"/>
              <a:gd name="connsiteY38" fmla="*/ 1422400 h 2032000"/>
              <a:gd name="connsiteX39" fmla="*/ 2032000 w 2641600"/>
              <a:gd name="connsiteY39" fmla="*/ 1219200 h 2032000"/>
              <a:gd name="connsiteX40" fmla="*/ 2438400 w 2641600"/>
              <a:gd name="connsiteY40" fmla="*/ 1219200 h 2032000"/>
              <a:gd name="connsiteX41" fmla="*/ 2438400 w 2641600"/>
              <a:gd name="connsiteY41" fmla="*/ 1016000 h 2032000"/>
              <a:gd name="connsiteX42" fmla="*/ 2032000 w 2641600"/>
              <a:gd name="connsiteY42" fmla="*/ 1016000 h 2032000"/>
              <a:gd name="connsiteX43" fmla="*/ 2032000 w 2641600"/>
              <a:gd name="connsiteY43" fmla="*/ 812800 h 2032000"/>
              <a:gd name="connsiteX44" fmla="*/ 2438400 w 2641600"/>
              <a:gd name="connsiteY44" fmla="*/ 812800 h 2032000"/>
              <a:gd name="connsiteX45" fmla="*/ 203200 w 2641600"/>
              <a:gd name="connsiteY45" fmla="*/ 203200 h 2032000"/>
              <a:gd name="connsiteX46" fmla="*/ 2438400 w 2641600"/>
              <a:gd name="connsiteY46" fmla="*/ 203200 h 2032000"/>
              <a:gd name="connsiteX47" fmla="*/ 2438400 w 2641600"/>
              <a:gd name="connsiteY47" fmla="*/ 609600 h 2032000"/>
              <a:gd name="connsiteX48" fmla="*/ 203200 w 2641600"/>
              <a:gd name="connsiteY48" fmla="*/ 609600 h 2032000"/>
              <a:gd name="connsiteX49" fmla="*/ 203200 w 2641600"/>
              <a:gd name="connsiteY49" fmla="*/ 812800 h 2032000"/>
              <a:gd name="connsiteX50" fmla="*/ 609600 w 2641600"/>
              <a:gd name="connsiteY50" fmla="*/ 812800 h 2032000"/>
              <a:gd name="connsiteX51" fmla="*/ 609600 w 2641600"/>
              <a:gd name="connsiteY51" fmla="*/ 1016000 h 2032000"/>
              <a:gd name="connsiteX52" fmla="*/ 203200 w 2641600"/>
              <a:gd name="connsiteY52" fmla="*/ 1016000 h 2032000"/>
              <a:gd name="connsiteX53" fmla="*/ 203200 w 2641600"/>
              <a:gd name="connsiteY53" fmla="*/ 1219200 h 2032000"/>
              <a:gd name="connsiteX54" fmla="*/ 609600 w 2641600"/>
              <a:gd name="connsiteY54" fmla="*/ 1219200 h 2032000"/>
              <a:gd name="connsiteX55" fmla="*/ 609600 w 2641600"/>
              <a:gd name="connsiteY55" fmla="*/ 1422400 h 2032000"/>
              <a:gd name="connsiteX56" fmla="*/ 203200 w 2641600"/>
              <a:gd name="connsiteY56" fmla="*/ 1422400 h 2032000"/>
              <a:gd name="connsiteX57" fmla="*/ 203200 w 2641600"/>
              <a:gd name="connsiteY57" fmla="*/ 1625600 h 2032000"/>
              <a:gd name="connsiteX58" fmla="*/ 609600 w 2641600"/>
              <a:gd name="connsiteY58" fmla="*/ 1625600 h 2032000"/>
              <a:gd name="connsiteX59" fmla="*/ 609600 w 2641600"/>
              <a:gd name="connsiteY59" fmla="*/ 1828800 h 2032000"/>
              <a:gd name="connsiteX60" fmla="*/ 203200 w 2641600"/>
              <a:gd name="connsiteY60" fmla="*/ 18288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41600" h="2032000">
                <a:moveTo>
                  <a:pt x="0" y="101600"/>
                </a:moveTo>
                <a:lnTo>
                  <a:pt x="0" y="1930400"/>
                </a:lnTo>
                <a:cubicBezTo>
                  <a:pt x="0" y="1986508"/>
                  <a:pt x="45492" y="2032000"/>
                  <a:pt x="101600" y="2032000"/>
                </a:cubicBezTo>
                <a:lnTo>
                  <a:pt x="2540000" y="2032000"/>
                </a:lnTo>
                <a:cubicBezTo>
                  <a:pt x="2596108" y="2032000"/>
                  <a:pt x="2641600" y="1986508"/>
                  <a:pt x="2641600" y="1930400"/>
                </a:cubicBezTo>
                <a:lnTo>
                  <a:pt x="2641600" y="101600"/>
                </a:lnTo>
                <a:cubicBezTo>
                  <a:pt x="2641600" y="45492"/>
                  <a:pt x="2596108" y="0"/>
                  <a:pt x="2540000" y="0"/>
                </a:cubicBezTo>
                <a:lnTo>
                  <a:pt x="101600" y="0"/>
                </a:lnTo>
                <a:cubicBezTo>
                  <a:pt x="45492" y="0"/>
                  <a:pt x="0" y="45492"/>
                  <a:pt x="0" y="101600"/>
                </a:cubicBezTo>
                <a:close/>
                <a:moveTo>
                  <a:pt x="1219200" y="1828800"/>
                </a:moveTo>
                <a:lnTo>
                  <a:pt x="812800" y="1828800"/>
                </a:lnTo>
                <a:lnTo>
                  <a:pt x="812800" y="1625600"/>
                </a:lnTo>
                <a:lnTo>
                  <a:pt x="1219200" y="1625600"/>
                </a:lnTo>
                <a:close/>
                <a:moveTo>
                  <a:pt x="1219200" y="1422400"/>
                </a:moveTo>
                <a:lnTo>
                  <a:pt x="812800" y="1422400"/>
                </a:lnTo>
                <a:lnTo>
                  <a:pt x="812800" y="1219200"/>
                </a:lnTo>
                <a:lnTo>
                  <a:pt x="1219200" y="1219200"/>
                </a:lnTo>
                <a:close/>
                <a:moveTo>
                  <a:pt x="1219200" y="1016000"/>
                </a:moveTo>
                <a:lnTo>
                  <a:pt x="812800" y="1016000"/>
                </a:lnTo>
                <a:lnTo>
                  <a:pt x="812800" y="812800"/>
                </a:lnTo>
                <a:lnTo>
                  <a:pt x="1219200" y="812800"/>
                </a:lnTo>
                <a:close/>
                <a:moveTo>
                  <a:pt x="1828800" y="1828800"/>
                </a:moveTo>
                <a:lnTo>
                  <a:pt x="1422400" y="1828800"/>
                </a:lnTo>
                <a:lnTo>
                  <a:pt x="1422400" y="1625600"/>
                </a:lnTo>
                <a:lnTo>
                  <a:pt x="1828800" y="1625600"/>
                </a:lnTo>
                <a:close/>
                <a:moveTo>
                  <a:pt x="1828800" y="1422400"/>
                </a:moveTo>
                <a:lnTo>
                  <a:pt x="1422400" y="1422400"/>
                </a:lnTo>
                <a:lnTo>
                  <a:pt x="1422400" y="1219200"/>
                </a:lnTo>
                <a:lnTo>
                  <a:pt x="1828800" y="1219200"/>
                </a:lnTo>
                <a:close/>
                <a:moveTo>
                  <a:pt x="1828800" y="1016000"/>
                </a:moveTo>
                <a:lnTo>
                  <a:pt x="1422400" y="1016000"/>
                </a:lnTo>
                <a:lnTo>
                  <a:pt x="1422400" y="812800"/>
                </a:lnTo>
                <a:lnTo>
                  <a:pt x="1828800" y="812800"/>
                </a:lnTo>
                <a:close/>
                <a:moveTo>
                  <a:pt x="2438400" y="1828800"/>
                </a:moveTo>
                <a:lnTo>
                  <a:pt x="2032000" y="1828800"/>
                </a:lnTo>
                <a:lnTo>
                  <a:pt x="2032000" y="1625600"/>
                </a:lnTo>
                <a:lnTo>
                  <a:pt x="2438400" y="1625600"/>
                </a:lnTo>
                <a:close/>
                <a:moveTo>
                  <a:pt x="2438400" y="1422400"/>
                </a:moveTo>
                <a:lnTo>
                  <a:pt x="2032000" y="1422400"/>
                </a:lnTo>
                <a:lnTo>
                  <a:pt x="2032000" y="1219200"/>
                </a:lnTo>
                <a:lnTo>
                  <a:pt x="2438400" y="1219200"/>
                </a:lnTo>
                <a:close/>
                <a:moveTo>
                  <a:pt x="2438400" y="1016000"/>
                </a:moveTo>
                <a:lnTo>
                  <a:pt x="2032000" y="1016000"/>
                </a:lnTo>
                <a:lnTo>
                  <a:pt x="2032000" y="812800"/>
                </a:lnTo>
                <a:lnTo>
                  <a:pt x="2438400" y="812800"/>
                </a:lnTo>
                <a:close/>
                <a:moveTo>
                  <a:pt x="203200" y="203200"/>
                </a:moveTo>
                <a:lnTo>
                  <a:pt x="2438400" y="203200"/>
                </a:lnTo>
                <a:lnTo>
                  <a:pt x="2438400" y="609600"/>
                </a:lnTo>
                <a:lnTo>
                  <a:pt x="203200" y="609600"/>
                </a:lnTo>
                <a:close/>
                <a:moveTo>
                  <a:pt x="203200" y="812800"/>
                </a:moveTo>
                <a:lnTo>
                  <a:pt x="609600" y="812800"/>
                </a:lnTo>
                <a:lnTo>
                  <a:pt x="609600" y="1016000"/>
                </a:lnTo>
                <a:lnTo>
                  <a:pt x="203200" y="1016000"/>
                </a:lnTo>
                <a:close/>
                <a:moveTo>
                  <a:pt x="203200" y="1219200"/>
                </a:moveTo>
                <a:lnTo>
                  <a:pt x="609600" y="1219200"/>
                </a:lnTo>
                <a:lnTo>
                  <a:pt x="609600" y="1422400"/>
                </a:lnTo>
                <a:lnTo>
                  <a:pt x="203200" y="1422400"/>
                </a:lnTo>
                <a:close/>
                <a:moveTo>
                  <a:pt x="203200" y="1625600"/>
                </a:moveTo>
                <a:lnTo>
                  <a:pt x="609600" y="1625600"/>
                </a:lnTo>
                <a:lnTo>
                  <a:pt x="609600" y="1828800"/>
                </a:lnTo>
                <a:lnTo>
                  <a:pt x="203200" y="1828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4" name="手繪多邊形: 圖案 33">
            <a:extLst>
              <a:ext uri="{FF2B5EF4-FFF2-40B4-BE49-F238E27FC236}">
                <a16:creationId xmlns:a16="http://schemas.microsoft.com/office/drawing/2014/main" id="{216C6B31-D424-4D92-9E24-0FCA6741D9AA}"/>
              </a:ext>
            </a:extLst>
          </p:cNvPr>
          <p:cNvSpPr/>
          <p:nvPr/>
        </p:nvSpPr>
        <p:spPr>
          <a:xfrm>
            <a:off x="10725801" y="-87707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5" name="手繪多邊形: 圖案 34">
            <a:extLst>
              <a:ext uri="{FF2B5EF4-FFF2-40B4-BE49-F238E27FC236}">
                <a16:creationId xmlns:a16="http://schemas.microsoft.com/office/drawing/2014/main" id="{0795F701-E09B-4A75-8264-BED9D93CDE73}"/>
              </a:ext>
            </a:extLst>
          </p:cNvPr>
          <p:cNvSpPr/>
          <p:nvPr/>
        </p:nvSpPr>
        <p:spPr>
          <a:xfrm>
            <a:off x="10655465" y="-87707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6" name="手繪多邊形: 圖案 35">
            <a:extLst>
              <a:ext uri="{FF2B5EF4-FFF2-40B4-BE49-F238E27FC236}">
                <a16:creationId xmlns:a16="http://schemas.microsoft.com/office/drawing/2014/main" id="{EE39D287-3EC3-462C-9E34-A17EF4C50456}"/>
              </a:ext>
            </a:extLst>
          </p:cNvPr>
          <p:cNvSpPr/>
          <p:nvPr/>
        </p:nvSpPr>
        <p:spPr>
          <a:xfrm>
            <a:off x="10796138" y="-87707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7" name="手繪多邊形: 圖案 36">
            <a:extLst>
              <a:ext uri="{FF2B5EF4-FFF2-40B4-BE49-F238E27FC236}">
                <a16:creationId xmlns:a16="http://schemas.microsoft.com/office/drawing/2014/main" id="{D5B7998C-6AC9-421C-824F-945AD6D13B63}"/>
              </a:ext>
            </a:extLst>
          </p:cNvPr>
          <p:cNvSpPr/>
          <p:nvPr/>
        </p:nvSpPr>
        <p:spPr>
          <a:xfrm>
            <a:off x="10866474" y="-87707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8" name="手繪多邊形: 圖案 37">
            <a:extLst>
              <a:ext uri="{FF2B5EF4-FFF2-40B4-BE49-F238E27FC236}">
                <a16:creationId xmlns:a16="http://schemas.microsoft.com/office/drawing/2014/main" id="{50FDAA3E-1ACA-4F5C-8076-BF9D30E0B304}"/>
              </a:ext>
            </a:extLst>
          </p:cNvPr>
          <p:cNvSpPr/>
          <p:nvPr/>
        </p:nvSpPr>
        <p:spPr>
          <a:xfrm>
            <a:off x="10585129" y="-877070"/>
            <a:ext cx="35168" cy="35168"/>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9" name="手繪多邊形: 圖案 38">
            <a:extLst>
              <a:ext uri="{FF2B5EF4-FFF2-40B4-BE49-F238E27FC236}">
                <a16:creationId xmlns:a16="http://schemas.microsoft.com/office/drawing/2014/main" id="{1911D246-8AF3-4E88-9B53-C744BED994BB}"/>
              </a:ext>
            </a:extLst>
          </p:cNvPr>
          <p:cNvSpPr/>
          <p:nvPr/>
        </p:nvSpPr>
        <p:spPr>
          <a:xfrm>
            <a:off x="10585129" y="-806734"/>
            <a:ext cx="316513" cy="35168"/>
          </a:xfrm>
          <a:custGeom>
            <a:avLst/>
            <a:gdLst>
              <a:gd name="connsiteX0" fmla="*/ 0 w 1828800"/>
              <a:gd name="connsiteY0" fmla="*/ 0 h 203200"/>
              <a:gd name="connsiteX1" fmla="*/ 1828800 w 1828800"/>
              <a:gd name="connsiteY1" fmla="*/ 0 h 203200"/>
              <a:gd name="connsiteX2" fmla="*/ 1828800 w 1828800"/>
              <a:gd name="connsiteY2" fmla="*/ 203200 h 203200"/>
              <a:gd name="connsiteX3" fmla="*/ 0 w 1828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828800" h="203200">
                <a:moveTo>
                  <a:pt x="0" y="0"/>
                </a:moveTo>
                <a:lnTo>
                  <a:pt x="1828800" y="0"/>
                </a:lnTo>
                <a:lnTo>
                  <a:pt x="18288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0" name="手繪多邊形: 圖案 39">
            <a:extLst>
              <a:ext uri="{FF2B5EF4-FFF2-40B4-BE49-F238E27FC236}">
                <a16:creationId xmlns:a16="http://schemas.microsoft.com/office/drawing/2014/main" id="{42CEA42D-C093-48C8-920A-05FCC8F46662}"/>
              </a:ext>
            </a:extLst>
          </p:cNvPr>
          <p:cNvSpPr/>
          <p:nvPr/>
        </p:nvSpPr>
        <p:spPr>
          <a:xfrm>
            <a:off x="6916320" y="7183349"/>
            <a:ext cx="397395" cy="902610"/>
          </a:xfrm>
          <a:custGeom>
            <a:avLst/>
            <a:gdLst>
              <a:gd name="connsiteX0" fmla="*/ 383934 w 474792"/>
              <a:gd name="connsiteY0" fmla="*/ 50056 h 1078405"/>
              <a:gd name="connsiteX1" fmla="*/ 375101 w 474792"/>
              <a:gd name="connsiteY1" fmla="*/ 35333 h 1078405"/>
              <a:gd name="connsiteX2" fmla="*/ 251434 w 474792"/>
              <a:gd name="connsiteY2" fmla="*/ 0 h 1078405"/>
              <a:gd name="connsiteX3" fmla="*/ 245545 w 474792"/>
              <a:gd name="connsiteY3" fmla="*/ 0 h 1078405"/>
              <a:gd name="connsiteX4" fmla="*/ 242600 w 474792"/>
              <a:gd name="connsiteY4" fmla="*/ 0 h 1078405"/>
              <a:gd name="connsiteX5" fmla="*/ 236711 w 474792"/>
              <a:gd name="connsiteY5" fmla="*/ 0 h 1078405"/>
              <a:gd name="connsiteX6" fmla="*/ 230822 w 474792"/>
              <a:gd name="connsiteY6" fmla="*/ 0 h 1078405"/>
              <a:gd name="connsiteX7" fmla="*/ 107155 w 474792"/>
              <a:gd name="connsiteY7" fmla="*/ 35333 h 1078405"/>
              <a:gd name="connsiteX8" fmla="*/ 98322 w 474792"/>
              <a:gd name="connsiteY8" fmla="*/ 50056 h 1078405"/>
              <a:gd name="connsiteX9" fmla="*/ 1155 w 474792"/>
              <a:gd name="connsiteY9" fmla="*/ 368057 h 1078405"/>
              <a:gd name="connsiteX10" fmla="*/ 7044 w 474792"/>
              <a:gd name="connsiteY10" fmla="*/ 394557 h 1078405"/>
              <a:gd name="connsiteX11" fmla="*/ 30600 w 474792"/>
              <a:gd name="connsiteY11" fmla="*/ 406334 h 1078405"/>
              <a:gd name="connsiteX12" fmla="*/ 92433 w 474792"/>
              <a:gd name="connsiteY12" fmla="*/ 406334 h 1078405"/>
              <a:gd name="connsiteX13" fmla="*/ 92433 w 474792"/>
              <a:gd name="connsiteY13" fmla="*/ 474057 h 1078405"/>
              <a:gd name="connsiteX14" fmla="*/ 62989 w 474792"/>
              <a:gd name="connsiteY14" fmla="*/ 524112 h 1078405"/>
              <a:gd name="connsiteX15" fmla="*/ 121878 w 474792"/>
              <a:gd name="connsiteY15" fmla="*/ 583001 h 1078405"/>
              <a:gd name="connsiteX16" fmla="*/ 180767 w 474792"/>
              <a:gd name="connsiteY16" fmla="*/ 524112 h 1078405"/>
              <a:gd name="connsiteX17" fmla="*/ 151322 w 474792"/>
              <a:gd name="connsiteY17" fmla="*/ 474057 h 1078405"/>
              <a:gd name="connsiteX18" fmla="*/ 151322 w 474792"/>
              <a:gd name="connsiteY18" fmla="*/ 406334 h 1078405"/>
              <a:gd name="connsiteX19" fmla="*/ 210211 w 474792"/>
              <a:gd name="connsiteY19" fmla="*/ 406334 h 1078405"/>
              <a:gd name="connsiteX20" fmla="*/ 210211 w 474792"/>
              <a:gd name="connsiteY20" fmla="*/ 1021725 h 1078405"/>
              <a:gd name="connsiteX21" fmla="*/ 95378 w 474792"/>
              <a:gd name="connsiteY21" fmla="*/ 1021725 h 1078405"/>
              <a:gd name="connsiteX22" fmla="*/ 65933 w 474792"/>
              <a:gd name="connsiteY22" fmla="*/ 1051169 h 1078405"/>
              <a:gd name="connsiteX23" fmla="*/ 95378 w 474792"/>
              <a:gd name="connsiteY23" fmla="*/ 1080614 h 1078405"/>
              <a:gd name="connsiteX24" fmla="*/ 380989 w 474792"/>
              <a:gd name="connsiteY24" fmla="*/ 1080614 h 1078405"/>
              <a:gd name="connsiteX25" fmla="*/ 410434 w 474792"/>
              <a:gd name="connsiteY25" fmla="*/ 1051169 h 1078405"/>
              <a:gd name="connsiteX26" fmla="*/ 380989 w 474792"/>
              <a:gd name="connsiteY26" fmla="*/ 1021725 h 1078405"/>
              <a:gd name="connsiteX27" fmla="*/ 266156 w 474792"/>
              <a:gd name="connsiteY27" fmla="*/ 1021725 h 1078405"/>
              <a:gd name="connsiteX28" fmla="*/ 266156 w 474792"/>
              <a:gd name="connsiteY28" fmla="*/ 406334 h 1078405"/>
              <a:gd name="connsiteX29" fmla="*/ 448712 w 474792"/>
              <a:gd name="connsiteY29" fmla="*/ 406334 h 1078405"/>
              <a:gd name="connsiteX30" fmla="*/ 448712 w 474792"/>
              <a:gd name="connsiteY30" fmla="*/ 403390 h 1078405"/>
              <a:gd name="connsiteX31" fmla="*/ 472267 w 474792"/>
              <a:gd name="connsiteY31" fmla="*/ 391612 h 1078405"/>
              <a:gd name="connsiteX32" fmla="*/ 478156 w 474792"/>
              <a:gd name="connsiteY32" fmla="*/ 365112 h 1078405"/>
              <a:gd name="connsiteX33" fmla="*/ 383934 w 474792"/>
              <a:gd name="connsiteY33" fmla="*/ 50056 h 1078405"/>
              <a:gd name="connsiteX34" fmla="*/ 68878 w 474792"/>
              <a:gd name="connsiteY34" fmla="*/ 344497 h 1078405"/>
              <a:gd name="connsiteX35" fmla="*/ 148378 w 474792"/>
              <a:gd name="connsiteY35" fmla="*/ 79497 h 1078405"/>
              <a:gd name="connsiteX36" fmla="*/ 233767 w 474792"/>
              <a:gd name="connsiteY36" fmla="*/ 64774 h 1078405"/>
              <a:gd name="connsiteX37" fmla="*/ 236711 w 474792"/>
              <a:gd name="connsiteY37" fmla="*/ 64774 h 1078405"/>
              <a:gd name="connsiteX38" fmla="*/ 239656 w 474792"/>
              <a:gd name="connsiteY38" fmla="*/ 64774 h 1078405"/>
              <a:gd name="connsiteX39" fmla="*/ 242600 w 474792"/>
              <a:gd name="connsiteY39" fmla="*/ 64774 h 1078405"/>
              <a:gd name="connsiteX40" fmla="*/ 327989 w 474792"/>
              <a:gd name="connsiteY40" fmla="*/ 79497 h 1078405"/>
              <a:gd name="connsiteX41" fmla="*/ 407489 w 474792"/>
              <a:gd name="connsiteY41" fmla="*/ 344497 h 1078405"/>
              <a:gd name="connsiteX42" fmla="*/ 68878 w 474792"/>
              <a:gd name="connsiteY42" fmla="*/ 344497 h 10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4792" h="1078405">
                <a:moveTo>
                  <a:pt x="383934" y="50056"/>
                </a:moveTo>
                <a:cubicBezTo>
                  <a:pt x="380989" y="44167"/>
                  <a:pt x="378045" y="41222"/>
                  <a:pt x="375101" y="35333"/>
                </a:cubicBezTo>
                <a:cubicBezTo>
                  <a:pt x="345656" y="11778"/>
                  <a:pt x="292656" y="2944"/>
                  <a:pt x="251434" y="0"/>
                </a:cubicBezTo>
                <a:cubicBezTo>
                  <a:pt x="248489" y="0"/>
                  <a:pt x="248489" y="0"/>
                  <a:pt x="245545" y="0"/>
                </a:cubicBezTo>
                <a:lnTo>
                  <a:pt x="242600" y="0"/>
                </a:lnTo>
                <a:lnTo>
                  <a:pt x="236711" y="0"/>
                </a:lnTo>
                <a:cubicBezTo>
                  <a:pt x="233767" y="0"/>
                  <a:pt x="233767" y="0"/>
                  <a:pt x="230822" y="0"/>
                </a:cubicBezTo>
                <a:cubicBezTo>
                  <a:pt x="189600" y="2944"/>
                  <a:pt x="136600" y="8833"/>
                  <a:pt x="107155" y="35333"/>
                </a:cubicBezTo>
                <a:cubicBezTo>
                  <a:pt x="104211" y="38278"/>
                  <a:pt x="98322" y="44167"/>
                  <a:pt x="98322" y="50056"/>
                </a:cubicBezTo>
                <a:lnTo>
                  <a:pt x="1155" y="368057"/>
                </a:lnTo>
                <a:cubicBezTo>
                  <a:pt x="-1789" y="376890"/>
                  <a:pt x="1155" y="385723"/>
                  <a:pt x="7044" y="394557"/>
                </a:cubicBezTo>
                <a:cubicBezTo>
                  <a:pt x="12933" y="403390"/>
                  <a:pt x="21766" y="406334"/>
                  <a:pt x="30600" y="406334"/>
                </a:cubicBezTo>
                <a:lnTo>
                  <a:pt x="92433" y="406334"/>
                </a:lnTo>
                <a:lnTo>
                  <a:pt x="92433" y="474057"/>
                </a:lnTo>
                <a:cubicBezTo>
                  <a:pt x="74766" y="482890"/>
                  <a:pt x="62989" y="503501"/>
                  <a:pt x="62989" y="524112"/>
                </a:cubicBezTo>
                <a:cubicBezTo>
                  <a:pt x="62989" y="556501"/>
                  <a:pt x="89489" y="583001"/>
                  <a:pt x="121878" y="583001"/>
                </a:cubicBezTo>
                <a:cubicBezTo>
                  <a:pt x="154267" y="583001"/>
                  <a:pt x="180767" y="556501"/>
                  <a:pt x="180767" y="524112"/>
                </a:cubicBezTo>
                <a:cubicBezTo>
                  <a:pt x="180767" y="503501"/>
                  <a:pt x="168989" y="482890"/>
                  <a:pt x="151322" y="474057"/>
                </a:cubicBezTo>
                <a:lnTo>
                  <a:pt x="151322" y="406334"/>
                </a:lnTo>
                <a:lnTo>
                  <a:pt x="210211" y="406334"/>
                </a:lnTo>
                <a:lnTo>
                  <a:pt x="210211" y="1021725"/>
                </a:lnTo>
                <a:lnTo>
                  <a:pt x="95378" y="1021725"/>
                </a:lnTo>
                <a:cubicBezTo>
                  <a:pt x="77711" y="1021725"/>
                  <a:pt x="65933" y="1033503"/>
                  <a:pt x="65933" y="1051169"/>
                </a:cubicBezTo>
                <a:cubicBezTo>
                  <a:pt x="65933" y="1068836"/>
                  <a:pt x="77711" y="1080614"/>
                  <a:pt x="95378" y="1080614"/>
                </a:cubicBezTo>
                <a:lnTo>
                  <a:pt x="380989" y="1080614"/>
                </a:lnTo>
                <a:cubicBezTo>
                  <a:pt x="398656" y="1080614"/>
                  <a:pt x="410434" y="1068836"/>
                  <a:pt x="410434" y="1051169"/>
                </a:cubicBezTo>
                <a:cubicBezTo>
                  <a:pt x="410434" y="1033503"/>
                  <a:pt x="398656" y="1021725"/>
                  <a:pt x="380989" y="1021725"/>
                </a:cubicBezTo>
                <a:lnTo>
                  <a:pt x="266156" y="1021725"/>
                </a:lnTo>
                <a:lnTo>
                  <a:pt x="266156" y="406334"/>
                </a:lnTo>
                <a:lnTo>
                  <a:pt x="448712" y="406334"/>
                </a:lnTo>
                <a:lnTo>
                  <a:pt x="448712" y="403390"/>
                </a:lnTo>
                <a:cubicBezTo>
                  <a:pt x="457545" y="403390"/>
                  <a:pt x="466379" y="400445"/>
                  <a:pt x="472267" y="391612"/>
                </a:cubicBezTo>
                <a:cubicBezTo>
                  <a:pt x="478156" y="382779"/>
                  <a:pt x="478156" y="373945"/>
                  <a:pt x="478156" y="365112"/>
                </a:cubicBezTo>
                <a:lnTo>
                  <a:pt x="383934" y="50056"/>
                </a:lnTo>
                <a:close/>
                <a:moveTo>
                  <a:pt x="68878" y="344497"/>
                </a:moveTo>
                <a:lnTo>
                  <a:pt x="148378" y="79497"/>
                </a:lnTo>
                <a:cubicBezTo>
                  <a:pt x="163100" y="70663"/>
                  <a:pt x="198433" y="64774"/>
                  <a:pt x="233767" y="64774"/>
                </a:cubicBezTo>
                <a:lnTo>
                  <a:pt x="236711" y="64774"/>
                </a:lnTo>
                <a:lnTo>
                  <a:pt x="239656" y="64774"/>
                </a:lnTo>
                <a:lnTo>
                  <a:pt x="242600" y="64774"/>
                </a:lnTo>
                <a:cubicBezTo>
                  <a:pt x="280878" y="64774"/>
                  <a:pt x="313267" y="73608"/>
                  <a:pt x="327989" y="79497"/>
                </a:cubicBezTo>
                <a:lnTo>
                  <a:pt x="407489" y="344497"/>
                </a:lnTo>
                <a:lnTo>
                  <a:pt x="68878" y="34449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1" name="手繪多邊形: 圖案 40">
            <a:extLst>
              <a:ext uri="{FF2B5EF4-FFF2-40B4-BE49-F238E27FC236}">
                <a16:creationId xmlns:a16="http://schemas.microsoft.com/office/drawing/2014/main" id="{8C623F8B-200C-4C9D-BECA-65760A6140DB}"/>
              </a:ext>
            </a:extLst>
          </p:cNvPr>
          <p:cNvSpPr/>
          <p:nvPr/>
        </p:nvSpPr>
        <p:spPr>
          <a:xfrm>
            <a:off x="7333781" y="7508655"/>
            <a:ext cx="1031993" cy="576069"/>
          </a:xfrm>
          <a:custGeom>
            <a:avLst/>
            <a:gdLst>
              <a:gd name="connsiteX0" fmla="*/ 1171892 w 1232989"/>
              <a:gd name="connsiteY0" fmla="*/ 309167 h 688265"/>
              <a:gd name="connsiteX1" fmla="*/ 1157170 w 1232989"/>
              <a:gd name="connsiteY1" fmla="*/ 309167 h 688265"/>
              <a:gd name="connsiteX2" fmla="*/ 1157170 w 1232989"/>
              <a:gd name="connsiteY2" fmla="*/ 153111 h 688265"/>
              <a:gd name="connsiteX3" fmla="*/ 1004058 w 1232989"/>
              <a:gd name="connsiteY3" fmla="*/ 0 h 688265"/>
              <a:gd name="connsiteX4" fmla="*/ 742002 w 1232989"/>
              <a:gd name="connsiteY4" fmla="*/ 0 h 688265"/>
              <a:gd name="connsiteX5" fmla="*/ 618335 w 1232989"/>
              <a:gd name="connsiteY5" fmla="*/ 53000 h 688265"/>
              <a:gd name="connsiteX6" fmla="*/ 494668 w 1232989"/>
              <a:gd name="connsiteY6" fmla="*/ 0 h 688265"/>
              <a:gd name="connsiteX7" fmla="*/ 232612 w 1232989"/>
              <a:gd name="connsiteY7" fmla="*/ 0 h 688265"/>
              <a:gd name="connsiteX8" fmla="*/ 79500 w 1232989"/>
              <a:gd name="connsiteY8" fmla="*/ 153111 h 688265"/>
              <a:gd name="connsiteX9" fmla="*/ 79500 w 1232989"/>
              <a:gd name="connsiteY9" fmla="*/ 309167 h 688265"/>
              <a:gd name="connsiteX10" fmla="*/ 64778 w 1232989"/>
              <a:gd name="connsiteY10" fmla="*/ 309167 h 688265"/>
              <a:gd name="connsiteX11" fmla="*/ 0 w 1232989"/>
              <a:gd name="connsiteY11" fmla="*/ 373945 h 688265"/>
              <a:gd name="connsiteX12" fmla="*/ 0 w 1232989"/>
              <a:gd name="connsiteY12" fmla="*/ 535890 h 688265"/>
              <a:gd name="connsiteX13" fmla="*/ 64778 w 1232989"/>
              <a:gd name="connsiteY13" fmla="*/ 600668 h 688265"/>
              <a:gd name="connsiteX14" fmla="*/ 79500 w 1232989"/>
              <a:gd name="connsiteY14" fmla="*/ 600668 h 688265"/>
              <a:gd name="connsiteX15" fmla="*/ 79500 w 1232989"/>
              <a:gd name="connsiteY15" fmla="*/ 659557 h 688265"/>
              <a:gd name="connsiteX16" fmla="*/ 108945 w 1232989"/>
              <a:gd name="connsiteY16" fmla="*/ 689002 h 688265"/>
              <a:gd name="connsiteX17" fmla="*/ 138389 w 1232989"/>
              <a:gd name="connsiteY17" fmla="*/ 659557 h 688265"/>
              <a:gd name="connsiteX18" fmla="*/ 138389 w 1232989"/>
              <a:gd name="connsiteY18" fmla="*/ 600668 h 688265"/>
              <a:gd name="connsiteX19" fmla="*/ 1095336 w 1232989"/>
              <a:gd name="connsiteY19" fmla="*/ 600668 h 688265"/>
              <a:gd name="connsiteX20" fmla="*/ 1095336 w 1232989"/>
              <a:gd name="connsiteY20" fmla="*/ 659557 h 688265"/>
              <a:gd name="connsiteX21" fmla="*/ 1124781 w 1232989"/>
              <a:gd name="connsiteY21" fmla="*/ 689002 h 688265"/>
              <a:gd name="connsiteX22" fmla="*/ 1154225 w 1232989"/>
              <a:gd name="connsiteY22" fmla="*/ 659557 h 688265"/>
              <a:gd name="connsiteX23" fmla="*/ 1154225 w 1232989"/>
              <a:gd name="connsiteY23" fmla="*/ 600668 h 688265"/>
              <a:gd name="connsiteX24" fmla="*/ 1168947 w 1232989"/>
              <a:gd name="connsiteY24" fmla="*/ 600668 h 688265"/>
              <a:gd name="connsiteX25" fmla="*/ 1233725 w 1232989"/>
              <a:gd name="connsiteY25" fmla="*/ 535890 h 688265"/>
              <a:gd name="connsiteX26" fmla="*/ 1233725 w 1232989"/>
              <a:gd name="connsiteY26" fmla="*/ 373945 h 688265"/>
              <a:gd name="connsiteX27" fmla="*/ 1171892 w 1232989"/>
              <a:gd name="connsiteY27" fmla="*/ 309167 h 688265"/>
              <a:gd name="connsiteX28" fmla="*/ 647779 w 1232989"/>
              <a:gd name="connsiteY28" fmla="*/ 153115 h 688265"/>
              <a:gd name="connsiteX29" fmla="*/ 742002 w 1232989"/>
              <a:gd name="connsiteY29" fmla="*/ 58893 h 688265"/>
              <a:gd name="connsiteX30" fmla="*/ 1004058 w 1232989"/>
              <a:gd name="connsiteY30" fmla="*/ 58893 h 688265"/>
              <a:gd name="connsiteX31" fmla="*/ 1098281 w 1232989"/>
              <a:gd name="connsiteY31" fmla="*/ 153115 h 688265"/>
              <a:gd name="connsiteX32" fmla="*/ 1098281 w 1232989"/>
              <a:gd name="connsiteY32" fmla="*/ 309171 h 688265"/>
              <a:gd name="connsiteX33" fmla="*/ 647779 w 1232989"/>
              <a:gd name="connsiteY33" fmla="*/ 309171 h 688265"/>
              <a:gd name="connsiteX34" fmla="*/ 647779 w 1232989"/>
              <a:gd name="connsiteY34" fmla="*/ 153115 h 688265"/>
              <a:gd name="connsiteX35" fmla="*/ 138389 w 1232989"/>
              <a:gd name="connsiteY35" fmla="*/ 153115 h 688265"/>
              <a:gd name="connsiteX36" fmla="*/ 232612 w 1232989"/>
              <a:gd name="connsiteY36" fmla="*/ 58893 h 688265"/>
              <a:gd name="connsiteX37" fmla="*/ 494668 w 1232989"/>
              <a:gd name="connsiteY37" fmla="*/ 58893 h 688265"/>
              <a:gd name="connsiteX38" fmla="*/ 588890 w 1232989"/>
              <a:gd name="connsiteY38" fmla="*/ 153115 h 688265"/>
              <a:gd name="connsiteX39" fmla="*/ 588890 w 1232989"/>
              <a:gd name="connsiteY39" fmla="*/ 309171 h 688265"/>
              <a:gd name="connsiteX40" fmla="*/ 138389 w 1232989"/>
              <a:gd name="connsiteY40" fmla="*/ 309171 h 688265"/>
              <a:gd name="connsiteX41" fmla="*/ 138389 w 1232989"/>
              <a:gd name="connsiteY41" fmla="*/ 153115 h 688265"/>
              <a:gd name="connsiteX42" fmla="*/ 1177781 w 1232989"/>
              <a:gd name="connsiteY42" fmla="*/ 535894 h 688265"/>
              <a:gd name="connsiteX43" fmla="*/ 1171892 w 1232989"/>
              <a:gd name="connsiteY43" fmla="*/ 541783 h 688265"/>
              <a:gd name="connsiteX44" fmla="*/ 67722 w 1232989"/>
              <a:gd name="connsiteY44" fmla="*/ 541783 h 688265"/>
              <a:gd name="connsiteX45" fmla="*/ 61833 w 1232989"/>
              <a:gd name="connsiteY45" fmla="*/ 535894 h 688265"/>
              <a:gd name="connsiteX46" fmla="*/ 61833 w 1232989"/>
              <a:gd name="connsiteY46" fmla="*/ 373949 h 688265"/>
              <a:gd name="connsiteX47" fmla="*/ 67722 w 1232989"/>
              <a:gd name="connsiteY47" fmla="*/ 368060 h 688265"/>
              <a:gd name="connsiteX48" fmla="*/ 1171892 w 1232989"/>
              <a:gd name="connsiteY48" fmla="*/ 368060 h 688265"/>
              <a:gd name="connsiteX49" fmla="*/ 1177781 w 1232989"/>
              <a:gd name="connsiteY49" fmla="*/ 373949 h 688265"/>
              <a:gd name="connsiteX50" fmla="*/ 1177781 w 1232989"/>
              <a:gd name="connsiteY50" fmla="*/ 535894 h 6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32989" h="688265">
                <a:moveTo>
                  <a:pt x="1171892" y="309167"/>
                </a:moveTo>
                <a:lnTo>
                  <a:pt x="1157170" y="309167"/>
                </a:lnTo>
                <a:lnTo>
                  <a:pt x="1157170" y="153111"/>
                </a:lnTo>
                <a:cubicBezTo>
                  <a:pt x="1157170" y="58889"/>
                  <a:pt x="1101225" y="0"/>
                  <a:pt x="1004058" y="0"/>
                </a:cubicBezTo>
                <a:lnTo>
                  <a:pt x="742002" y="0"/>
                </a:lnTo>
                <a:cubicBezTo>
                  <a:pt x="686057" y="0"/>
                  <a:pt x="644835" y="20611"/>
                  <a:pt x="618335" y="53000"/>
                </a:cubicBezTo>
                <a:cubicBezTo>
                  <a:pt x="591835" y="17667"/>
                  <a:pt x="550613" y="0"/>
                  <a:pt x="494668" y="0"/>
                </a:cubicBezTo>
                <a:lnTo>
                  <a:pt x="232612" y="0"/>
                </a:lnTo>
                <a:cubicBezTo>
                  <a:pt x="138389" y="0"/>
                  <a:pt x="79500" y="55945"/>
                  <a:pt x="79500" y="153111"/>
                </a:cubicBezTo>
                <a:lnTo>
                  <a:pt x="79500" y="309167"/>
                </a:lnTo>
                <a:lnTo>
                  <a:pt x="64778" y="309167"/>
                </a:lnTo>
                <a:cubicBezTo>
                  <a:pt x="29445" y="309167"/>
                  <a:pt x="0" y="338612"/>
                  <a:pt x="0" y="373945"/>
                </a:cubicBezTo>
                <a:lnTo>
                  <a:pt x="0" y="535890"/>
                </a:lnTo>
                <a:cubicBezTo>
                  <a:pt x="0" y="571224"/>
                  <a:pt x="29445" y="600668"/>
                  <a:pt x="64778" y="600668"/>
                </a:cubicBezTo>
                <a:lnTo>
                  <a:pt x="79500" y="600668"/>
                </a:lnTo>
                <a:lnTo>
                  <a:pt x="79500" y="659557"/>
                </a:lnTo>
                <a:cubicBezTo>
                  <a:pt x="79500" y="677224"/>
                  <a:pt x="91278" y="689002"/>
                  <a:pt x="108945" y="689002"/>
                </a:cubicBezTo>
                <a:cubicBezTo>
                  <a:pt x="126611" y="689002"/>
                  <a:pt x="138389" y="677224"/>
                  <a:pt x="138389" y="659557"/>
                </a:cubicBezTo>
                <a:lnTo>
                  <a:pt x="138389" y="600668"/>
                </a:lnTo>
                <a:lnTo>
                  <a:pt x="1095336" y="600668"/>
                </a:lnTo>
                <a:lnTo>
                  <a:pt x="1095336" y="659557"/>
                </a:lnTo>
                <a:cubicBezTo>
                  <a:pt x="1095336" y="677224"/>
                  <a:pt x="1107114" y="689002"/>
                  <a:pt x="1124781" y="689002"/>
                </a:cubicBezTo>
                <a:cubicBezTo>
                  <a:pt x="1142447" y="689002"/>
                  <a:pt x="1154225" y="677224"/>
                  <a:pt x="1154225" y="659557"/>
                </a:cubicBezTo>
                <a:lnTo>
                  <a:pt x="1154225" y="600668"/>
                </a:lnTo>
                <a:lnTo>
                  <a:pt x="1168947" y="600668"/>
                </a:lnTo>
                <a:cubicBezTo>
                  <a:pt x="1204281" y="600668"/>
                  <a:pt x="1233725" y="571224"/>
                  <a:pt x="1233725" y="535890"/>
                </a:cubicBezTo>
                <a:lnTo>
                  <a:pt x="1233725" y="373945"/>
                </a:lnTo>
                <a:cubicBezTo>
                  <a:pt x="1236670" y="338612"/>
                  <a:pt x="1207225" y="309167"/>
                  <a:pt x="1171892" y="309167"/>
                </a:cubicBezTo>
                <a:close/>
                <a:moveTo>
                  <a:pt x="647779" y="153115"/>
                </a:moveTo>
                <a:cubicBezTo>
                  <a:pt x="647779" y="88337"/>
                  <a:pt x="680168" y="58893"/>
                  <a:pt x="742002" y="58893"/>
                </a:cubicBezTo>
                <a:lnTo>
                  <a:pt x="1004058" y="58893"/>
                </a:lnTo>
                <a:cubicBezTo>
                  <a:pt x="1065892" y="58893"/>
                  <a:pt x="1098281" y="88337"/>
                  <a:pt x="1098281" y="153115"/>
                </a:cubicBezTo>
                <a:lnTo>
                  <a:pt x="1098281" y="309171"/>
                </a:lnTo>
                <a:lnTo>
                  <a:pt x="647779" y="309171"/>
                </a:lnTo>
                <a:lnTo>
                  <a:pt x="647779" y="153115"/>
                </a:lnTo>
                <a:close/>
                <a:moveTo>
                  <a:pt x="138389" y="153115"/>
                </a:moveTo>
                <a:cubicBezTo>
                  <a:pt x="138389" y="91282"/>
                  <a:pt x="167834" y="58893"/>
                  <a:pt x="232612" y="58893"/>
                </a:cubicBezTo>
                <a:lnTo>
                  <a:pt x="494668" y="58893"/>
                </a:lnTo>
                <a:cubicBezTo>
                  <a:pt x="556501" y="58893"/>
                  <a:pt x="588890" y="88337"/>
                  <a:pt x="588890" y="153115"/>
                </a:cubicBezTo>
                <a:lnTo>
                  <a:pt x="588890" y="309171"/>
                </a:lnTo>
                <a:lnTo>
                  <a:pt x="138389" y="309171"/>
                </a:lnTo>
                <a:lnTo>
                  <a:pt x="138389" y="153115"/>
                </a:lnTo>
                <a:close/>
                <a:moveTo>
                  <a:pt x="1177781" y="535894"/>
                </a:moveTo>
                <a:cubicBezTo>
                  <a:pt x="1177781" y="538838"/>
                  <a:pt x="1174836" y="541783"/>
                  <a:pt x="1171892" y="541783"/>
                </a:cubicBezTo>
                <a:lnTo>
                  <a:pt x="67722" y="541783"/>
                </a:lnTo>
                <a:cubicBezTo>
                  <a:pt x="64778" y="541783"/>
                  <a:pt x="61833" y="538838"/>
                  <a:pt x="61833" y="535894"/>
                </a:cubicBezTo>
                <a:lnTo>
                  <a:pt x="61833" y="373949"/>
                </a:lnTo>
                <a:cubicBezTo>
                  <a:pt x="61833" y="371005"/>
                  <a:pt x="64778" y="368060"/>
                  <a:pt x="67722" y="368060"/>
                </a:cubicBezTo>
                <a:lnTo>
                  <a:pt x="1171892" y="368060"/>
                </a:lnTo>
                <a:cubicBezTo>
                  <a:pt x="1174836" y="368060"/>
                  <a:pt x="1177781" y="371005"/>
                  <a:pt x="1177781" y="373949"/>
                </a:cubicBezTo>
                <a:lnTo>
                  <a:pt x="1177781" y="53589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2" name="手繪多邊形: 圖案 41">
            <a:extLst>
              <a:ext uri="{FF2B5EF4-FFF2-40B4-BE49-F238E27FC236}">
                <a16:creationId xmlns:a16="http://schemas.microsoft.com/office/drawing/2014/main" id="{FB0E7FDD-8CDE-473F-8B05-88F6D55D834C}"/>
              </a:ext>
            </a:extLst>
          </p:cNvPr>
          <p:cNvSpPr/>
          <p:nvPr/>
        </p:nvSpPr>
        <p:spPr>
          <a:xfrm>
            <a:off x="7518615" y="7641740"/>
            <a:ext cx="49289" cy="492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3" name="手繪多邊形: 圖案 42">
            <a:extLst>
              <a:ext uri="{FF2B5EF4-FFF2-40B4-BE49-F238E27FC236}">
                <a16:creationId xmlns:a16="http://schemas.microsoft.com/office/drawing/2014/main" id="{D0AFA794-B823-4333-BD34-840559CC1855}"/>
              </a:ext>
            </a:extLst>
          </p:cNvPr>
          <p:cNvSpPr/>
          <p:nvPr/>
        </p:nvSpPr>
        <p:spPr>
          <a:xfrm>
            <a:off x="7710843" y="7641740"/>
            <a:ext cx="49289" cy="492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4" name="手繪多邊形: 圖案 43">
            <a:extLst>
              <a:ext uri="{FF2B5EF4-FFF2-40B4-BE49-F238E27FC236}">
                <a16:creationId xmlns:a16="http://schemas.microsoft.com/office/drawing/2014/main" id="{4F828F17-E21B-4ACC-8645-DD6F38B85285}"/>
              </a:ext>
            </a:extLst>
          </p:cNvPr>
          <p:cNvSpPr/>
          <p:nvPr/>
        </p:nvSpPr>
        <p:spPr>
          <a:xfrm>
            <a:off x="7942503" y="7641740"/>
            <a:ext cx="49289" cy="492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5" name="手繪多邊形: 圖案 44">
            <a:extLst>
              <a:ext uri="{FF2B5EF4-FFF2-40B4-BE49-F238E27FC236}">
                <a16:creationId xmlns:a16="http://schemas.microsoft.com/office/drawing/2014/main" id="{444500E9-7F05-46CC-8EB3-CD05522F37E1}"/>
              </a:ext>
            </a:extLst>
          </p:cNvPr>
          <p:cNvSpPr/>
          <p:nvPr/>
        </p:nvSpPr>
        <p:spPr>
          <a:xfrm>
            <a:off x="8137195" y="7641740"/>
            <a:ext cx="49289" cy="492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55" name="直線接點 54">
            <a:extLst>
              <a:ext uri="{FF2B5EF4-FFF2-40B4-BE49-F238E27FC236}">
                <a16:creationId xmlns:a16="http://schemas.microsoft.com/office/drawing/2014/main" id="{2EAF9A68-E7D7-4073-AE76-89F04C4A3FEF}"/>
              </a:ext>
            </a:extLst>
          </p:cNvPr>
          <p:cNvCxnSpPr/>
          <p:nvPr/>
        </p:nvCxnSpPr>
        <p:spPr>
          <a:xfrm>
            <a:off x="45834" y="-1265886"/>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接點 55">
            <a:extLst>
              <a:ext uri="{FF2B5EF4-FFF2-40B4-BE49-F238E27FC236}">
                <a16:creationId xmlns:a16="http://schemas.microsoft.com/office/drawing/2014/main" id="{2CD29A97-4A54-4B67-A5E4-9DD2882269F5}"/>
              </a:ext>
            </a:extLst>
          </p:cNvPr>
          <p:cNvCxnSpPr/>
          <p:nvPr/>
        </p:nvCxnSpPr>
        <p:spPr>
          <a:xfrm>
            <a:off x="45834" y="-704183"/>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接點 56">
            <a:extLst>
              <a:ext uri="{FF2B5EF4-FFF2-40B4-BE49-F238E27FC236}">
                <a16:creationId xmlns:a16="http://schemas.microsoft.com/office/drawing/2014/main" id="{30CDE13A-D402-488B-9890-D1F4BE9F71FC}"/>
              </a:ext>
            </a:extLst>
          </p:cNvPr>
          <p:cNvCxnSpPr/>
          <p:nvPr/>
        </p:nvCxnSpPr>
        <p:spPr>
          <a:xfrm>
            <a:off x="3207045" y="7569926"/>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接點 57">
            <a:extLst>
              <a:ext uri="{FF2B5EF4-FFF2-40B4-BE49-F238E27FC236}">
                <a16:creationId xmlns:a16="http://schemas.microsoft.com/office/drawing/2014/main" id="{67D55CBB-B59D-4CE1-A936-211F4D5A66A0}"/>
              </a:ext>
            </a:extLst>
          </p:cNvPr>
          <p:cNvCxnSpPr/>
          <p:nvPr/>
        </p:nvCxnSpPr>
        <p:spPr>
          <a:xfrm>
            <a:off x="3207045" y="8131629"/>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a16="http://schemas.microsoft.com/office/drawing/2014/main" id="{792818BE-68F3-459C-A232-D39B52A3D33F}"/>
              </a:ext>
            </a:extLst>
          </p:cNvPr>
          <p:cNvCxnSpPr/>
          <p:nvPr/>
        </p:nvCxnSpPr>
        <p:spPr>
          <a:xfrm>
            <a:off x="6368256" y="-1265886"/>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a16="http://schemas.microsoft.com/office/drawing/2014/main" id="{8D8F5ECF-2F27-4D13-8BE1-B1C5A32817EB}"/>
              </a:ext>
            </a:extLst>
          </p:cNvPr>
          <p:cNvCxnSpPr/>
          <p:nvPr/>
        </p:nvCxnSpPr>
        <p:spPr>
          <a:xfrm>
            <a:off x="6368256" y="-704183"/>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a16="http://schemas.microsoft.com/office/drawing/2014/main" id="{64CA35AF-5350-4852-9091-1BF44232DB77}"/>
              </a:ext>
            </a:extLst>
          </p:cNvPr>
          <p:cNvCxnSpPr/>
          <p:nvPr/>
        </p:nvCxnSpPr>
        <p:spPr>
          <a:xfrm>
            <a:off x="9529467" y="7569926"/>
            <a:ext cx="2545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接點 61">
            <a:extLst>
              <a:ext uri="{FF2B5EF4-FFF2-40B4-BE49-F238E27FC236}">
                <a16:creationId xmlns:a16="http://schemas.microsoft.com/office/drawing/2014/main" id="{C86B3212-840D-4448-9DDB-67A86E76341B}"/>
              </a:ext>
            </a:extLst>
          </p:cNvPr>
          <p:cNvCxnSpPr/>
          <p:nvPr/>
        </p:nvCxnSpPr>
        <p:spPr>
          <a:xfrm>
            <a:off x="9529467" y="8131629"/>
            <a:ext cx="2545582"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796D57A9-66C3-4964-9196-8A5DDF42A037}"/>
              </a:ext>
            </a:extLst>
          </p:cNvPr>
          <p:cNvSpPr/>
          <p:nvPr/>
        </p:nvSpPr>
        <p:spPr>
          <a:xfrm rot="10800000" flipH="1" flipV="1">
            <a:off x="590004" y="1251755"/>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84CEBC10-6995-4970-AF88-790D46D69E22}"/>
              </a:ext>
            </a:extLst>
          </p:cNvPr>
          <p:cNvSpPr/>
          <p:nvPr/>
        </p:nvSpPr>
        <p:spPr>
          <a:xfrm rot="10800000" flipH="1" flipV="1">
            <a:off x="590004" y="1251755"/>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0BF5CECD-4A6F-4118-B69E-BC97DC84ED29}"/>
              </a:ext>
            </a:extLst>
          </p:cNvPr>
          <p:cNvSpPr/>
          <p:nvPr/>
        </p:nvSpPr>
        <p:spPr>
          <a:xfrm rot="10800000" flipH="1" flipV="1">
            <a:off x="590004" y="1251755"/>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D71CE2EA-31D1-4BB0-B550-770CC67E7D87}"/>
              </a:ext>
            </a:extLst>
          </p:cNvPr>
          <p:cNvSpPr/>
          <p:nvPr/>
        </p:nvSpPr>
        <p:spPr>
          <a:xfrm rot="10800000" flipH="1" flipV="1">
            <a:off x="590004" y="1251755"/>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a:extLst>
              <a:ext uri="{FF2B5EF4-FFF2-40B4-BE49-F238E27FC236}">
                <a16:creationId xmlns:a16="http://schemas.microsoft.com/office/drawing/2014/main" id="{68E4CAC4-2923-4A13-9998-3F33E726C6B6}"/>
              </a:ext>
            </a:extLst>
          </p:cNvPr>
          <p:cNvSpPr/>
          <p:nvPr/>
        </p:nvSpPr>
        <p:spPr>
          <a:xfrm rot="10800000" flipH="1" flipV="1">
            <a:off x="590004" y="1251755"/>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a:extLst>
              <a:ext uri="{FF2B5EF4-FFF2-40B4-BE49-F238E27FC236}">
                <a16:creationId xmlns:a16="http://schemas.microsoft.com/office/drawing/2014/main" id="{A395D95A-51D9-4312-9F33-DE943CFC71DE}"/>
              </a:ext>
            </a:extLst>
          </p:cNvPr>
          <p:cNvSpPr/>
          <p:nvPr/>
        </p:nvSpPr>
        <p:spPr>
          <a:xfrm rot="10800000" flipH="1" flipV="1">
            <a:off x="590004" y="1251755"/>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id="{4CC0ED1A-CBEC-4FD3-B8FD-B8B5A7BC313E}"/>
              </a:ext>
            </a:extLst>
          </p:cNvPr>
          <p:cNvSpPr/>
          <p:nvPr/>
        </p:nvSpPr>
        <p:spPr>
          <a:xfrm rot="10800000" flipH="1" flipV="1">
            <a:off x="590004" y="1251755"/>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a:extLst>
              <a:ext uri="{FF2B5EF4-FFF2-40B4-BE49-F238E27FC236}">
                <a16:creationId xmlns:a16="http://schemas.microsoft.com/office/drawing/2014/main" id="{62A2B4FB-904E-4FDB-952B-EA63D7311FF9}"/>
              </a:ext>
            </a:extLst>
          </p:cNvPr>
          <p:cNvSpPr/>
          <p:nvPr/>
        </p:nvSpPr>
        <p:spPr>
          <a:xfrm rot="10800000" flipH="1" flipV="1">
            <a:off x="590004" y="1251755"/>
            <a:ext cx="11011991" cy="500535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0FDCF4BF-A957-4ED1-8926-377AF2218529}"/>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9" name="矩形 68">
            <a:extLst>
              <a:ext uri="{FF2B5EF4-FFF2-40B4-BE49-F238E27FC236}">
                <a16:creationId xmlns:a16="http://schemas.microsoft.com/office/drawing/2014/main" id="{81F6EF8C-63A6-42F5-88D3-3741AD300126}"/>
              </a:ext>
            </a:extLst>
          </p:cNvPr>
          <p:cNvSpPr/>
          <p:nvPr/>
        </p:nvSpPr>
        <p:spPr>
          <a:xfrm>
            <a:off x="634821" y="389703"/>
            <a:ext cx="5234517" cy="769441"/>
          </a:xfrm>
          <a:prstGeom prst="rect">
            <a:avLst/>
          </a:prstGeom>
        </p:spPr>
        <p:txBody>
          <a:bodyPr wrap="square">
            <a:spAutoFit/>
          </a:bodyPr>
          <a:lstStyle/>
          <a:p>
            <a:r>
              <a:rPr lang="en-US" altLang="zh-TW" sz="4400" dirty="0">
                <a:solidFill>
                  <a:schemeClr val="bg1"/>
                </a:solidFill>
              </a:rPr>
              <a:t>Morph Template 29</a:t>
            </a:r>
            <a:endParaRPr lang="zh-TW" altLang="en-US" sz="4400" dirty="0"/>
          </a:p>
        </p:txBody>
      </p:sp>
      <p:sp>
        <p:nvSpPr>
          <p:cNvPr id="70" name="矩形 69">
            <a:extLst>
              <a:ext uri="{FF2B5EF4-FFF2-40B4-BE49-F238E27FC236}">
                <a16:creationId xmlns:a16="http://schemas.microsoft.com/office/drawing/2014/main" id="{DF9F057E-4E2F-4370-A0B3-888416BB1668}"/>
              </a:ext>
            </a:extLst>
          </p:cNvPr>
          <p:cNvSpPr/>
          <p:nvPr/>
        </p:nvSpPr>
        <p:spPr>
          <a:xfrm>
            <a:off x="6815870" y="1921691"/>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文字方塊 70">
            <a:extLst>
              <a:ext uri="{FF2B5EF4-FFF2-40B4-BE49-F238E27FC236}">
                <a16:creationId xmlns:a16="http://schemas.microsoft.com/office/drawing/2014/main" id="{62F8BC51-9E37-4D56-B050-A7EC84AFB237}"/>
              </a:ext>
            </a:extLst>
          </p:cNvPr>
          <p:cNvSpPr txBox="1"/>
          <p:nvPr/>
        </p:nvSpPr>
        <p:spPr>
          <a:xfrm>
            <a:off x="7890362" y="1966642"/>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72" name="矩形 71">
            <a:extLst>
              <a:ext uri="{FF2B5EF4-FFF2-40B4-BE49-F238E27FC236}">
                <a16:creationId xmlns:a16="http://schemas.microsoft.com/office/drawing/2014/main" id="{4364DCA3-00D6-4B5B-8722-4E5FF02593B2}"/>
              </a:ext>
            </a:extLst>
          </p:cNvPr>
          <p:cNvSpPr/>
          <p:nvPr/>
        </p:nvSpPr>
        <p:spPr>
          <a:xfrm>
            <a:off x="6815870" y="3458017"/>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文字方塊 72">
            <a:extLst>
              <a:ext uri="{FF2B5EF4-FFF2-40B4-BE49-F238E27FC236}">
                <a16:creationId xmlns:a16="http://schemas.microsoft.com/office/drawing/2014/main" id="{C4DB3182-2CFB-458B-B26C-50BA80A9ADC6}"/>
              </a:ext>
            </a:extLst>
          </p:cNvPr>
          <p:cNvSpPr txBox="1"/>
          <p:nvPr/>
        </p:nvSpPr>
        <p:spPr>
          <a:xfrm>
            <a:off x="7890362" y="3502968"/>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74" name="矩形 73">
            <a:extLst>
              <a:ext uri="{FF2B5EF4-FFF2-40B4-BE49-F238E27FC236}">
                <a16:creationId xmlns:a16="http://schemas.microsoft.com/office/drawing/2014/main" id="{16F58EE9-7C70-4F99-83AF-EEC1C772BF0B}"/>
              </a:ext>
            </a:extLst>
          </p:cNvPr>
          <p:cNvSpPr/>
          <p:nvPr/>
        </p:nvSpPr>
        <p:spPr>
          <a:xfrm>
            <a:off x="6815870" y="4994343"/>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文字方塊 74">
            <a:extLst>
              <a:ext uri="{FF2B5EF4-FFF2-40B4-BE49-F238E27FC236}">
                <a16:creationId xmlns:a16="http://schemas.microsoft.com/office/drawing/2014/main" id="{E4B2201F-479B-40EF-9369-834962626654}"/>
              </a:ext>
            </a:extLst>
          </p:cNvPr>
          <p:cNvSpPr txBox="1"/>
          <p:nvPr/>
        </p:nvSpPr>
        <p:spPr>
          <a:xfrm>
            <a:off x="7890362" y="5039294"/>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76" name="群組 75">
            <a:extLst>
              <a:ext uri="{FF2B5EF4-FFF2-40B4-BE49-F238E27FC236}">
                <a16:creationId xmlns:a16="http://schemas.microsoft.com/office/drawing/2014/main" id="{E48A3294-74F0-4E34-9E98-06EAEB1FA7A4}"/>
              </a:ext>
            </a:extLst>
          </p:cNvPr>
          <p:cNvGrpSpPr/>
          <p:nvPr/>
        </p:nvGrpSpPr>
        <p:grpSpPr>
          <a:xfrm>
            <a:off x="6968134" y="2138836"/>
            <a:ext cx="524038" cy="394276"/>
            <a:chOff x="9889066" y="1357114"/>
            <a:chExt cx="1556812" cy="1171316"/>
          </a:xfrm>
          <a:solidFill>
            <a:schemeClr val="bg1"/>
          </a:solidFill>
        </p:grpSpPr>
        <p:sp>
          <p:nvSpPr>
            <p:cNvPr id="77" name="手繪多邊形: 圖案 76">
              <a:extLst>
                <a:ext uri="{FF2B5EF4-FFF2-40B4-BE49-F238E27FC236}">
                  <a16:creationId xmlns:a16="http://schemas.microsoft.com/office/drawing/2014/main" id="{CF1DF7C2-528C-494C-A792-93463E6A9D79}"/>
                </a:ext>
              </a:extLst>
            </p:cNvPr>
            <p:cNvSpPr/>
            <p:nvPr/>
          </p:nvSpPr>
          <p:spPr>
            <a:xfrm>
              <a:off x="10488636"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4"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78" name="手繪多邊形: 圖案 77">
              <a:extLst>
                <a:ext uri="{FF2B5EF4-FFF2-40B4-BE49-F238E27FC236}">
                  <a16:creationId xmlns:a16="http://schemas.microsoft.com/office/drawing/2014/main" id="{7300FF49-4D70-415D-A729-42D679ABADE0}"/>
                </a:ext>
              </a:extLst>
            </p:cNvPr>
            <p:cNvSpPr/>
            <p:nvPr/>
          </p:nvSpPr>
          <p:spPr>
            <a:xfrm>
              <a:off x="10742733"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3"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79" name="手繪多邊形: 圖案 78">
              <a:extLst>
                <a:ext uri="{FF2B5EF4-FFF2-40B4-BE49-F238E27FC236}">
                  <a16:creationId xmlns:a16="http://schemas.microsoft.com/office/drawing/2014/main" id="{229E980D-52E6-4F9E-BAA4-38C4CD801B50}"/>
                </a:ext>
              </a:extLst>
            </p:cNvPr>
            <p:cNvSpPr/>
            <p:nvPr/>
          </p:nvSpPr>
          <p:spPr>
            <a:xfrm>
              <a:off x="9889066" y="1357114"/>
              <a:ext cx="1556812" cy="1171316"/>
            </a:xfrm>
            <a:custGeom>
              <a:avLst/>
              <a:gdLst>
                <a:gd name="connsiteX0" fmla="*/ 1522216 w 1556812"/>
                <a:gd name="connsiteY0" fmla="*/ 0 h 1171315"/>
                <a:gd name="connsiteX1" fmla="*/ 34596 w 1556812"/>
                <a:gd name="connsiteY1" fmla="*/ 0 h 1171315"/>
                <a:gd name="connsiteX2" fmla="*/ 0 w 1556812"/>
                <a:gd name="connsiteY2" fmla="*/ 34596 h 1171315"/>
                <a:gd name="connsiteX3" fmla="*/ 0 w 1556812"/>
                <a:gd name="connsiteY3" fmla="*/ 1137723 h 1171315"/>
                <a:gd name="connsiteX4" fmla="*/ 34596 w 1556812"/>
                <a:gd name="connsiteY4" fmla="*/ 1172319 h 1171315"/>
                <a:gd name="connsiteX5" fmla="*/ 69192 w 1556812"/>
                <a:gd name="connsiteY5" fmla="*/ 1137723 h 1171315"/>
                <a:gd name="connsiteX6" fmla="*/ 69192 w 1556812"/>
                <a:gd name="connsiteY6" fmla="*/ 505455 h 1171315"/>
                <a:gd name="connsiteX7" fmla="*/ 1487620 w 1556812"/>
                <a:gd name="connsiteY7" fmla="*/ 505455 h 1171315"/>
                <a:gd name="connsiteX8" fmla="*/ 1487620 w 1556812"/>
                <a:gd name="connsiteY8" fmla="*/ 1137728 h 1171315"/>
                <a:gd name="connsiteX9" fmla="*/ 1522216 w 1556812"/>
                <a:gd name="connsiteY9" fmla="*/ 1172324 h 1171315"/>
                <a:gd name="connsiteX10" fmla="*/ 1556812 w 1556812"/>
                <a:gd name="connsiteY10" fmla="*/ 1137728 h 1171315"/>
                <a:gd name="connsiteX11" fmla="*/ 1556812 w 1556812"/>
                <a:gd name="connsiteY11" fmla="*/ 34596 h 1171315"/>
                <a:gd name="connsiteX12" fmla="*/ 1522216 w 1556812"/>
                <a:gd name="connsiteY12" fmla="*/ 0 h 1171315"/>
                <a:gd name="connsiteX13" fmla="*/ 1487620 w 1556812"/>
                <a:gd name="connsiteY13" fmla="*/ 69192 h 1171315"/>
                <a:gd name="connsiteX14" fmla="*/ 1487620 w 1556812"/>
                <a:gd name="connsiteY14" fmla="*/ 154129 h 1171315"/>
                <a:gd name="connsiteX15" fmla="*/ 69192 w 1556812"/>
                <a:gd name="connsiteY15" fmla="*/ 154129 h 1171315"/>
                <a:gd name="connsiteX16" fmla="*/ 69192 w 1556812"/>
                <a:gd name="connsiteY16" fmla="*/ 69192 h 1171315"/>
                <a:gd name="connsiteX17" fmla="*/ 1487620 w 1556812"/>
                <a:gd name="connsiteY17" fmla="*/ 69192 h 1171315"/>
                <a:gd name="connsiteX18" fmla="*/ 69192 w 1556812"/>
                <a:gd name="connsiteY18" fmla="*/ 223321 h 1171315"/>
                <a:gd name="connsiteX19" fmla="*/ 732992 w 1556812"/>
                <a:gd name="connsiteY19" fmla="*/ 223321 h 1171315"/>
                <a:gd name="connsiteX20" fmla="*/ 732992 w 1556812"/>
                <a:gd name="connsiteY20" fmla="*/ 436263 h 1171315"/>
                <a:gd name="connsiteX21" fmla="*/ 69192 w 1556812"/>
                <a:gd name="connsiteY21" fmla="*/ 436263 h 1171315"/>
                <a:gd name="connsiteX22" fmla="*/ 69192 w 1556812"/>
                <a:gd name="connsiteY22" fmla="*/ 223321 h 1171315"/>
                <a:gd name="connsiteX23" fmla="*/ 802183 w 1556812"/>
                <a:gd name="connsiteY23" fmla="*/ 436263 h 1171315"/>
                <a:gd name="connsiteX24" fmla="*/ 802183 w 1556812"/>
                <a:gd name="connsiteY24" fmla="*/ 223321 h 1171315"/>
                <a:gd name="connsiteX25" fmla="*/ 1487620 w 1556812"/>
                <a:gd name="connsiteY25" fmla="*/ 223321 h 1171315"/>
                <a:gd name="connsiteX26" fmla="*/ 1487620 w 1556812"/>
                <a:gd name="connsiteY26" fmla="*/ 436263 h 1171315"/>
                <a:gd name="connsiteX27" fmla="*/ 802183 w 1556812"/>
                <a:gd name="connsiteY27" fmla="*/ 436263 h 1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6812" h="1171315">
                  <a:moveTo>
                    <a:pt x="1522216" y="0"/>
                  </a:moveTo>
                  <a:lnTo>
                    <a:pt x="34596" y="0"/>
                  </a:lnTo>
                  <a:cubicBezTo>
                    <a:pt x="15489" y="0"/>
                    <a:pt x="0" y="15489"/>
                    <a:pt x="0" y="34596"/>
                  </a:cubicBezTo>
                  <a:lnTo>
                    <a:pt x="0" y="1137723"/>
                  </a:lnTo>
                  <a:cubicBezTo>
                    <a:pt x="0" y="1156830"/>
                    <a:pt x="15489" y="1172319"/>
                    <a:pt x="34596" y="1172319"/>
                  </a:cubicBezTo>
                  <a:cubicBezTo>
                    <a:pt x="53703" y="1172319"/>
                    <a:pt x="69192" y="1156830"/>
                    <a:pt x="69192" y="1137723"/>
                  </a:cubicBezTo>
                  <a:lnTo>
                    <a:pt x="69192" y="505455"/>
                  </a:lnTo>
                  <a:lnTo>
                    <a:pt x="1487620" y="505455"/>
                  </a:lnTo>
                  <a:lnTo>
                    <a:pt x="1487620" y="1137728"/>
                  </a:lnTo>
                  <a:cubicBezTo>
                    <a:pt x="1487620" y="1156835"/>
                    <a:pt x="1503109" y="1172324"/>
                    <a:pt x="1522216" y="1172324"/>
                  </a:cubicBezTo>
                  <a:cubicBezTo>
                    <a:pt x="1541323" y="1172324"/>
                    <a:pt x="1556812" y="1156835"/>
                    <a:pt x="1556812" y="1137728"/>
                  </a:cubicBezTo>
                  <a:lnTo>
                    <a:pt x="1556812" y="34596"/>
                  </a:lnTo>
                  <a:cubicBezTo>
                    <a:pt x="1556812" y="15489"/>
                    <a:pt x="1541323" y="0"/>
                    <a:pt x="1522216" y="0"/>
                  </a:cubicBezTo>
                  <a:close/>
                  <a:moveTo>
                    <a:pt x="1487620" y="69192"/>
                  </a:moveTo>
                  <a:lnTo>
                    <a:pt x="1487620" y="154129"/>
                  </a:lnTo>
                  <a:lnTo>
                    <a:pt x="69192" y="154129"/>
                  </a:lnTo>
                  <a:lnTo>
                    <a:pt x="69192" y="69192"/>
                  </a:lnTo>
                  <a:lnTo>
                    <a:pt x="1487620" y="69192"/>
                  </a:lnTo>
                  <a:close/>
                  <a:moveTo>
                    <a:pt x="69192" y="223321"/>
                  </a:moveTo>
                  <a:lnTo>
                    <a:pt x="732992" y="223321"/>
                  </a:lnTo>
                  <a:lnTo>
                    <a:pt x="732992" y="436263"/>
                  </a:lnTo>
                  <a:lnTo>
                    <a:pt x="69192" y="436263"/>
                  </a:lnTo>
                  <a:lnTo>
                    <a:pt x="69192" y="223321"/>
                  </a:lnTo>
                  <a:close/>
                  <a:moveTo>
                    <a:pt x="802183" y="436263"/>
                  </a:moveTo>
                  <a:lnTo>
                    <a:pt x="802183" y="223321"/>
                  </a:lnTo>
                  <a:lnTo>
                    <a:pt x="1487620" y="223321"/>
                  </a:lnTo>
                  <a:lnTo>
                    <a:pt x="1487620" y="436263"/>
                  </a:lnTo>
                  <a:lnTo>
                    <a:pt x="802183" y="436263"/>
                  </a:lnTo>
                  <a:close/>
                </a:path>
              </a:pathLst>
            </a:custGeom>
            <a:grpFill/>
            <a:ln w="4929" cap="flat">
              <a:noFill/>
              <a:prstDash val="solid"/>
              <a:miter/>
            </a:ln>
          </p:spPr>
          <p:txBody>
            <a:bodyPr rtlCol="0" anchor="ctr"/>
            <a:lstStyle/>
            <a:p>
              <a:endParaRPr lang="zh-TW" altLang="en-US"/>
            </a:p>
          </p:txBody>
        </p:sp>
      </p:grpSp>
      <p:grpSp>
        <p:nvGrpSpPr>
          <p:cNvPr id="80" name="群組 79">
            <a:extLst>
              <a:ext uri="{FF2B5EF4-FFF2-40B4-BE49-F238E27FC236}">
                <a16:creationId xmlns:a16="http://schemas.microsoft.com/office/drawing/2014/main" id="{56EDBDC5-8AB5-4A62-AC5B-E5391A983A3D}"/>
              </a:ext>
            </a:extLst>
          </p:cNvPr>
          <p:cNvGrpSpPr/>
          <p:nvPr/>
        </p:nvGrpSpPr>
        <p:grpSpPr>
          <a:xfrm>
            <a:off x="6953928" y="3653225"/>
            <a:ext cx="552450" cy="438150"/>
            <a:chOff x="5317772" y="5103680"/>
            <a:chExt cx="552450" cy="438150"/>
          </a:xfrm>
          <a:solidFill>
            <a:schemeClr val="bg1"/>
          </a:solidFill>
        </p:grpSpPr>
        <p:sp>
          <p:nvSpPr>
            <p:cNvPr id="81" name="手繪多邊形: 圖案 80">
              <a:extLst>
                <a:ext uri="{FF2B5EF4-FFF2-40B4-BE49-F238E27FC236}">
                  <a16:creationId xmlns:a16="http://schemas.microsoft.com/office/drawing/2014/main" id="{68AE0256-F6E7-414C-83D6-FB365A1521F7}"/>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82" name="手繪多邊形: 圖案 81">
              <a:extLst>
                <a:ext uri="{FF2B5EF4-FFF2-40B4-BE49-F238E27FC236}">
                  <a16:creationId xmlns:a16="http://schemas.microsoft.com/office/drawing/2014/main" id="{4409FE7E-FA71-4129-991D-65949528C27A}"/>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83" name="手繪多邊形: 圖案 82">
              <a:extLst>
                <a:ext uri="{FF2B5EF4-FFF2-40B4-BE49-F238E27FC236}">
                  <a16:creationId xmlns:a16="http://schemas.microsoft.com/office/drawing/2014/main" id="{AEF9437C-701F-4CD9-81C7-D10A83AC05C9}"/>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grpSp>
        <p:nvGrpSpPr>
          <p:cNvPr id="84" name="群組 83">
            <a:extLst>
              <a:ext uri="{FF2B5EF4-FFF2-40B4-BE49-F238E27FC236}">
                <a16:creationId xmlns:a16="http://schemas.microsoft.com/office/drawing/2014/main" id="{E3BB40E3-9A1F-47BB-8672-562101C17DE3}"/>
              </a:ext>
            </a:extLst>
          </p:cNvPr>
          <p:cNvGrpSpPr/>
          <p:nvPr/>
        </p:nvGrpSpPr>
        <p:grpSpPr>
          <a:xfrm>
            <a:off x="6917970" y="5123942"/>
            <a:ext cx="639438" cy="539478"/>
            <a:chOff x="326187" y="2753138"/>
            <a:chExt cx="1900719" cy="1603595"/>
          </a:xfrm>
          <a:solidFill>
            <a:schemeClr val="bg1"/>
          </a:solidFill>
        </p:grpSpPr>
        <p:sp>
          <p:nvSpPr>
            <p:cNvPr id="85" name="手繪多邊形: 圖案 84">
              <a:extLst>
                <a:ext uri="{FF2B5EF4-FFF2-40B4-BE49-F238E27FC236}">
                  <a16:creationId xmlns:a16="http://schemas.microsoft.com/office/drawing/2014/main" id="{694B89E3-1D33-4F7F-A348-98C31D3F6B43}"/>
                </a:ext>
              </a:extLst>
            </p:cNvPr>
            <p:cNvSpPr/>
            <p:nvPr/>
          </p:nvSpPr>
          <p:spPr>
            <a:xfrm>
              <a:off x="1724417" y="2927916"/>
              <a:ext cx="104867" cy="104867"/>
            </a:xfrm>
            <a:custGeom>
              <a:avLst/>
              <a:gdLst>
                <a:gd name="connsiteX0" fmla="*/ 104867 w 104867"/>
                <a:gd name="connsiteY0" fmla="*/ 52434 h 104867"/>
                <a:gd name="connsiteX1" fmla="*/ 52434 w 104867"/>
                <a:gd name="connsiteY1" fmla="*/ 104867 h 104867"/>
                <a:gd name="connsiteX2" fmla="*/ 0 w 104867"/>
                <a:gd name="connsiteY2" fmla="*/ 52434 h 104867"/>
                <a:gd name="connsiteX3" fmla="*/ 52434 w 104867"/>
                <a:gd name="connsiteY3" fmla="*/ 0 h 104867"/>
                <a:gd name="connsiteX4" fmla="*/ 104867 w 104867"/>
                <a:gd name="connsiteY4" fmla="*/ 52434 h 104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7" h="104867">
                  <a:moveTo>
                    <a:pt x="104867" y="52434"/>
                  </a:moveTo>
                  <a:cubicBezTo>
                    <a:pt x="104867" y="81392"/>
                    <a:pt x="81392" y="104867"/>
                    <a:pt x="52434" y="104867"/>
                  </a:cubicBezTo>
                  <a:cubicBezTo>
                    <a:pt x="23475" y="104867"/>
                    <a:pt x="0" y="81392"/>
                    <a:pt x="0" y="52434"/>
                  </a:cubicBezTo>
                  <a:cubicBezTo>
                    <a:pt x="0" y="23475"/>
                    <a:pt x="23475" y="0"/>
                    <a:pt x="52434" y="0"/>
                  </a:cubicBezTo>
                  <a:cubicBezTo>
                    <a:pt x="81392" y="0"/>
                    <a:pt x="104867" y="23475"/>
                    <a:pt x="104867" y="52434"/>
                  </a:cubicBezTo>
                  <a:close/>
                </a:path>
              </a:pathLst>
            </a:custGeom>
            <a:grpFill/>
            <a:ln w="4369" cap="flat">
              <a:noFill/>
              <a:prstDash val="solid"/>
              <a:miter/>
            </a:ln>
          </p:spPr>
          <p:txBody>
            <a:bodyPr rtlCol="0" anchor="ctr"/>
            <a:lstStyle/>
            <a:p>
              <a:endParaRPr lang="zh-TW" altLang="en-US"/>
            </a:p>
          </p:txBody>
        </p:sp>
        <p:sp>
          <p:nvSpPr>
            <p:cNvPr id="86" name="手繪多邊形: 圖案 85">
              <a:extLst>
                <a:ext uri="{FF2B5EF4-FFF2-40B4-BE49-F238E27FC236}">
                  <a16:creationId xmlns:a16="http://schemas.microsoft.com/office/drawing/2014/main" id="{087B296F-6844-4B65-B889-5BDEC0C79953}"/>
                </a:ext>
              </a:extLst>
            </p:cNvPr>
            <p:cNvSpPr/>
            <p:nvPr/>
          </p:nvSpPr>
          <p:spPr>
            <a:xfrm>
              <a:off x="326187" y="2753138"/>
              <a:ext cx="1900719" cy="1603595"/>
            </a:xfrm>
            <a:custGeom>
              <a:avLst/>
              <a:gdLst>
                <a:gd name="connsiteX0" fmla="*/ 1834049 w 1900718"/>
                <a:gd name="connsiteY0" fmla="*/ 209734 h 1603594"/>
                <a:gd name="connsiteX1" fmla="*/ 1616445 w 1900718"/>
                <a:gd name="connsiteY1" fmla="*/ 148304 h 1603594"/>
                <a:gd name="connsiteX2" fmla="*/ 1529567 w 1900718"/>
                <a:gd name="connsiteY2" fmla="*/ 61430 h 1603594"/>
                <a:gd name="connsiteX3" fmla="*/ 1381259 w 1900718"/>
                <a:gd name="connsiteY3" fmla="*/ 0 h 1603594"/>
                <a:gd name="connsiteX4" fmla="*/ 1137355 w 1900718"/>
                <a:gd name="connsiteY4" fmla="*/ 0 h 1603594"/>
                <a:gd name="connsiteX5" fmla="*/ 1135887 w 1900718"/>
                <a:gd name="connsiteY5" fmla="*/ 0 h 1603594"/>
                <a:gd name="connsiteX6" fmla="*/ 987242 w 1900718"/>
                <a:gd name="connsiteY6" fmla="*/ 61426 h 1603594"/>
                <a:gd name="connsiteX7" fmla="*/ 985962 w 1900718"/>
                <a:gd name="connsiteY7" fmla="*/ 62702 h 1603594"/>
                <a:gd name="connsiteX8" fmla="*/ 822312 w 1900718"/>
                <a:gd name="connsiteY8" fmla="*/ 226347 h 1603594"/>
                <a:gd name="connsiteX9" fmla="*/ 769026 w 1900718"/>
                <a:gd name="connsiteY9" fmla="*/ 354993 h 1603594"/>
                <a:gd name="connsiteX10" fmla="*/ 769026 w 1900718"/>
                <a:gd name="connsiteY10" fmla="*/ 409917 h 1603594"/>
                <a:gd name="connsiteX11" fmla="*/ 946470 w 1900718"/>
                <a:gd name="connsiteY11" fmla="*/ 626791 h 1603594"/>
                <a:gd name="connsiteX12" fmla="*/ 978761 w 1900718"/>
                <a:gd name="connsiteY12" fmla="*/ 629203 h 1603594"/>
                <a:gd name="connsiteX13" fmla="*/ 978761 w 1900718"/>
                <a:gd name="connsiteY13" fmla="*/ 643168 h 1603594"/>
                <a:gd name="connsiteX14" fmla="*/ 382980 w 1900718"/>
                <a:gd name="connsiteY14" fmla="*/ 1012157 h 1603594"/>
                <a:gd name="connsiteX15" fmla="*/ 279646 w 1900718"/>
                <a:gd name="connsiteY15" fmla="*/ 1258407 h 1603594"/>
                <a:gd name="connsiteX16" fmla="*/ 309581 w 1900718"/>
                <a:gd name="connsiteY16" fmla="*/ 1398758 h 1603594"/>
                <a:gd name="connsiteX17" fmla="*/ 104867 w 1900718"/>
                <a:gd name="connsiteY17" fmla="*/ 1398230 h 1603594"/>
                <a:gd name="connsiteX18" fmla="*/ 0 w 1900718"/>
                <a:gd name="connsiteY18" fmla="*/ 1503097 h 1603594"/>
                <a:gd name="connsiteX19" fmla="*/ 104867 w 1900718"/>
                <a:gd name="connsiteY19" fmla="*/ 1607964 h 1603594"/>
                <a:gd name="connsiteX20" fmla="*/ 977721 w 1900718"/>
                <a:gd name="connsiteY20" fmla="*/ 1607964 h 1603594"/>
                <a:gd name="connsiteX21" fmla="*/ 1040550 w 1900718"/>
                <a:gd name="connsiteY21" fmla="*/ 1506732 h 1603594"/>
                <a:gd name="connsiteX22" fmla="*/ 940170 w 1900718"/>
                <a:gd name="connsiteY22" fmla="*/ 1415454 h 1603594"/>
                <a:gd name="connsiteX23" fmla="*/ 1038365 w 1900718"/>
                <a:gd name="connsiteY23" fmla="*/ 1328283 h 1603594"/>
                <a:gd name="connsiteX24" fmla="*/ 1118584 w 1900718"/>
                <a:gd name="connsiteY24" fmla="*/ 1328283 h 1603594"/>
                <a:gd name="connsiteX25" fmla="*/ 1118584 w 1900718"/>
                <a:gd name="connsiteY25" fmla="*/ 1538053 h 1603594"/>
                <a:gd name="connsiteX26" fmla="*/ 1188495 w 1900718"/>
                <a:gd name="connsiteY26" fmla="*/ 1607964 h 1603594"/>
                <a:gd name="connsiteX27" fmla="*/ 1448597 w 1900718"/>
                <a:gd name="connsiteY27" fmla="*/ 1607964 h 1603594"/>
                <a:gd name="connsiteX28" fmla="*/ 1509787 w 1900718"/>
                <a:gd name="connsiteY28" fmla="*/ 1503198 h 1603594"/>
                <a:gd name="connsiteX29" fmla="*/ 1354207 w 1900718"/>
                <a:gd name="connsiteY29" fmla="*/ 1400838 h 1603594"/>
                <a:gd name="connsiteX30" fmla="*/ 1369754 w 1900718"/>
                <a:gd name="connsiteY30" fmla="*/ 1276457 h 1603594"/>
                <a:gd name="connsiteX31" fmla="*/ 1532757 w 1900718"/>
                <a:gd name="connsiteY31" fmla="*/ 1039938 h 1603594"/>
                <a:gd name="connsiteX32" fmla="*/ 1398225 w 1900718"/>
                <a:gd name="connsiteY32" fmla="*/ 700701 h 1603594"/>
                <a:gd name="connsiteX33" fmla="*/ 1398225 w 1900718"/>
                <a:gd name="connsiteY33" fmla="*/ 559288 h 1603594"/>
                <a:gd name="connsiteX34" fmla="*/ 1607960 w 1900718"/>
                <a:gd name="connsiteY34" fmla="*/ 559288 h 1603594"/>
                <a:gd name="connsiteX35" fmla="*/ 1819726 w 1900718"/>
                <a:gd name="connsiteY35" fmla="*/ 439381 h 1603594"/>
                <a:gd name="connsiteX36" fmla="*/ 1904061 w 1900718"/>
                <a:gd name="connsiteY36" fmla="*/ 279397 h 1603594"/>
                <a:gd name="connsiteX37" fmla="*/ 1834049 w 1900718"/>
                <a:gd name="connsiteY37" fmla="*/ 209734 h 1603594"/>
                <a:gd name="connsiteX38" fmla="*/ 978455 w 1900718"/>
                <a:gd name="connsiteY38" fmla="*/ 558545 h 1603594"/>
                <a:gd name="connsiteX39" fmla="*/ 838938 w 1900718"/>
                <a:gd name="connsiteY39" fmla="*/ 411696 h 1603594"/>
                <a:gd name="connsiteX40" fmla="*/ 838938 w 1900718"/>
                <a:gd name="connsiteY40" fmla="*/ 355011 h 1603594"/>
                <a:gd name="connsiteX41" fmla="*/ 871744 w 1900718"/>
                <a:gd name="connsiteY41" fmla="*/ 275788 h 1603594"/>
                <a:gd name="connsiteX42" fmla="*/ 1035394 w 1900718"/>
                <a:gd name="connsiteY42" fmla="*/ 112147 h 1603594"/>
                <a:gd name="connsiteX43" fmla="*/ 1118584 w 1900718"/>
                <a:gd name="connsiteY43" fmla="*/ 71677 h 1603594"/>
                <a:gd name="connsiteX44" fmla="*/ 1118584 w 1900718"/>
                <a:gd name="connsiteY44" fmla="*/ 419469 h 1603594"/>
                <a:gd name="connsiteX45" fmla="*/ 978455 w 1900718"/>
                <a:gd name="connsiteY45" fmla="*/ 558545 h 1603594"/>
                <a:gd name="connsiteX46" fmla="*/ 104867 w 1900718"/>
                <a:gd name="connsiteY46" fmla="*/ 1538053 h 1603594"/>
                <a:gd name="connsiteX47" fmla="*/ 69911 w 1900718"/>
                <a:gd name="connsiteY47" fmla="*/ 1503097 h 1603594"/>
                <a:gd name="connsiteX48" fmla="*/ 104679 w 1900718"/>
                <a:gd name="connsiteY48" fmla="*/ 1468141 h 1603594"/>
                <a:gd name="connsiteX49" fmla="*/ 351790 w 1900718"/>
                <a:gd name="connsiteY49" fmla="*/ 1468779 h 1603594"/>
                <a:gd name="connsiteX50" fmla="*/ 421549 w 1900718"/>
                <a:gd name="connsiteY50" fmla="*/ 1538053 h 1603594"/>
                <a:gd name="connsiteX51" fmla="*/ 104867 w 1900718"/>
                <a:gd name="connsiteY51" fmla="*/ 1538053 h 1603594"/>
                <a:gd name="connsiteX52" fmla="*/ 1759786 w 1900718"/>
                <a:gd name="connsiteY52" fmla="*/ 403416 h 1603594"/>
                <a:gd name="connsiteX53" fmla="*/ 1607964 w 1900718"/>
                <a:gd name="connsiteY53" fmla="*/ 489380 h 1603594"/>
                <a:gd name="connsiteX54" fmla="*/ 1429651 w 1900718"/>
                <a:gd name="connsiteY54" fmla="*/ 489380 h 1603594"/>
                <a:gd name="connsiteX55" fmla="*/ 1331220 w 1900718"/>
                <a:gd name="connsiteY55" fmla="*/ 419469 h 1603594"/>
                <a:gd name="connsiteX56" fmla="*/ 1258407 w 1900718"/>
                <a:gd name="connsiteY56" fmla="*/ 419469 h 1603594"/>
                <a:gd name="connsiteX57" fmla="*/ 1328318 w 1900718"/>
                <a:gd name="connsiteY57" fmla="*/ 526110 h 1603594"/>
                <a:gd name="connsiteX58" fmla="*/ 1328318 w 1900718"/>
                <a:gd name="connsiteY58" fmla="*/ 735499 h 1603594"/>
                <a:gd name="connsiteX59" fmla="*/ 1463855 w 1900718"/>
                <a:gd name="connsiteY59" fmla="*/ 1028114 h 1603594"/>
                <a:gd name="connsiteX60" fmla="*/ 1304557 w 1900718"/>
                <a:gd name="connsiteY60" fmla="*/ 1234449 h 1603594"/>
                <a:gd name="connsiteX61" fmla="*/ 1276156 w 1900718"/>
                <a:gd name="connsiteY61" fmla="*/ 1461578 h 1603594"/>
                <a:gd name="connsiteX62" fmla="*/ 1448597 w 1900718"/>
                <a:gd name="connsiteY62" fmla="*/ 1538057 h 1603594"/>
                <a:gd name="connsiteX63" fmla="*/ 1188495 w 1900718"/>
                <a:gd name="connsiteY63" fmla="*/ 1538057 h 1603594"/>
                <a:gd name="connsiteX64" fmla="*/ 1188495 w 1900718"/>
                <a:gd name="connsiteY64" fmla="*/ 1188500 h 1603594"/>
                <a:gd name="connsiteX65" fmla="*/ 1118584 w 1900718"/>
                <a:gd name="connsiteY65" fmla="*/ 1188500 h 1603594"/>
                <a:gd name="connsiteX66" fmla="*/ 1118584 w 1900718"/>
                <a:gd name="connsiteY66" fmla="*/ 1258376 h 1603594"/>
                <a:gd name="connsiteX67" fmla="*/ 1038365 w 1900718"/>
                <a:gd name="connsiteY67" fmla="*/ 1258376 h 1603594"/>
                <a:gd name="connsiteX68" fmla="*/ 977585 w 1900718"/>
                <a:gd name="connsiteY68" fmla="*/ 1272162 h 1603594"/>
                <a:gd name="connsiteX69" fmla="*/ 876354 w 1900718"/>
                <a:gd name="connsiteY69" fmla="*/ 1011226 h 1603594"/>
                <a:gd name="connsiteX70" fmla="*/ 826922 w 1900718"/>
                <a:gd name="connsiteY70" fmla="*/ 1060658 h 1603594"/>
                <a:gd name="connsiteX71" fmla="*/ 865155 w 1900718"/>
                <a:gd name="connsiteY71" fmla="*/ 1408612 h 1603594"/>
                <a:gd name="connsiteX72" fmla="*/ 844194 w 1900718"/>
                <a:gd name="connsiteY72" fmla="*/ 1450047 h 1603594"/>
                <a:gd name="connsiteX73" fmla="*/ 977717 w 1900718"/>
                <a:gd name="connsiteY73" fmla="*/ 1538057 h 1603594"/>
                <a:gd name="connsiteX74" fmla="*/ 628994 w 1900718"/>
                <a:gd name="connsiteY74" fmla="*/ 1538057 h 1603594"/>
                <a:gd name="connsiteX75" fmla="*/ 349929 w 1900718"/>
                <a:gd name="connsiteY75" fmla="*/ 1262178 h 1603594"/>
                <a:gd name="connsiteX76" fmla="*/ 463194 w 1900718"/>
                <a:gd name="connsiteY76" fmla="*/ 1034804 h 1603594"/>
                <a:gd name="connsiteX77" fmla="*/ 1048672 w 1900718"/>
                <a:gd name="connsiteY77" fmla="*/ 683568 h 1603594"/>
                <a:gd name="connsiteX78" fmla="*/ 1048620 w 1900718"/>
                <a:gd name="connsiteY78" fmla="*/ 616375 h 1603594"/>
                <a:gd name="connsiteX79" fmla="*/ 1188495 w 1900718"/>
                <a:gd name="connsiteY79" fmla="*/ 419469 h 1603594"/>
                <a:gd name="connsiteX80" fmla="*/ 1188495 w 1900718"/>
                <a:gd name="connsiteY80" fmla="*/ 69911 h 1603594"/>
                <a:gd name="connsiteX81" fmla="*/ 1381281 w 1900718"/>
                <a:gd name="connsiteY81" fmla="*/ 69911 h 1603594"/>
                <a:gd name="connsiteX82" fmla="*/ 1480140 w 1900718"/>
                <a:gd name="connsiteY82" fmla="*/ 110862 h 1603594"/>
                <a:gd name="connsiteX83" fmla="*/ 1567000 w 1900718"/>
                <a:gd name="connsiteY83" fmla="*/ 197732 h 1603594"/>
                <a:gd name="connsiteX84" fmla="*/ 1752122 w 1900718"/>
                <a:gd name="connsiteY84" fmla="*/ 278409 h 1603594"/>
                <a:gd name="connsiteX85" fmla="*/ 1799504 w 1900718"/>
                <a:gd name="connsiteY85" fmla="*/ 337218 h 1603594"/>
                <a:gd name="connsiteX86" fmla="*/ 1759786 w 1900718"/>
                <a:gd name="connsiteY86" fmla="*/ 403416 h 16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0718" h="1603594">
                  <a:moveTo>
                    <a:pt x="1834049" y="209734"/>
                  </a:moveTo>
                  <a:cubicBezTo>
                    <a:pt x="1753079" y="209734"/>
                    <a:pt x="1683573" y="215432"/>
                    <a:pt x="1616445" y="148304"/>
                  </a:cubicBezTo>
                  <a:lnTo>
                    <a:pt x="1529567" y="61430"/>
                  </a:lnTo>
                  <a:cubicBezTo>
                    <a:pt x="1490225" y="22096"/>
                    <a:pt x="1436891" y="0"/>
                    <a:pt x="1381259" y="0"/>
                  </a:cubicBezTo>
                  <a:lnTo>
                    <a:pt x="1137355" y="0"/>
                  </a:lnTo>
                  <a:lnTo>
                    <a:pt x="1135887" y="0"/>
                  </a:lnTo>
                  <a:cubicBezTo>
                    <a:pt x="1080159" y="0"/>
                    <a:pt x="1026720" y="22083"/>
                    <a:pt x="987242" y="61426"/>
                  </a:cubicBezTo>
                  <a:lnTo>
                    <a:pt x="985962" y="62702"/>
                  </a:lnTo>
                  <a:lnTo>
                    <a:pt x="822312" y="226347"/>
                  </a:lnTo>
                  <a:cubicBezTo>
                    <a:pt x="788191" y="260464"/>
                    <a:pt x="769026" y="306741"/>
                    <a:pt x="769026" y="354993"/>
                  </a:cubicBezTo>
                  <a:lnTo>
                    <a:pt x="769026" y="409917"/>
                  </a:lnTo>
                  <a:cubicBezTo>
                    <a:pt x="769026" y="509445"/>
                    <a:pt x="848018" y="612110"/>
                    <a:pt x="946470" y="626791"/>
                  </a:cubicBezTo>
                  <a:cubicBezTo>
                    <a:pt x="957394" y="628417"/>
                    <a:pt x="968165" y="629203"/>
                    <a:pt x="978761" y="629203"/>
                  </a:cubicBezTo>
                  <a:lnTo>
                    <a:pt x="978761" y="643168"/>
                  </a:lnTo>
                  <a:cubicBezTo>
                    <a:pt x="806473" y="742460"/>
                    <a:pt x="452974" y="942687"/>
                    <a:pt x="382980" y="1012157"/>
                  </a:cubicBezTo>
                  <a:cubicBezTo>
                    <a:pt x="324075" y="1071083"/>
                    <a:pt x="279646" y="1164245"/>
                    <a:pt x="279646" y="1258407"/>
                  </a:cubicBezTo>
                  <a:cubicBezTo>
                    <a:pt x="279646" y="1300437"/>
                    <a:pt x="285143" y="1343183"/>
                    <a:pt x="309581" y="1398758"/>
                  </a:cubicBezTo>
                  <a:lnTo>
                    <a:pt x="104867" y="1398230"/>
                  </a:lnTo>
                  <a:cubicBezTo>
                    <a:pt x="46954" y="1398230"/>
                    <a:pt x="0" y="1445184"/>
                    <a:pt x="0" y="1503097"/>
                  </a:cubicBezTo>
                  <a:cubicBezTo>
                    <a:pt x="0" y="1561010"/>
                    <a:pt x="46954" y="1607964"/>
                    <a:pt x="104867" y="1607964"/>
                  </a:cubicBezTo>
                  <a:lnTo>
                    <a:pt x="977721" y="1607964"/>
                  </a:lnTo>
                  <a:cubicBezTo>
                    <a:pt x="1029656" y="1607964"/>
                    <a:pt x="1065656" y="1552192"/>
                    <a:pt x="1040550" y="1506732"/>
                  </a:cubicBezTo>
                  <a:cubicBezTo>
                    <a:pt x="1018191" y="1466262"/>
                    <a:pt x="982859" y="1433981"/>
                    <a:pt x="940170" y="1415454"/>
                  </a:cubicBezTo>
                  <a:cubicBezTo>
                    <a:pt x="964184" y="1367757"/>
                    <a:pt x="978127" y="1328283"/>
                    <a:pt x="1038365" y="1328283"/>
                  </a:cubicBezTo>
                  <a:lnTo>
                    <a:pt x="1118584" y="1328283"/>
                  </a:lnTo>
                  <a:lnTo>
                    <a:pt x="1118584" y="1538053"/>
                  </a:lnTo>
                  <a:cubicBezTo>
                    <a:pt x="1118584" y="1576661"/>
                    <a:pt x="1149887" y="1607964"/>
                    <a:pt x="1188495" y="1607964"/>
                  </a:cubicBezTo>
                  <a:lnTo>
                    <a:pt x="1448597" y="1607964"/>
                  </a:lnTo>
                  <a:cubicBezTo>
                    <a:pt x="1502210" y="1607964"/>
                    <a:pt x="1536856" y="1549492"/>
                    <a:pt x="1509787" y="1503198"/>
                  </a:cubicBezTo>
                  <a:cubicBezTo>
                    <a:pt x="1477562" y="1448059"/>
                    <a:pt x="1420658" y="1409114"/>
                    <a:pt x="1354207" y="1400838"/>
                  </a:cubicBezTo>
                  <a:lnTo>
                    <a:pt x="1369754" y="1276457"/>
                  </a:lnTo>
                  <a:cubicBezTo>
                    <a:pt x="1453796" y="1224871"/>
                    <a:pt x="1515720" y="1139160"/>
                    <a:pt x="1532757" y="1039938"/>
                  </a:cubicBezTo>
                  <a:cubicBezTo>
                    <a:pt x="1556584" y="901098"/>
                    <a:pt x="1497478" y="775707"/>
                    <a:pt x="1398225" y="700701"/>
                  </a:cubicBezTo>
                  <a:lnTo>
                    <a:pt x="1398225" y="559288"/>
                  </a:lnTo>
                  <a:lnTo>
                    <a:pt x="1607960" y="559288"/>
                  </a:lnTo>
                  <a:cubicBezTo>
                    <a:pt x="1684871" y="559288"/>
                    <a:pt x="1780161" y="505329"/>
                    <a:pt x="1819726" y="439381"/>
                  </a:cubicBezTo>
                  <a:cubicBezTo>
                    <a:pt x="1836404" y="411600"/>
                    <a:pt x="1904232" y="310853"/>
                    <a:pt x="1904061" y="279397"/>
                  </a:cubicBezTo>
                  <a:cubicBezTo>
                    <a:pt x="1903873" y="243078"/>
                    <a:pt x="1874808" y="209734"/>
                    <a:pt x="1834049" y="209734"/>
                  </a:cubicBezTo>
                  <a:close/>
                  <a:moveTo>
                    <a:pt x="978455" y="558545"/>
                  </a:moveTo>
                  <a:cubicBezTo>
                    <a:pt x="892979" y="558545"/>
                    <a:pt x="838938" y="486138"/>
                    <a:pt x="838938" y="411696"/>
                  </a:cubicBezTo>
                  <a:lnTo>
                    <a:pt x="838938" y="355011"/>
                  </a:lnTo>
                  <a:cubicBezTo>
                    <a:pt x="838938" y="325949"/>
                    <a:pt x="850032" y="297491"/>
                    <a:pt x="871744" y="275788"/>
                  </a:cubicBezTo>
                  <a:lnTo>
                    <a:pt x="1035394" y="112147"/>
                  </a:lnTo>
                  <a:cubicBezTo>
                    <a:pt x="1057359" y="90186"/>
                    <a:pt x="1086840" y="75570"/>
                    <a:pt x="1118584" y="71677"/>
                  </a:cubicBezTo>
                  <a:lnTo>
                    <a:pt x="1118584" y="419469"/>
                  </a:lnTo>
                  <a:cubicBezTo>
                    <a:pt x="1118584" y="494252"/>
                    <a:pt x="1058364" y="558545"/>
                    <a:pt x="978455" y="558545"/>
                  </a:cubicBezTo>
                  <a:close/>
                  <a:moveTo>
                    <a:pt x="104867" y="1538053"/>
                  </a:moveTo>
                  <a:cubicBezTo>
                    <a:pt x="85598" y="1538053"/>
                    <a:pt x="69911" y="1522371"/>
                    <a:pt x="69911" y="1503097"/>
                  </a:cubicBezTo>
                  <a:cubicBezTo>
                    <a:pt x="69911" y="1483823"/>
                    <a:pt x="85598" y="1468141"/>
                    <a:pt x="104679" y="1468141"/>
                  </a:cubicBezTo>
                  <a:cubicBezTo>
                    <a:pt x="357855" y="1468797"/>
                    <a:pt x="295075" y="1468631"/>
                    <a:pt x="351790" y="1468779"/>
                  </a:cubicBezTo>
                  <a:cubicBezTo>
                    <a:pt x="377684" y="1502782"/>
                    <a:pt x="381896" y="1508533"/>
                    <a:pt x="421549" y="1538053"/>
                  </a:cubicBezTo>
                  <a:lnTo>
                    <a:pt x="104867" y="1538053"/>
                  </a:lnTo>
                  <a:close/>
                  <a:moveTo>
                    <a:pt x="1759786" y="403416"/>
                  </a:moveTo>
                  <a:cubicBezTo>
                    <a:pt x="1731415" y="450693"/>
                    <a:pt x="1663089" y="489380"/>
                    <a:pt x="1607964" y="489380"/>
                  </a:cubicBezTo>
                  <a:lnTo>
                    <a:pt x="1429651" y="489380"/>
                  </a:lnTo>
                  <a:cubicBezTo>
                    <a:pt x="1384147" y="489380"/>
                    <a:pt x="1345709" y="460070"/>
                    <a:pt x="1331220" y="419469"/>
                  </a:cubicBezTo>
                  <a:lnTo>
                    <a:pt x="1258407" y="419469"/>
                  </a:lnTo>
                  <a:cubicBezTo>
                    <a:pt x="1267351" y="463369"/>
                    <a:pt x="1293157" y="500863"/>
                    <a:pt x="1328318" y="526110"/>
                  </a:cubicBezTo>
                  <a:lnTo>
                    <a:pt x="1328318" y="735499"/>
                  </a:lnTo>
                  <a:cubicBezTo>
                    <a:pt x="1429021" y="811624"/>
                    <a:pt x="1486130" y="898332"/>
                    <a:pt x="1463855" y="1028114"/>
                  </a:cubicBezTo>
                  <a:cubicBezTo>
                    <a:pt x="1446158" y="1131168"/>
                    <a:pt x="1383819" y="1185795"/>
                    <a:pt x="1304557" y="1234449"/>
                  </a:cubicBezTo>
                  <a:cubicBezTo>
                    <a:pt x="1287761" y="1368815"/>
                    <a:pt x="1282675" y="1409446"/>
                    <a:pt x="1276156" y="1461578"/>
                  </a:cubicBezTo>
                  <a:cubicBezTo>
                    <a:pt x="1346666" y="1470357"/>
                    <a:pt x="1410176" y="1470492"/>
                    <a:pt x="1448597" y="1538057"/>
                  </a:cubicBezTo>
                  <a:cubicBezTo>
                    <a:pt x="1302407" y="1538057"/>
                    <a:pt x="1334357" y="1538057"/>
                    <a:pt x="1188495" y="1538057"/>
                  </a:cubicBezTo>
                  <a:cubicBezTo>
                    <a:pt x="1188495" y="1370453"/>
                    <a:pt x="1188495" y="1356943"/>
                    <a:pt x="1188495" y="1188500"/>
                  </a:cubicBezTo>
                  <a:lnTo>
                    <a:pt x="1118584" y="1188500"/>
                  </a:lnTo>
                  <a:lnTo>
                    <a:pt x="1118584" y="1258376"/>
                  </a:lnTo>
                  <a:cubicBezTo>
                    <a:pt x="1100066" y="1258376"/>
                    <a:pt x="1085332" y="1258376"/>
                    <a:pt x="1038365" y="1258376"/>
                  </a:cubicBezTo>
                  <a:cubicBezTo>
                    <a:pt x="1016788" y="1258376"/>
                    <a:pt x="996667" y="1264100"/>
                    <a:pt x="977585" y="1272162"/>
                  </a:cubicBezTo>
                  <a:cubicBezTo>
                    <a:pt x="981016" y="1177161"/>
                    <a:pt x="946641" y="1081522"/>
                    <a:pt x="876354" y="1011226"/>
                  </a:cubicBezTo>
                  <a:lnTo>
                    <a:pt x="826922" y="1060658"/>
                  </a:lnTo>
                  <a:cubicBezTo>
                    <a:pt x="930574" y="1164363"/>
                    <a:pt x="924230" y="1316066"/>
                    <a:pt x="865155" y="1408612"/>
                  </a:cubicBezTo>
                  <a:lnTo>
                    <a:pt x="844194" y="1450047"/>
                  </a:lnTo>
                  <a:cubicBezTo>
                    <a:pt x="898577" y="1473629"/>
                    <a:pt x="950700" y="1488354"/>
                    <a:pt x="977717" y="1538057"/>
                  </a:cubicBezTo>
                  <a:lnTo>
                    <a:pt x="628994" y="1538057"/>
                  </a:lnTo>
                  <a:cubicBezTo>
                    <a:pt x="474096" y="1537917"/>
                    <a:pt x="351768" y="1413152"/>
                    <a:pt x="349929" y="1262178"/>
                  </a:cubicBezTo>
                  <a:cubicBezTo>
                    <a:pt x="348443" y="1178537"/>
                    <a:pt x="386388" y="1092018"/>
                    <a:pt x="463194" y="1034804"/>
                  </a:cubicBezTo>
                  <a:cubicBezTo>
                    <a:pt x="540141" y="977489"/>
                    <a:pt x="965534" y="731475"/>
                    <a:pt x="1048672" y="683568"/>
                  </a:cubicBezTo>
                  <a:cubicBezTo>
                    <a:pt x="1048672" y="664557"/>
                    <a:pt x="1048707" y="634442"/>
                    <a:pt x="1048620" y="616375"/>
                  </a:cubicBezTo>
                  <a:cubicBezTo>
                    <a:pt x="1129918" y="587492"/>
                    <a:pt x="1188495" y="510673"/>
                    <a:pt x="1188495" y="419469"/>
                  </a:cubicBezTo>
                  <a:lnTo>
                    <a:pt x="1188495" y="69911"/>
                  </a:lnTo>
                  <a:lnTo>
                    <a:pt x="1381281" y="69911"/>
                  </a:lnTo>
                  <a:cubicBezTo>
                    <a:pt x="1418369" y="69911"/>
                    <a:pt x="1453923" y="84641"/>
                    <a:pt x="1480140" y="110862"/>
                  </a:cubicBezTo>
                  <a:lnTo>
                    <a:pt x="1567000" y="197732"/>
                  </a:lnTo>
                  <a:cubicBezTo>
                    <a:pt x="1616786" y="247517"/>
                    <a:pt x="1682245" y="275281"/>
                    <a:pt x="1752122" y="278409"/>
                  </a:cubicBezTo>
                  <a:cubicBezTo>
                    <a:pt x="1759511" y="303827"/>
                    <a:pt x="1776700" y="324796"/>
                    <a:pt x="1799504" y="337218"/>
                  </a:cubicBezTo>
                  <a:lnTo>
                    <a:pt x="1759786" y="403416"/>
                  </a:lnTo>
                  <a:close/>
                </a:path>
              </a:pathLst>
            </a:custGeom>
            <a:grpFill/>
            <a:ln w="4369" cap="flat">
              <a:noFill/>
              <a:prstDash val="solid"/>
              <a:miter/>
            </a:ln>
          </p:spPr>
          <p:txBody>
            <a:bodyPr rtlCol="0" anchor="ctr"/>
            <a:lstStyle/>
            <a:p>
              <a:endParaRPr lang="zh-TW" altLang="en-US"/>
            </a:p>
          </p:txBody>
        </p:sp>
      </p:grpSp>
      <p:sp>
        <p:nvSpPr>
          <p:cNvPr id="87" name="矩形 86">
            <a:extLst>
              <a:ext uri="{FF2B5EF4-FFF2-40B4-BE49-F238E27FC236}">
                <a16:creationId xmlns:a16="http://schemas.microsoft.com/office/drawing/2014/main" id="{7531E74B-7A7A-45F1-A5C6-EFB0FAD482A5}"/>
              </a:ext>
            </a:extLst>
          </p:cNvPr>
          <p:cNvSpPr/>
          <p:nvPr/>
        </p:nvSpPr>
        <p:spPr>
          <a:xfrm>
            <a:off x="934068" y="1921691"/>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文字方塊 87">
            <a:extLst>
              <a:ext uri="{FF2B5EF4-FFF2-40B4-BE49-F238E27FC236}">
                <a16:creationId xmlns:a16="http://schemas.microsoft.com/office/drawing/2014/main" id="{7E4CF19E-26D6-4587-AF78-60A2CC9E9E20}"/>
              </a:ext>
            </a:extLst>
          </p:cNvPr>
          <p:cNvSpPr txBox="1"/>
          <p:nvPr/>
        </p:nvSpPr>
        <p:spPr>
          <a:xfrm>
            <a:off x="2008560" y="1966642"/>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89" name="矩形 88">
            <a:extLst>
              <a:ext uri="{FF2B5EF4-FFF2-40B4-BE49-F238E27FC236}">
                <a16:creationId xmlns:a16="http://schemas.microsoft.com/office/drawing/2014/main" id="{96EAC9B6-A4BC-4BDF-91CC-B12F0633ECE1}"/>
              </a:ext>
            </a:extLst>
          </p:cNvPr>
          <p:cNvSpPr/>
          <p:nvPr/>
        </p:nvSpPr>
        <p:spPr>
          <a:xfrm>
            <a:off x="934068" y="3458017"/>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文字方塊 89">
            <a:extLst>
              <a:ext uri="{FF2B5EF4-FFF2-40B4-BE49-F238E27FC236}">
                <a16:creationId xmlns:a16="http://schemas.microsoft.com/office/drawing/2014/main" id="{997FD6D1-8408-4C3D-BDD8-0A5E6C71D4EE}"/>
              </a:ext>
            </a:extLst>
          </p:cNvPr>
          <p:cNvSpPr txBox="1"/>
          <p:nvPr/>
        </p:nvSpPr>
        <p:spPr>
          <a:xfrm>
            <a:off x="2008560" y="3502968"/>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91" name="矩形 90">
            <a:extLst>
              <a:ext uri="{FF2B5EF4-FFF2-40B4-BE49-F238E27FC236}">
                <a16:creationId xmlns:a16="http://schemas.microsoft.com/office/drawing/2014/main" id="{55DD921F-C2E8-4351-BD71-92439A7C32F3}"/>
              </a:ext>
            </a:extLst>
          </p:cNvPr>
          <p:cNvSpPr/>
          <p:nvPr/>
        </p:nvSpPr>
        <p:spPr>
          <a:xfrm>
            <a:off x="934068" y="4994343"/>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文字方塊 91">
            <a:extLst>
              <a:ext uri="{FF2B5EF4-FFF2-40B4-BE49-F238E27FC236}">
                <a16:creationId xmlns:a16="http://schemas.microsoft.com/office/drawing/2014/main" id="{D8B87769-D765-44BD-BD41-3855AB30494A}"/>
              </a:ext>
            </a:extLst>
          </p:cNvPr>
          <p:cNvSpPr txBox="1"/>
          <p:nvPr/>
        </p:nvSpPr>
        <p:spPr>
          <a:xfrm>
            <a:off x="2008560" y="5039294"/>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93" name="手繪多邊形: 圖案 92">
            <a:extLst>
              <a:ext uri="{FF2B5EF4-FFF2-40B4-BE49-F238E27FC236}">
                <a16:creationId xmlns:a16="http://schemas.microsoft.com/office/drawing/2014/main" id="{E1B54D01-D495-4135-AD1F-8999A986A128}"/>
              </a:ext>
            </a:extLst>
          </p:cNvPr>
          <p:cNvSpPr/>
          <p:nvPr/>
        </p:nvSpPr>
        <p:spPr>
          <a:xfrm>
            <a:off x="1058420" y="5117854"/>
            <a:ext cx="549408" cy="55904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94" name="群組 93">
            <a:extLst>
              <a:ext uri="{FF2B5EF4-FFF2-40B4-BE49-F238E27FC236}">
                <a16:creationId xmlns:a16="http://schemas.microsoft.com/office/drawing/2014/main" id="{04DE3C17-7B04-4D15-B0CE-EBAD29D5509F}"/>
              </a:ext>
            </a:extLst>
          </p:cNvPr>
          <p:cNvGrpSpPr/>
          <p:nvPr/>
        </p:nvGrpSpPr>
        <p:grpSpPr>
          <a:xfrm>
            <a:off x="1026989" y="3541156"/>
            <a:ext cx="611744" cy="611744"/>
            <a:chOff x="6096436" y="1162271"/>
            <a:chExt cx="1242976" cy="1242976"/>
          </a:xfrm>
        </p:grpSpPr>
        <p:sp>
          <p:nvSpPr>
            <p:cNvPr id="95" name="手繪多邊形: 圖案 94">
              <a:extLst>
                <a:ext uri="{FF2B5EF4-FFF2-40B4-BE49-F238E27FC236}">
                  <a16:creationId xmlns:a16="http://schemas.microsoft.com/office/drawing/2014/main" id="{6A32E1B1-A1A4-49E3-85B5-431C31DE65BF}"/>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96" name="手繪多邊形: 圖案 95">
              <a:extLst>
                <a:ext uri="{FF2B5EF4-FFF2-40B4-BE49-F238E27FC236}">
                  <a16:creationId xmlns:a16="http://schemas.microsoft.com/office/drawing/2014/main" id="{3C180AA8-3777-45B0-9BF0-9FFE1C1F0B87}"/>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97" name="群組 96">
            <a:extLst>
              <a:ext uri="{FF2B5EF4-FFF2-40B4-BE49-F238E27FC236}">
                <a16:creationId xmlns:a16="http://schemas.microsoft.com/office/drawing/2014/main" id="{CD11391A-A278-475B-B3AF-9EDE3296E9EC}"/>
              </a:ext>
            </a:extLst>
          </p:cNvPr>
          <p:cNvGrpSpPr/>
          <p:nvPr/>
        </p:nvGrpSpPr>
        <p:grpSpPr>
          <a:xfrm>
            <a:off x="1033343" y="2028283"/>
            <a:ext cx="580902" cy="591092"/>
            <a:chOff x="5939597" y="1796438"/>
            <a:chExt cx="542925" cy="552450"/>
          </a:xfrm>
          <a:solidFill>
            <a:schemeClr val="bg1"/>
          </a:solidFill>
        </p:grpSpPr>
        <p:sp>
          <p:nvSpPr>
            <p:cNvPr id="98" name="手繪多邊形: 圖案 97">
              <a:extLst>
                <a:ext uri="{FF2B5EF4-FFF2-40B4-BE49-F238E27FC236}">
                  <a16:creationId xmlns:a16="http://schemas.microsoft.com/office/drawing/2014/main" id="{12728DA5-7FDD-4543-AE1C-6BF502D2302C}"/>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99" name="手繪多邊形: 圖案 98">
              <a:extLst>
                <a:ext uri="{FF2B5EF4-FFF2-40B4-BE49-F238E27FC236}">
                  <a16:creationId xmlns:a16="http://schemas.microsoft.com/office/drawing/2014/main" id="{03F2497D-53A4-4A26-BF0C-CDFDCC484D14}"/>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100" name="手繪多邊形: 圖案 99">
              <a:extLst>
                <a:ext uri="{FF2B5EF4-FFF2-40B4-BE49-F238E27FC236}">
                  <a16:creationId xmlns:a16="http://schemas.microsoft.com/office/drawing/2014/main" id="{8EA7E90E-5F2C-47DE-823B-159FDCBF4AD0}"/>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spTree>
    <p:extLst>
      <p:ext uri="{BB962C8B-B14F-4D97-AF65-F5344CB8AC3E}">
        <p14:creationId xmlns:p14="http://schemas.microsoft.com/office/powerpoint/2010/main" val="1162089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B4A6F887-C0B0-4092-BD56-E2E4172B96A3}"/>
              </a:ext>
            </a:extLst>
          </p:cNvPr>
          <p:cNvCxnSpPr/>
          <p:nvPr/>
        </p:nvCxnSpPr>
        <p:spPr>
          <a:xfrm>
            <a:off x="914400" y="1694745"/>
            <a:ext cx="43575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線接點 4">
            <a:extLst>
              <a:ext uri="{FF2B5EF4-FFF2-40B4-BE49-F238E27FC236}">
                <a16:creationId xmlns:a16="http://schemas.microsoft.com/office/drawing/2014/main" id="{3F341C5B-E6E8-4F3E-8E0A-9174B1560D60}"/>
              </a:ext>
            </a:extLst>
          </p:cNvPr>
          <p:cNvCxnSpPr/>
          <p:nvPr/>
        </p:nvCxnSpPr>
        <p:spPr>
          <a:xfrm>
            <a:off x="914399" y="6040967"/>
            <a:ext cx="43575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直線接點 5">
            <a:extLst>
              <a:ext uri="{FF2B5EF4-FFF2-40B4-BE49-F238E27FC236}">
                <a16:creationId xmlns:a16="http://schemas.microsoft.com/office/drawing/2014/main" id="{DADB5EFB-A106-4F04-B89E-682BC56D11E9}"/>
              </a:ext>
            </a:extLst>
          </p:cNvPr>
          <p:cNvCxnSpPr>
            <a:cxnSpLocks/>
          </p:cNvCxnSpPr>
          <p:nvPr/>
        </p:nvCxnSpPr>
        <p:spPr>
          <a:xfrm rot="5400000">
            <a:off x="-1264356" y="3873501"/>
            <a:ext cx="43575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68E3E56F-4746-4A3F-8AE3-B5018A7D5EF8}"/>
              </a:ext>
            </a:extLst>
          </p:cNvPr>
          <p:cNvCxnSpPr>
            <a:cxnSpLocks/>
          </p:cNvCxnSpPr>
          <p:nvPr/>
        </p:nvCxnSpPr>
        <p:spPr>
          <a:xfrm rot="5400000">
            <a:off x="3093155" y="3873501"/>
            <a:ext cx="435751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13FB80D8-6965-4417-B5C0-F77119AF072D}"/>
              </a:ext>
            </a:extLst>
          </p:cNvPr>
          <p:cNvSpPr/>
          <p:nvPr/>
        </p:nvSpPr>
        <p:spPr>
          <a:xfrm>
            <a:off x="915910" y="1684967"/>
            <a:ext cx="4356000" cy="43560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3D80F4E6-ADEA-46CE-A907-A30A914EB203}"/>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9" name="矩形 8">
            <a:extLst>
              <a:ext uri="{FF2B5EF4-FFF2-40B4-BE49-F238E27FC236}">
                <a16:creationId xmlns:a16="http://schemas.microsoft.com/office/drawing/2014/main" id="{06FE87EC-BE5E-4945-91EA-4FB4BF999606}"/>
              </a:ext>
            </a:extLst>
          </p:cNvPr>
          <p:cNvSpPr/>
          <p:nvPr/>
        </p:nvSpPr>
        <p:spPr>
          <a:xfrm>
            <a:off x="634821" y="389703"/>
            <a:ext cx="5234517" cy="769441"/>
          </a:xfrm>
          <a:prstGeom prst="rect">
            <a:avLst/>
          </a:prstGeom>
        </p:spPr>
        <p:txBody>
          <a:bodyPr wrap="square">
            <a:spAutoFit/>
          </a:bodyPr>
          <a:lstStyle/>
          <a:p>
            <a:r>
              <a:rPr lang="en-US" altLang="zh-TW" sz="4400" dirty="0">
                <a:solidFill>
                  <a:schemeClr val="bg1"/>
                </a:solidFill>
              </a:rPr>
              <a:t>Morph Template 30</a:t>
            </a:r>
            <a:endParaRPr lang="zh-TW" altLang="en-US" sz="4400" dirty="0"/>
          </a:p>
        </p:txBody>
      </p:sp>
      <p:pic>
        <p:nvPicPr>
          <p:cNvPr id="11" name="圖片 10" descr="一張含有 木製的, 室內, 櫃子, 木頭 的圖片&#10;&#10;自動產生的描述">
            <a:extLst>
              <a:ext uri="{FF2B5EF4-FFF2-40B4-BE49-F238E27FC236}">
                <a16:creationId xmlns:a16="http://schemas.microsoft.com/office/drawing/2014/main" id="{01962FF8-027C-4261-B110-47B088EA22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15721" y="1996067"/>
            <a:ext cx="3754866" cy="3754866"/>
          </a:xfrm>
          <a:prstGeom prst="rect">
            <a:avLst/>
          </a:prstGeom>
        </p:spPr>
      </p:pic>
      <p:sp>
        <p:nvSpPr>
          <p:cNvPr id="12" name="矩形 11">
            <a:extLst>
              <a:ext uri="{FF2B5EF4-FFF2-40B4-BE49-F238E27FC236}">
                <a16:creationId xmlns:a16="http://schemas.microsoft.com/office/drawing/2014/main" id="{937F7A60-3488-4373-A315-BCD3C10833F2}"/>
              </a:ext>
            </a:extLst>
          </p:cNvPr>
          <p:cNvSpPr/>
          <p:nvPr/>
        </p:nvSpPr>
        <p:spPr>
          <a:xfrm>
            <a:off x="6400801" y="1915668"/>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8C8A4B29-BBAD-4A8C-9013-4FA813117CEA}"/>
              </a:ext>
            </a:extLst>
          </p:cNvPr>
          <p:cNvSpPr txBox="1"/>
          <p:nvPr/>
        </p:nvSpPr>
        <p:spPr>
          <a:xfrm>
            <a:off x="7475293" y="1960619"/>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4" name="矩形 13">
            <a:extLst>
              <a:ext uri="{FF2B5EF4-FFF2-40B4-BE49-F238E27FC236}">
                <a16:creationId xmlns:a16="http://schemas.microsoft.com/office/drawing/2014/main" id="{1362D7AB-B921-461D-BBDB-E1C580AD9E6A}"/>
              </a:ext>
            </a:extLst>
          </p:cNvPr>
          <p:cNvSpPr/>
          <p:nvPr/>
        </p:nvSpPr>
        <p:spPr>
          <a:xfrm>
            <a:off x="6400801" y="3451994"/>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4B630046-2AC2-4074-BE55-1C3A115A556B}"/>
              </a:ext>
            </a:extLst>
          </p:cNvPr>
          <p:cNvSpPr txBox="1"/>
          <p:nvPr/>
        </p:nvSpPr>
        <p:spPr>
          <a:xfrm>
            <a:off x="7475293" y="3496945"/>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6" name="矩形 15">
            <a:extLst>
              <a:ext uri="{FF2B5EF4-FFF2-40B4-BE49-F238E27FC236}">
                <a16:creationId xmlns:a16="http://schemas.microsoft.com/office/drawing/2014/main" id="{5C04FE05-2391-4952-B0D4-ADAA58B50563}"/>
              </a:ext>
            </a:extLst>
          </p:cNvPr>
          <p:cNvSpPr/>
          <p:nvPr/>
        </p:nvSpPr>
        <p:spPr>
          <a:xfrm>
            <a:off x="6400801" y="4988320"/>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E8096A67-E9EF-4962-99B9-F46E2D99B758}"/>
              </a:ext>
            </a:extLst>
          </p:cNvPr>
          <p:cNvSpPr txBox="1"/>
          <p:nvPr/>
        </p:nvSpPr>
        <p:spPr>
          <a:xfrm>
            <a:off x="7475293" y="5033271"/>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8" name="手繪多邊形: 圖案 17">
            <a:extLst>
              <a:ext uri="{FF2B5EF4-FFF2-40B4-BE49-F238E27FC236}">
                <a16:creationId xmlns:a16="http://schemas.microsoft.com/office/drawing/2014/main" id="{BB1A2C08-D750-41F5-9659-90495D0B3F18}"/>
              </a:ext>
            </a:extLst>
          </p:cNvPr>
          <p:cNvSpPr/>
          <p:nvPr/>
        </p:nvSpPr>
        <p:spPr>
          <a:xfrm>
            <a:off x="6525153" y="5111831"/>
            <a:ext cx="549408" cy="55904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19" name="群組 18">
            <a:extLst>
              <a:ext uri="{FF2B5EF4-FFF2-40B4-BE49-F238E27FC236}">
                <a16:creationId xmlns:a16="http://schemas.microsoft.com/office/drawing/2014/main" id="{565C239C-6610-4B0D-A7E8-2B2BADC4656B}"/>
              </a:ext>
            </a:extLst>
          </p:cNvPr>
          <p:cNvGrpSpPr/>
          <p:nvPr/>
        </p:nvGrpSpPr>
        <p:grpSpPr>
          <a:xfrm>
            <a:off x="6493722" y="3535133"/>
            <a:ext cx="611744" cy="611744"/>
            <a:chOff x="6096436" y="1162271"/>
            <a:chExt cx="1242976" cy="1242976"/>
          </a:xfrm>
        </p:grpSpPr>
        <p:sp>
          <p:nvSpPr>
            <p:cNvPr id="20" name="手繪多邊形: 圖案 19">
              <a:extLst>
                <a:ext uri="{FF2B5EF4-FFF2-40B4-BE49-F238E27FC236}">
                  <a16:creationId xmlns:a16="http://schemas.microsoft.com/office/drawing/2014/main" id="{61549B3F-D77C-4ABA-97F4-BE1972386C23}"/>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1" name="手繪多邊形: 圖案 20">
              <a:extLst>
                <a:ext uri="{FF2B5EF4-FFF2-40B4-BE49-F238E27FC236}">
                  <a16:creationId xmlns:a16="http://schemas.microsoft.com/office/drawing/2014/main" id="{9F2D17D7-8459-4D50-A0C8-96E256957C2E}"/>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22" name="群組 21">
            <a:extLst>
              <a:ext uri="{FF2B5EF4-FFF2-40B4-BE49-F238E27FC236}">
                <a16:creationId xmlns:a16="http://schemas.microsoft.com/office/drawing/2014/main" id="{A86E11A5-9387-460A-85AE-0DD183716710}"/>
              </a:ext>
            </a:extLst>
          </p:cNvPr>
          <p:cNvGrpSpPr/>
          <p:nvPr/>
        </p:nvGrpSpPr>
        <p:grpSpPr>
          <a:xfrm>
            <a:off x="6500076" y="2022260"/>
            <a:ext cx="580902" cy="591092"/>
            <a:chOff x="5939597" y="1796438"/>
            <a:chExt cx="542925" cy="552450"/>
          </a:xfrm>
          <a:solidFill>
            <a:schemeClr val="bg1"/>
          </a:solidFill>
        </p:grpSpPr>
        <p:sp>
          <p:nvSpPr>
            <p:cNvPr id="23" name="手繪多邊形: 圖案 22">
              <a:extLst>
                <a:ext uri="{FF2B5EF4-FFF2-40B4-BE49-F238E27FC236}">
                  <a16:creationId xmlns:a16="http://schemas.microsoft.com/office/drawing/2014/main" id="{B51C6B7D-2AC5-4B0D-BD3D-C4D41DCF539B}"/>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063E80BF-F988-4507-83F7-1491BBEE21B3}"/>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DD5B0C1B-1EF8-4FE7-837A-2CF8E2B43EAA}"/>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spTree>
    <p:extLst>
      <p:ext uri="{BB962C8B-B14F-4D97-AF65-F5344CB8AC3E}">
        <p14:creationId xmlns:p14="http://schemas.microsoft.com/office/powerpoint/2010/main" val="41707293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接點 8">
            <a:extLst>
              <a:ext uri="{FF2B5EF4-FFF2-40B4-BE49-F238E27FC236}">
                <a16:creationId xmlns:a16="http://schemas.microsoft.com/office/drawing/2014/main" id="{1BDAA561-E657-4ED0-82C3-24200E9551BE}"/>
              </a:ext>
            </a:extLst>
          </p:cNvPr>
          <p:cNvCxnSpPr>
            <a:cxnSpLocks/>
          </p:cNvCxnSpPr>
          <p:nvPr/>
        </p:nvCxnSpPr>
        <p:spPr>
          <a:xfrm flipV="1">
            <a:off x="5035973" y="0"/>
            <a:ext cx="773329" cy="6934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B453E832-F856-484D-808E-CC377BF0C6F6}"/>
              </a:ext>
            </a:extLst>
          </p:cNvPr>
          <p:cNvCxnSpPr>
            <a:cxnSpLocks/>
          </p:cNvCxnSpPr>
          <p:nvPr/>
        </p:nvCxnSpPr>
        <p:spPr>
          <a:xfrm flipH="1">
            <a:off x="2688751" y="0"/>
            <a:ext cx="726985" cy="685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47183237-27CF-4723-8AE3-70FD7C019DEB}"/>
              </a:ext>
            </a:extLst>
          </p:cNvPr>
          <p:cNvCxnSpPr>
            <a:cxnSpLocks/>
          </p:cNvCxnSpPr>
          <p:nvPr/>
        </p:nvCxnSpPr>
        <p:spPr>
          <a:xfrm flipV="1">
            <a:off x="299156" y="0"/>
            <a:ext cx="769358" cy="6858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558BECC5-060A-4F07-B69E-AC80F7F0EE33}"/>
              </a:ext>
            </a:extLst>
          </p:cNvPr>
          <p:cNvCxnSpPr>
            <a:cxnSpLocks/>
          </p:cNvCxnSpPr>
          <p:nvPr/>
        </p:nvCxnSpPr>
        <p:spPr>
          <a:xfrm flipH="1">
            <a:off x="7429539" y="0"/>
            <a:ext cx="814391" cy="68580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8" name="圖片 17" descr="一張含有 建築物, 木製的, 桌 的圖片&#10;&#10;自動產生的描述">
            <a:extLst>
              <a:ext uri="{FF2B5EF4-FFF2-40B4-BE49-F238E27FC236}">
                <a16:creationId xmlns:a16="http://schemas.microsoft.com/office/drawing/2014/main" id="{1685B3A4-CADC-43C9-8F9F-7DE5493FD42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194843" y="0"/>
            <a:ext cx="2849155" cy="6858000"/>
          </a:xfrm>
          <a:custGeom>
            <a:avLst/>
            <a:gdLst>
              <a:gd name="connsiteX0" fmla="*/ 771494 w 2849155"/>
              <a:gd name="connsiteY0" fmla="*/ 0 h 6858000"/>
              <a:gd name="connsiteX1" fmla="*/ 2849155 w 2849155"/>
              <a:gd name="connsiteY1" fmla="*/ 0 h 6858000"/>
              <a:gd name="connsiteX2" fmla="*/ 2077661 w 2849155"/>
              <a:gd name="connsiteY2" fmla="*/ 6858000 h 6858000"/>
              <a:gd name="connsiteX3" fmla="*/ 0 w 28491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849155" h="6858000">
                <a:moveTo>
                  <a:pt x="771494" y="0"/>
                </a:moveTo>
                <a:lnTo>
                  <a:pt x="2849155" y="0"/>
                </a:lnTo>
                <a:lnTo>
                  <a:pt x="2077661" y="6858000"/>
                </a:lnTo>
                <a:lnTo>
                  <a:pt x="0" y="6858000"/>
                </a:lnTo>
                <a:close/>
              </a:path>
            </a:pathLst>
          </a:custGeom>
        </p:spPr>
      </p:pic>
      <p:pic>
        <p:nvPicPr>
          <p:cNvPr id="21" name="圖片 20" descr="一張含有 杯子, 咖啡, 桌, 室內 的圖片&#10;&#10;自動產生的描述">
            <a:extLst>
              <a:ext uri="{FF2B5EF4-FFF2-40B4-BE49-F238E27FC236}">
                <a16:creationId xmlns:a16="http://schemas.microsoft.com/office/drawing/2014/main" id="{64F2A97B-0C1F-4782-A233-4B6879B6ECD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01277" y="0"/>
            <a:ext cx="2849155" cy="6858000"/>
          </a:xfrm>
          <a:custGeom>
            <a:avLst/>
            <a:gdLst>
              <a:gd name="connsiteX0" fmla="*/ 771494 w 2849155"/>
              <a:gd name="connsiteY0" fmla="*/ 0 h 6858000"/>
              <a:gd name="connsiteX1" fmla="*/ 2849155 w 2849155"/>
              <a:gd name="connsiteY1" fmla="*/ 0 h 6858000"/>
              <a:gd name="connsiteX2" fmla="*/ 2077661 w 2849155"/>
              <a:gd name="connsiteY2" fmla="*/ 6858000 h 6858000"/>
              <a:gd name="connsiteX3" fmla="*/ 0 w 28491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849155" h="6858000">
                <a:moveTo>
                  <a:pt x="771494" y="0"/>
                </a:moveTo>
                <a:lnTo>
                  <a:pt x="2849155" y="0"/>
                </a:lnTo>
                <a:lnTo>
                  <a:pt x="2077661" y="6858000"/>
                </a:lnTo>
                <a:lnTo>
                  <a:pt x="0" y="6858000"/>
                </a:lnTo>
                <a:close/>
              </a:path>
            </a:pathLst>
          </a:custGeom>
        </p:spPr>
      </p:pic>
      <p:pic>
        <p:nvPicPr>
          <p:cNvPr id="26" name="圖片 25" descr="一張含有 室內, 桌, 地板, 廚房 的圖片&#10;&#10;自動產生的描述">
            <a:extLst>
              <a:ext uri="{FF2B5EF4-FFF2-40B4-BE49-F238E27FC236}">
                <a16:creationId xmlns:a16="http://schemas.microsoft.com/office/drawing/2014/main" id="{A66E1158-03FA-42D7-9BCF-901B3C1C33D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54055" y="0"/>
            <a:ext cx="2849155" cy="6858000"/>
          </a:xfrm>
          <a:custGeom>
            <a:avLst/>
            <a:gdLst>
              <a:gd name="connsiteX0" fmla="*/ 771494 w 2849155"/>
              <a:gd name="connsiteY0" fmla="*/ 0 h 6858000"/>
              <a:gd name="connsiteX1" fmla="*/ 2849155 w 2849155"/>
              <a:gd name="connsiteY1" fmla="*/ 0 h 6858000"/>
              <a:gd name="connsiteX2" fmla="*/ 2077661 w 2849155"/>
              <a:gd name="connsiteY2" fmla="*/ 6858000 h 6858000"/>
              <a:gd name="connsiteX3" fmla="*/ 0 w 28491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849155" h="6858000">
                <a:moveTo>
                  <a:pt x="771494" y="0"/>
                </a:moveTo>
                <a:lnTo>
                  <a:pt x="2849155" y="0"/>
                </a:lnTo>
                <a:lnTo>
                  <a:pt x="2077661" y="6858000"/>
                </a:lnTo>
                <a:lnTo>
                  <a:pt x="0" y="6858000"/>
                </a:lnTo>
                <a:close/>
              </a:path>
            </a:pathLst>
          </a:custGeom>
        </p:spPr>
      </p:pic>
      <p:sp>
        <p:nvSpPr>
          <p:cNvPr id="3" name="平行四邊形 2">
            <a:extLst>
              <a:ext uri="{FF2B5EF4-FFF2-40B4-BE49-F238E27FC236}">
                <a16:creationId xmlns:a16="http://schemas.microsoft.com/office/drawing/2014/main" id="{9B6282D5-C6F0-41DB-A974-B9E8ACE993F3}"/>
              </a:ext>
            </a:extLst>
          </p:cNvPr>
          <p:cNvSpPr/>
          <p:nvPr/>
        </p:nvSpPr>
        <p:spPr>
          <a:xfrm rot="13500000">
            <a:off x="9600304" y="3353814"/>
            <a:ext cx="1011948" cy="1011948"/>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平行四邊形 4">
            <a:extLst>
              <a:ext uri="{FF2B5EF4-FFF2-40B4-BE49-F238E27FC236}">
                <a16:creationId xmlns:a16="http://schemas.microsoft.com/office/drawing/2014/main" id="{1B7C23BD-8C72-486E-A3E8-97B3AC977CF6}"/>
              </a:ext>
            </a:extLst>
          </p:cNvPr>
          <p:cNvSpPr/>
          <p:nvPr/>
        </p:nvSpPr>
        <p:spPr>
          <a:xfrm rot="13500000">
            <a:off x="9600304" y="3353814"/>
            <a:ext cx="1011948" cy="1011948"/>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平行四邊形 5">
            <a:extLst>
              <a:ext uri="{FF2B5EF4-FFF2-40B4-BE49-F238E27FC236}">
                <a16:creationId xmlns:a16="http://schemas.microsoft.com/office/drawing/2014/main" id="{81C0ED2E-8B1F-4252-9792-14DA2C82141F}"/>
              </a:ext>
            </a:extLst>
          </p:cNvPr>
          <p:cNvSpPr/>
          <p:nvPr/>
        </p:nvSpPr>
        <p:spPr>
          <a:xfrm rot="13500000">
            <a:off x="9600304" y="3353814"/>
            <a:ext cx="1011948" cy="1011948"/>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平行四邊形 6">
            <a:extLst>
              <a:ext uri="{FF2B5EF4-FFF2-40B4-BE49-F238E27FC236}">
                <a16:creationId xmlns:a16="http://schemas.microsoft.com/office/drawing/2014/main" id="{EA6653EB-B5CF-4397-9EF8-BD70971C5897}"/>
              </a:ext>
            </a:extLst>
          </p:cNvPr>
          <p:cNvSpPr/>
          <p:nvPr/>
        </p:nvSpPr>
        <p:spPr>
          <a:xfrm rot="13500000">
            <a:off x="9600304" y="3353814"/>
            <a:ext cx="1011948" cy="1011948"/>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平行四邊形 7">
            <a:extLst>
              <a:ext uri="{FF2B5EF4-FFF2-40B4-BE49-F238E27FC236}">
                <a16:creationId xmlns:a16="http://schemas.microsoft.com/office/drawing/2014/main" id="{7A098073-1DEA-44CF-816F-53B5A6F9BAF7}"/>
              </a:ext>
            </a:extLst>
          </p:cNvPr>
          <p:cNvSpPr/>
          <p:nvPr/>
        </p:nvSpPr>
        <p:spPr>
          <a:xfrm rot="13500000">
            <a:off x="9600304" y="3353814"/>
            <a:ext cx="1011948" cy="1011948"/>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E1B8B8A0-F2F7-495B-B8BD-4712D06634EE}"/>
              </a:ext>
            </a:extLst>
          </p:cNvPr>
          <p:cNvSpPr>
            <a:spLocks noGrp="1"/>
          </p:cNvSpPr>
          <p:nvPr>
            <p:ph type="ftr" sz="quarter" idx="11"/>
          </p:nvPr>
        </p:nvSpPr>
        <p:spPr>
          <a:xfrm>
            <a:off x="3392712" y="6492875"/>
            <a:ext cx="4114800" cy="365125"/>
          </a:xfrm>
        </p:spPr>
        <p:txBody>
          <a:bodyPr/>
          <a:lstStyle/>
          <a:p>
            <a:r>
              <a:rPr lang="zh-TW" altLang="en-US"/>
              <a:t>商業簡報網 韓明文 講師 </a:t>
            </a:r>
            <a:r>
              <a:rPr lang="en-US" altLang="zh-TW"/>
              <a:t>/ Microsoft PowerPoint MVP</a:t>
            </a:r>
            <a:endParaRPr lang="zh-TW" altLang="en-US"/>
          </a:p>
        </p:txBody>
      </p:sp>
      <p:sp>
        <p:nvSpPr>
          <p:cNvPr id="29" name="矩形 28">
            <a:extLst>
              <a:ext uri="{FF2B5EF4-FFF2-40B4-BE49-F238E27FC236}">
                <a16:creationId xmlns:a16="http://schemas.microsoft.com/office/drawing/2014/main" id="{9DBC0BEB-A635-4CD9-ADE1-6CF55A5C1E16}"/>
              </a:ext>
            </a:extLst>
          </p:cNvPr>
          <p:cNvSpPr/>
          <p:nvPr/>
        </p:nvSpPr>
        <p:spPr>
          <a:xfrm>
            <a:off x="6957483" y="2092276"/>
            <a:ext cx="5234517" cy="769441"/>
          </a:xfrm>
          <a:prstGeom prst="rect">
            <a:avLst/>
          </a:prstGeom>
        </p:spPr>
        <p:txBody>
          <a:bodyPr wrap="square">
            <a:spAutoFit/>
          </a:bodyPr>
          <a:lstStyle/>
          <a:p>
            <a:r>
              <a:rPr lang="en-US" altLang="zh-TW" sz="4400" dirty="0">
                <a:solidFill>
                  <a:schemeClr val="bg1"/>
                </a:solidFill>
              </a:rPr>
              <a:t>Morph Template 31</a:t>
            </a:r>
            <a:endParaRPr lang="zh-TW" altLang="en-US" sz="4400" dirty="0"/>
          </a:p>
        </p:txBody>
      </p:sp>
      <p:grpSp>
        <p:nvGrpSpPr>
          <p:cNvPr id="30" name="群組 29">
            <a:extLst>
              <a:ext uri="{FF2B5EF4-FFF2-40B4-BE49-F238E27FC236}">
                <a16:creationId xmlns:a16="http://schemas.microsoft.com/office/drawing/2014/main" id="{C49C6702-52E6-4EA0-A3DD-83C6D90A8970}"/>
              </a:ext>
            </a:extLst>
          </p:cNvPr>
          <p:cNvGrpSpPr/>
          <p:nvPr/>
        </p:nvGrpSpPr>
        <p:grpSpPr>
          <a:xfrm>
            <a:off x="9767327" y="3558372"/>
            <a:ext cx="771172" cy="480228"/>
            <a:chOff x="1259418" y="4745643"/>
            <a:chExt cx="1731756" cy="1078405"/>
          </a:xfrm>
        </p:grpSpPr>
        <p:sp>
          <p:nvSpPr>
            <p:cNvPr id="31" name="手繪多邊形: 圖案 30">
              <a:extLst>
                <a:ext uri="{FF2B5EF4-FFF2-40B4-BE49-F238E27FC236}">
                  <a16:creationId xmlns:a16="http://schemas.microsoft.com/office/drawing/2014/main" id="{1DEC369A-A840-424F-9E76-9B2345C3D9E4}"/>
                </a:ext>
              </a:extLst>
            </p:cNvPr>
            <p:cNvSpPr/>
            <p:nvPr/>
          </p:nvSpPr>
          <p:spPr>
            <a:xfrm>
              <a:off x="1259418" y="4745643"/>
              <a:ext cx="474793" cy="1078405"/>
            </a:xfrm>
            <a:custGeom>
              <a:avLst/>
              <a:gdLst>
                <a:gd name="connsiteX0" fmla="*/ 383934 w 474792"/>
                <a:gd name="connsiteY0" fmla="*/ 50056 h 1078405"/>
                <a:gd name="connsiteX1" fmla="*/ 375101 w 474792"/>
                <a:gd name="connsiteY1" fmla="*/ 35333 h 1078405"/>
                <a:gd name="connsiteX2" fmla="*/ 251434 w 474792"/>
                <a:gd name="connsiteY2" fmla="*/ 0 h 1078405"/>
                <a:gd name="connsiteX3" fmla="*/ 245545 w 474792"/>
                <a:gd name="connsiteY3" fmla="*/ 0 h 1078405"/>
                <a:gd name="connsiteX4" fmla="*/ 242600 w 474792"/>
                <a:gd name="connsiteY4" fmla="*/ 0 h 1078405"/>
                <a:gd name="connsiteX5" fmla="*/ 236711 w 474792"/>
                <a:gd name="connsiteY5" fmla="*/ 0 h 1078405"/>
                <a:gd name="connsiteX6" fmla="*/ 230822 w 474792"/>
                <a:gd name="connsiteY6" fmla="*/ 0 h 1078405"/>
                <a:gd name="connsiteX7" fmla="*/ 107155 w 474792"/>
                <a:gd name="connsiteY7" fmla="*/ 35333 h 1078405"/>
                <a:gd name="connsiteX8" fmla="*/ 98322 w 474792"/>
                <a:gd name="connsiteY8" fmla="*/ 50056 h 1078405"/>
                <a:gd name="connsiteX9" fmla="*/ 1155 w 474792"/>
                <a:gd name="connsiteY9" fmla="*/ 368057 h 1078405"/>
                <a:gd name="connsiteX10" fmla="*/ 7044 w 474792"/>
                <a:gd name="connsiteY10" fmla="*/ 394557 h 1078405"/>
                <a:gd name="connsiteX11" fmla="*/ 30600 w 474792"/>
                <a:gd name="connsiteY11" fmla="*/ 406334 h 1078405"/>
                <a:gd name="connsiteX12" fmla="*/ 92433 w 474792"/>
                <a:gd name="connsiteY12" fmla="*/ 406334 h 1078405"/>
                <a:gd name="connsiteX13" fmla="*/ 92433 w 474792"/>
                <a:gd name="connsiteY13" fmla="*/ 474057 h 1078405"/>
                <a:gd name="connsiteX14" fmla="*/ 62989 w 474792"/>
                <a:gd name="connsiteY14" fmla="*/ 524112 h 1078405"/>
                <a:gd name="connsiteX15" fmla="*/ 121878 w 474792"/>
                <a:gd name="connsiteY15" fmla="*/ 583001 h 1078405"/>
                <a:gd name="connsiteX16" fmla="*/ 180767 w 474792"/>
                <a:gd name="connsiteY16" fmla="*/ 524112 h 1078405"/>
                <a:gd name="connsiteX17" fmla="*/ 151322 w 474792"/>
                <a:gd name="connsiteY17" fmla="*/ 474057 h 1078405"/>
                <a:gd name="connsiteX18" fmla="*/ 151322 w 474792"/>
                <a:gd name="connsiteY18" fmla="*/ 406334 h 1078405"/>
                <a:gd name="connsiteX19" fmla="*/ 210211 w 474792"/>
                <a:gd name="connsiteY19" fmla="*/ 406334 h 1078405"/>
                <a:gd name="connsiteX20" fmla="*/ 210211 w 474792"/>
                <a:gd name="connsiteY20" fmla="*/ 1021725 h 1078405"/>
                <a:gd name="connsiteX21" fmla="*/ 95378 w 474792"/>
                <a:gd name="connsiteY21" fmla="*/ 1021725 h 1078405"/>
                <a:gd name="connsiteX22" fmla="*/ 65933 w 474792"/>
                <a:gd name="connsiteY22" fmla="*/ 1051169 h 1078405"/>
                <a:gd name="connsiteX23" fmla="*/ 95378 w 474792"/>
                <a:gd name="connsiteY23" fmla="*/ 1080614 h 1078405"/>
                <a:gd name="connsiteX24" fmla="*/ 380989 w 474792"/>
                <a:gd name="connsiteY24" fmla="*/ 1080614 h 1078405"/>
                <a:gd name="connsiteX25" fmla="*/ 410434 w 474792"/>
                <a:gd name="connsiteY25" fmla="*/ 1051169 h 1078405"/>
                <a:gd name="connsiteX26" fmla="*/ 380989 w 474792"/>
                <a:gd name="connsiteY26" fmla="*/ 1021725 h 1078405"/>
                <a:gd name="connsiteX27" fmla="*/ 266156 w 474792"/>
                <a:gd name="connsiteY27" fmla="*/ 1021725 h 1078405"/>
                <a:gd name="connsiteX28" fmla="*/ 266156 w 474792"/>
                <a:gd name="connsiteY28" fmla="*/ 406334 h 1078405"/>
                <a:gd name="connsiteX29" fmla="*/ 448712 w 474792"/>
                <a:gd name="connsiteY29" fmla="*/ 406334 h 1078405"/>
                <a:gd name="connsiteX30" fmla="*/ 448712 w 474792"/>
                <a:gd name="connsiteY30" fmla="*/ 403390 h 1078405"/>
                <a:gd name="connsiteX31" fmla="*/ 472267 w 474792"/>
                <a:gd name="connsiteY31" fmla="*/ 391612 h 1078405"/>
                <a:gd name="connsiteX32" fmla="*/ 478156 w 474792"/>
                <a:gd name="connsiteY32" fmla="*/ 365112 h 1078405"/>
                <a:gd name="connsiteX33" fmla="*/ 383934 w 474792"/>
                <a:gd name="connsiteY33" fmla="*/ 50056 h 1078405"/>
                <a:gd name="connsiteX34" fmla="*/ 68878 w 474792"/>
                <a:gd name="connsiteY34" fmla="*/ 344497 h 1078405"/>
                <a:gd name="connsiteX35" fmla="*/ 148378 w 474792"/>
                <a:gd name="connsiteY35" fmla="*/ 79497 h 1078405"/>
                <a:gd name="connsiteX36" fmla="*/ 233767 w 474792"/>
                <a:gd name="connsiteY36" fmla="*/ 64774 h 1078405"/>
                <a:gd name="connsiteX37" fmla="*/ 236711 w 474792"/>
                <a:gd name="connsiteY37" fmla="*/ 64774 h 1078405"/>
                <a:gd name="connsiteX38" fmla="*/ 239656 w 474792"/>
                <a:gd name="connsiteY38" fmla="*/ 64774 h 1078405"/>
                <a:gd name="connsiteX39" fmla="*/ 242600 w 474792"/>
                <a:gd name="connsiteY39" fmla="*/ 64774 h 1078405"/>
                <a:gd name="connsiteX40" fmla="*/ 327989 w 474792"/>
                <a:gd name="connsiteY40" fmla="*/ 79497 h 1078405"/>
                <a:gd name="connsiteX41" fmla="*/ 407489 w 474792"/>
                <a:gd name="connsiteY41" fmla="*/ 344497 h 1078405"/>
                <a:gd name="connsiteX42" fmla="*/ 68878 w 474792"/>
                <a:gd name="connsiteY42" fmla="*/ 344497 h 10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4792" h="1078405">
                  <a:moveTo>
                    <a:pt x="383934" y="50056"/>
                  </a:moveTo>
                  <a:cubicBezTo>
                    <a:pt x="380989" y="44167"/>
                    <a:pt x="378045" y="41222"/>
                    <a:pt x="375101" y="35333"/>
                  </a:cubicBezTo>
                  <a:cubicBezTo>
                    <a:pt x="345656" y="11778"/>
                    <a:pt x="292656" y="2944"/>
                    <a:pt x="251434" y="0"/>
                  </a:cubicBezTo>
                  <a:cubicBezTo>
                    <a:pt x="248489" y="0"/>
                    <a:pt x="248489" y="0"/>
                    <a:pt x="245545" y="0"/>
                  </a:cubicBezTo>
                  <a:lnTo>
                    <a:pt x="242600" y="0"/>
                  </a:lnTo>
                  <a:lnTo>
                    <a:pt x="236711" y="0"/>
                  </a:lnTo>
                  <a:cubicBezTo>
                    <a:pt x="233767" y="0"/>
                    <a:pt x="233767" y="0"/>
                    <a:pt x="230822" y="0"/>
                  </a:cubicBezTo>
                  <a:cubicBezTo>
                    <a:pt x="189600" y="2944"/>
                    <a:pt x="136600" y="8833"/>
                    <a:pt x="107155" y="35333"/>
                  </a:cubicBezTo>
                  <a:cubicBezTo>
                    <a:pt x="104211" y="38278"/>
                    <a:pt x="98322" y="44167"/>
                    <a:pt x="98322" y="50056"/>
                  </a:cubicBezTo>
                  <a:lnTo>
                    <a:pt x="1155" y="368057"/>
                  </a:lnTo>
                  <a:cubicBezTo>
                    <a:pt x="-1789" y="376890"/>
                    <a:pt x="1155" y="385723"/>
                    <a:pt x="7044" y="394557"/>
                  </a:cubicBezTo>
                  <a:cubicBezTo>
                    <a:pt x="12933" y="403390"/>
                    <a:pt x="21766" y="406334"/>
                    <a:pt x="30600" y="406334"/>
                  </a:cubicBezTo>
                  <a:lnTo>
                    <a:pt x="92433" y="406334"/>
                  </a:lnTo>
                  <a:lnTo>
                    <a:pt x="92433" y="474057"/>
                  </a:lnTo>
                  <a:cubicBezTo>
                    <a:pt x="74766" y="482890"/>
                    <a:pt x="62989" y="503501"/>
                    <a:pt x="62989" y="524112"/>
                  </a:cubicBezTo>
                  <a:cubicBezTo>
                    <a:pt x="62989" y="556501"/>
                    <a:pt x="89489" y="583001"/>
                    <a:pt x="121878" y="583001"/>
                  </a:cubicBezTo>
                  <a:cubicBezTo>
                    <a:pt x="154267" y="583001"/>
                    <a:pt x="180767" y="556501"/>
                    <a:pt x="180767" y="524112"/>
                  </a:cubicBezTo>
                  <a:cubicBezTo>
                    <a:pt x="180767" y="503501"/>
                    <a:pt x="168989" y="482890"/>
                    <a:pt x="151322" y="474057"/>
                  </a:cubicBezTo>
                  <a:lnTo>
                    <a:pt x="151322" y="406334"/>
                  </a:lnTo>
                  <a:lnTo>
                    <a:pt x="210211" y="406334"/>
                  </a:lnTo>
                  <a:lnTo>
                    <a:pt x="210211" y="1021725"/>
                  </a:lnTo>
                  <a:lnTo>
                    <a:pt x="95378" y="1021725"/>
                  </a:lnTo>
                  <a:cubicBezTo>
                    <a:pt x="77711" y="1021725"/>
                    <a:pt x="65933" y="1033503"/>
                    <a:pt x="65933" y="1051169"/>
                  </a:cubicBezTo>
                  <a:cubicBezTo>
                    <a:pt x="65933" y="1068836"/>
                    <a:pt x="77711" y="1080614"/>
                    <a:pt x="95378" y="1080614"/>
                  </a:cubicBezTo>
                  <a:lnTo>
                    <a:pt x="380989" y="1080614"/>
                  </a:lnTo>
                  <a:cubicBezTo>
                    <a:pt x="398656" y="1080614"/>
                    <a:pt x="410434" y="1068836"/>
                    <a:pt x="410434" y="1051169"/>
                  </a:cubicBezTo>
                  <a:cubicBezTo>
                    <a:pt x="410434" y="1033503"/>
                    <a:pt x="398656" y="1021725"/>
                    <a:pt x="380989" y="1021725"/>
                  </a:cubicBezTo>
                  <a:lnTo>
                    <a:pt x="266156" y="1021725"/>
                  </a:lnTo>
                  <a:lnTo>
                    <a:pt x="266156" y="406334"/>
                  </a:lnTo>
                  <a:lnTo>
                    <a:pt x="448712" y="406334"/>
                  </a:lnTo>
                  <a:lnTo>
                    <a:pt x="448712" y="403390"/>
                  </a:lnTo>
                  <a:cubicBezTo>
                    <a:pt x="457545" y="403390"/>
                    <a:pt x="466379" y="400445"/>
                    <a:pt x="472267" y="391612"/>
                  </a:cubicBezTo>
                  <a:cubicBezTo>
                    <a:pt x="478156" y="382779"/>
                    <a:pt x="478156" y="373945"/>
                    <a:pt x="478156" y="365112"/>
                  </a:cubicBezTo>
                  <a:lnTo>
                    <a:pt x="383934" y="50056"/>
                  </a:lnTo>
                  <a:close/>
                  <a:moveTo>
                    <a:pt x="68878" y="344497"/>
                  </a:moveTo>
                  <a:lnTo>
                    <a:pt x="148378" y="79497"/>
                  </a:lnTo>
                  <a:cubicBezTo>
                    <a:pt x="163100" y="70663"/>
                    <a:pt x="198433" y="64774"/>
                    <a:pt x="233767" y="64774"/>
                  </a:cubicBezTo>
                  <a:lnTo>
                    <a:pt x="236711" y="64774"/>
                  </a:lnTo>
                  <a:lnTo>
                    <a:pt x="239656" y="64774"/>
                  </a:lnTo>
                  <a:lnTo>
                    <a:pt x="242600" y="64774"/>
                  </a:lnTo>
                  <a:cubicBezTo>
                    <a:pt x="280878" y="64774"/>
                    <a:pt x="313267" y="73608"/>
                    <a:pt x="327989" y="79497"/>
                  </a:cubicBezTo>
                  <a:lnTo>
                    <a:pt x="407489" y="344497"/>
                  </a:lnTo>
                  <a:lnTo>
                    <a:pt x="68878" y="34449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2" name="手繪多邊形: 圖案 31">
              <a:extLst>
                <a:ext uri="{FF2B5EF4-FFF2-40B4-BE49-F238E27FC236}">
                  <a16:creationId xmlns:a16="http://schemas.microsoft.com/office/drawing/2014/main" id="{4FAAC219-F2D3-4C1D-A8B3-8AB5B6636634}"/>
                </a:ext>
              </a:extLst>
            </p:cNvPr>
            <p:cNvSpPr/>
            <p:nvPr/>
          </p:nvSpPr>
          <p:spPr>
            <a:xfrm>
              <a:off x="1758185" y="5134307"/>
              <a:ext cx="1232989" cy="688266"/>
            </a:xfrm>
            <a:custGeom>
              <a:avLst/>
              <a:gdLst>
                <a:gd name="connsiteX0" fmla="*/ 1171892 w 1232989"/>
                <a:gd name="connsiteY0" fmla="*/ 309167 h 688265"/>
                <a:gd name="connsiteX1" fmla="*/ 1157170 w 1232989"/>
                <a:gd name="connsiteY1" fmla="*/ 309167 h 688265"/>
                <a:gd name="connsiteX2" fmla="*/ 1157170 w 1232989"/>
                <a:gd name="connsiteY2" fmla="*/ 153111 h 688265"/>
                <a:gd name="connsiteX3" fmla="*/ 1004058 w 1232989"/>
                <a:gd name="connsiteY3" fmla="*/ 0 h 688265"/>
                <a:gd name="connsiteX4" fmla="*/ 742002 w 1232989"/>
                <a:gd name="connsiteY4" fmla="*/ 0 h 688265"/>
                <a:gd name="connsiteX5" fmla="*/ 618335 w 1232989"/>
                <a:gd name="connsiteY5" fmla="*/ 53000 h 688265"/>
                <a:gd name="connsiteX6" fmla="*/ 494668 w 1232989"/>
                <a:gd name="connsiteY6" fmla="*/ 0 h 688265"/>
                <a:gd name="connsiteX7" fmla="*/ 232612 w 1232989"/>
                <a:gd name="connsiteY7" fmla="*/ 0 h 688265"/>
                <a:gd name="connsiteX8" fmla="*/ 79500 w 1232989"/>
                <a:gd name="connsiteY8" fmla="*/ 153111 h 688265"/>
                <a:gd name="connsiteX9" fmla="*/ 79500 w 1232989"/>
                <a:gd name="connsiteY9" fmla="*/ 309167 h 688265"/>
                <a:gd name="connsiteX10" fmla="*/ 64778 w 1232989"/>
                <a:gd name="connsiteY10" fmla="*/ 309167 h 688265"/>
                <a:gd name="connsiteX11" fmla="*/ 0 w 1232989"/>
                <a:gd name="connsiteY11" fmla="*/ 373945 h 688265"/>
                <a:gd name="connsiteX12" fmla="*/ 0 w 1232989"/>
                <a:gd name="connsiteY12" fmla="*/ 535890 h 688265"/>
                <a:gd name="connsiteX13" fmla="*/ 64778 w 1232989"/>
                <a:gd name="connsiteY13" fmla="*/ 600668 h 688265"/>
                <a:gd name="connsiteX14" fmla="*/ 79500 w 1232989"/>
                <a:gd name="connsiteY14" fmla="*/ 600668 h 688265"/>
                <a:gd name="connsiteX15" fmla="*/ 79500 w 1232989"/>
                <a:gd name="connsiteY15" fmla="*/ 659557 h 688265"/>
                <a:gd name="connsiteX16" fmla="*/ 108945 w 1232989"/>
                <a:gd name="connsiteY16" fmla="*/ 689002 h 688265"/>
                <a:gd name="connsiteX17" fmla="*/ 138389 w 1232989"/>
                <a:gd name="connsiteY17" fmla="*/ 659557 h 688265"/>
                <a:gd name="connsiteX18" fmla="*/ 138389 w 1232989"/>
                <a:gd name="connsiteY18" fmla="*/ 600668 h 688265"/>
                <a:gd name="connsiteX19" fmla="*/ 1095336 w 1232989"/>
                <a:gd name="connsiteY19" fmla="*/ 600668 h 688265"/>
                <a:gd name="connsiteX20" fmla="*/ 1095336 w 1232989"/>
                <a:gd name="connsiteY20" fmla="*/ 659557 h 688265"/>
                <a:gd name="connsiteX21" fmla="*/ 1124781 w 1232989"/>
                <a:gd name="connsiteY21" fmla="*/ 689002 h 688265"/>
                <a:gd name="connsiteX22" fmla="*/ 1154225 w 1232989"/>
                <a:gd name="connsiteY22" fmla="*/ 659557 h 688265"/>
                <a:gd name="connsiteX23" fmla="*/ 1154225 w 1232989"/>
                <a:gd name="connsiteY23" fmla="*/ 600668 h 688265"/>
                <a:gd name="connsiteX24" fmla="*/ 1168947 w 1232989"/>
                <a:gd name="connsiteY24" fmla="*/ 600668 h 688265"/>
                <a:gd name="connsiteX25" fmla="*/ 1233725 w 1232989"/>
                <a:gd name="connsiteY25" fmla="*/ 535890 h 688265"/>
                <a:gd name="connsiteX26" fmla="*/ 1233725 w 1232989"/>
                <a:gd name="connsiteY26" fmla="*/ 373945 h 688265"/>
                <a:gd name="connsiteX27" fmla="*/ 1171892 w 1232989"/>
                <a:gd name="connsiteY27" fmla="*/ 309167 h 688265"/>
                <a:gd name="connsiteX28" fmla="*/ 647779 w 1232989"/>
                <a:gd name="connsiteY28" fmla="*/ 153115 h 688265"/>
                <a:gd name="connsiteX29" fmla="*/ 742002 w 1232989"/>
                <a:gd name="connsiteY29" fmla="*/ 58893 h 688265"/>
                <a:gd name="connsiteX30" fmla="*/ 1004058 w 1232989"/>
                <a:gd name="connsiteY30" fmla="*/ 58893 h 688265"/>
                <a:gd name="connsiteX31" fmla="*/ 1098281 w 1232989"/>
                <a:gd name="connsiteY31" fmla="*/ 153115 h 688265"/>
                <a:gd name="connsiteX32" fmla="*/ 1098281 w 1232989"/>
                <a:gd name="connsiteY32" fmla="*/ 309171 h 688265"/>
                <a:gd name="connsiteX33" fmla="*/ 647779 w 1232989"/>
                <a:gd name="connsiteY33" fmla="*/ 309171 h 688265"/>
                <a:gd name="connsiteX34" fmla="*/ 647779 w 1232989"/>
                <a:gd name="connsiteY34" fmla="*/ 153115 h 688265"/>
                <a:gd name="connsiteX35" fmla="*/ 138389 w 1232989"/>
                <a:gd name="connsiteY35" fmla="*/ 153115 h 688265"/>
                <a:gd name="connsiteX36" fmla="*/ 232612 w 1232989"/>
                <a:gd name="connsiteY36" fmla="*/ 58893 h 688265"/>
                <a:gd name="connsiteX37" fmla="*/ 494668 w 1232989"/>
                <a:gd name="connsiteY37" fmla="*/ 58893 h 688265"/>
                <a:gd name="connsiteX38" fmla="*/ 588890 w 1232989"/>
                <a:gd name="connsiteY38" fmla="*/ 153115 h 688265"/>
                <a:gd name="connsiteX39" fmla="*/ 588890 w 1232989"/>
                <a:gd name="connsiteY39" fmla="*/ 309171 h 688265"/>
                <a:gd name="connsiteX40" fmla="*/ 138389 w 1232989"/>
                <a:gd name="connsiteY40" fmla="*/ 309171 h 688265"/>
                <a:gd name="connsiteX41" fmla="*/ 138389 w 1232989"/>
                <a:gd name="connsiteY41" fmla="*/ 153115 h 688265"/>
                <a:gd name="connsiteX42" fmla="*/ 1177781 w 1232989"/>
                <a:gd name="connsiteY42" fmla="*/ 535894 h 688265"/>
                <a:gd name="connsiteX43" fmla="*/ 1171892 w 1232989"/>
                <a:gd name="connsiteY43" fmla="*/ 541783 h 688265"/>
                <a:gd name="connsiteX44" fmla="*/ 67722 w 1232989"/>
                <a:gd name="connsiteY44" fmla="*/ 541783 h 688265"/>
                <a:gd name="connsiteX45" fmla="*/ 61833 w 1232989"/>
                <a:gd name="connsiteY45" fmla="*/ 535894 h 688265"/>
                <a:gd name="connsiteX46" fmla="*/ 61833 w 1232989"/>
                <a:gd name="connsiteY46" fmla="*/ 373949 h 688265"/>
                <a:gd name="connsiteX47" fmla="*/ 67722 w 1232989"/>
                <a:gd name="connsiteY47" fmla="*/ 368060 h 688265"/>
                <a:gd name="connsiteX48" fmla="*/ 1171892 w 1232989"/>
                <a:gd name="connsiteY48" fmla="*/ 368060 h 688265"/>
                <a:gd name="connsiteX49" fmla="*/ 1177781 w 1232989"/>
                <a:gd name="connsiteY49" fmla="*/ 373949 h 688265"/>
                <a:gd name="connsiteX50" fmla="*/ 1177781 w 1232989"/>
                <a:gd name="connsiteY50" fmla="*/ 535894 h 6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32989" h="688265">
                  <a:moveTo>
                    <a:pt x="1171892" y="309167"/>
                  </a:moveTo>
                  <a:lnTo>
                    <a:pt x="1157170" y="309167"/>
                  </a:lnTo>
                  <a:lnTo>
                    <a:pt x="1157170" y="153111"/>
                  </a:lnTo>
                  <a:cubicBezTo>
                    <a:pt x="1157170" y="58889"/>
                    <a:pt x="1101225" y="0"/>
                    <a:pt x="1004058" y="0"/>
                  </a:cubicBezTo>
                  <a:lnTo>
                    <a:pt x="742002" y="0"/>
                  </a:lnTo>
                  <a:cubicBezTo>
                    <a:pt x="686057" y="0"/>
                    <a:pt x="644835" y="20611"/>
                    <a:pt x="618335" y="53000"/>
                  </a:cubicBezTo>
                  <a:cubicBezTo>
                    <a:pt x="591835" y="17667"/>
                    <a:pt x="550613" y="0"/>
                    <a:pt x="494668" y="0"/>
                  </a:cubicBezTo>
                  <a:lnTo>
                    <a:pt x="232612" y="0"/>
                  </a:lnTo>
                  <a:cubicBezTo>
                    <a:pt x="138389" y="0"/>
                    <a:pt x="79500" y="55945"/>
                    <a:pt x="79500" y="153111"/>
                  </a:cubicBezTo>
                  <a:lnTo>
                    <a:pt x="79500" y="309167"/>
                  </a:lnTo>
                  <a:lnTo>
                    <a:pt x="64778" y="309167"/>
                  </a:lnTo>
                  <a:cubicBezTo>
                    <a:pt x="29445" y="309167"/>
                    <a:pt x="0" y="338612"/>
                    <a:pt x="0" y="373945"/>
                  </a:cubicBezTo>
                  <a:lnTo>
                    <a:pt x="0" y="535890"/>
                  </a:lnTo>
                  <a:cubicBezTo>
                    <a:pt x="0" y="571224"/>
                    <a:pt x="29445" y="600668"/>
                    <a:pt x="64778" y="600668"/>
                  </a:cubicBezTo>
                  <a:lnTo>
                    <a:pt x="79500" y="600668"/>
                  </a:lnTo>
                  <a:lnTo>
                    <a:pt x="79500" y="659557"/>
                  </a:lnTo>
                  <a:cubicBezTo>
                    <a:pt x="79500" y="677224"/>
                    <a:pt x="91278" y="689002"/>
                    <a:pt x="108945" y="689002"/>
                  </a:cubicBezTo>
                  <a:cubicBezTo>
                    <a:pt x="126611" y="689002"/>
                    <a:pt x="138389" y="677224"/>
                    <a:pt x="138389" y="659557"/>
                  </a:cubicBezTo>
                  <a:lnTo>
                    <a:pt x="138389" y="600668"/>
                  </a:lnTo>
                  <a:lnTo>
                    <a:pt x="1095336" y="600668"/>
                  </a:lnTo>
                  <a:lnTo>
                    <a:pt x="1095336" y="659557"/>
                  </a:lnTo>
                  <a:cubicBezTo>
                    <a:pt x="1095336" y="677224"/>
                    <a:pt x="1107114" y="689002"/>
                    <a:pt x="1124781" y="689002"/>
                  </a:cubicBezTo>
                  <a:cubicBezTo>
                    <a:pt x="1142447" y="689002"/>
                    <a:pt x="1154225" y="677224"/>
                    <a:pt x="1154225" y="659557"/>
                  </a:cubicBezTo>
                  <a:lnTo>
                    <a:pt x="1154225" y="600668"/>
                  </a:lnTo>
                  <a:lnTo>
                    <a:pt x="1168947" y="600668"/>
                  </a:lnTo>
                  <a:cubicBezTo>
                    <a:pt x="1204281" y="600668"/>
                    <a:pt x="1233725" y="571224"/>
                    <a:pt x="1233725" y="535890"/>
                  </a:cubicBezTo>
                  <a:lnTo>
                    <a:pt x="1233725" y="373945"/>
                  </a:lnTo>
                  <a:cubicBezTo>
                    <a:pt x="1236670" y="338612"/>
                    <a:pt x="1207225" y="309167"/>
                    <a:pt x="1171892" y="309167"/>
                  </a:cubicBezTo>
                  <a:close/>
                  <a:moveTo>
                    <a:pt x="647779" y="153115"/>
                  </a:moveTo>
                  <a:cubicBezTo>
                    <a:pt x="647779" y="88337"/>
                    <a:pt x="680168" y="58893"/>
                    <a:pt x="742002" y="58893"/>
                  </a:cubicBezTo>
                  <a:lnTo>
                    <a:pt x="1004058" y="58893"/>
                  </a:lnTo>
                  <a:cubicBezTo>
                    <a:pt x="1065892" y="58893"/>
                    <a:pt x="1098281" y="88337"/>
                    <a:pt x="1098281" y="153115"/>
                  </a:cubicBezTo>
                  <a:lnTo>
                    <a:pt x="1098281" y="309171"/>
                  </a:lnTo>
                  <a:lnTo>
                    <a:pt x="647779" y="309171"/>
                  </a:lnTo>
                  <a:lnTo>
                    <a:pt x="647779" y="153115"/>
                  </a:lnTo>
                  <a:close/>
                  <a:moveTo>
                    <a:pt x="138389" y="153115"/>
                  </a:moveTo>
                  <a:cubicBezTo>
                    <a:pt x="138389" y="91282"/>
                    <a:pt x="167834" y="58893"/>
                    <a:pt x="232612" y="58893"/>
                  </a:cubicBezTo>
                  <a:lnTo>
                    <a:pt x="494668" y="58893"/>
                  </a:lnTo>
                  <a:cubicBezTo>
                    <a:pt x="556501" y="58893"/>
                    <a:pt x="588890" y="88337"/>
                    <a:pt x="588890" y="153115"/>
                  </a:cubicBezTo>
                  <a:lnTo>
                    <a:pt x="588890" y="309171"/>
                  </a:lnTo>
                  <a:lnTo>
                    <a:pt x="138389" y="309171"/>
                  </a:lnTo>
                  <a:lnTo>
                    <a:pt x="138389" y="153115"/>
                  </a:lnTo>
                  <a:close/>
                  <a:moveTo>
                    <a:pt x="1177781" y="535894"/>
                  </a:moveTo>
                  <a:cubicBezTo>
                    <a:pt x="1177781" y="538838"/>
                    <a:pt x="1174836" y="541783"/>
                    <a:pt x="1171892" y="541783"/>
                  </a:cubicBezTo>
                  <a:lnTo>
                    <a:pt x="67722" y="541783"/>
                  </a:lnTo>
                  <a:cubicBezTo>
                    <a:pt x="64778" y="541783"/>
                    <a:pt x="61833" y="538838"/>
                    <a:pt x="61833" y="535894"/>
                  </a:cubicBezTo>
                  <a:lnTo>
                    <a:pt x="61833" y="373949"/>
                  </a:lnTo>
                  <a:cubicBezTo>
                    <a:pt x="61833" y="371005"/>
                    <a:pt x="64778" y="368060"/>
                    <a:pt x="67722" y="368060"/>
                  </a:cubicBezTo>
                  <a:lnTo>
                    <a:pt x="1171892" y="368060"/>
                  </a:lnTo>
                  <a:cubicBezTo>
                    <a:pt x="1174836" y="368060"/>
                    <a:pt x="1177781" y="371005"/>
                    <a:pt x="1177781" y="373949"/>
                  </a:cubicBezTo>
                  <a:lnTo>
                    <a:pt x="1177781" y="53589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3" name="手繪多邊形: 圖案 32">
              <a:extLst>
                <a:ext uri="{FF2B5EF4-FFF2-40B4-BE49-F238E27FC236}">
                  <a16:creationId xmlns:a16="http://schemas.microsoft.com/office/drawing/2014/main" id="{72F5E1ED-B668-4086-A22D-DAE9DC1A5D13}"/>
                </a:ext>
              </a:extLst>
            </p:cNvPr>
            <p:cNvSpPr/>
            <p:nvPr/>
          </p:nvSpPr>
          <p:spPr>
            <a:xfrm>
              <a:off x="1979019"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4" name="手繪多邊形: 圖案 33">
              <a:extLst>
                <a:ext uri="{FF2B5EF4-FFF2-40B4-BE49-F238E27FC236}">
                  <a16:creationId xmlns:a16="http://schemas.microsoft.com/office/drawing/2014/main" id="{23866089-5798-4005-B5B8-926C12036898}"/>
                </a:ext>
              </a:extLst>
            </p:cNvPr>
            <p:cNvSpPr/>
            <p:nvPr/>
          </p:nvSpPr>
          <p:spPr>
            <a:xfrm>
              <a:off x="220868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5" name="手繪多邊形: 圖案 34">
              <a:extLst>
                <a:ext uri="{FF2B5EF4-FFF2-40B4-BE49-F238E27FC236}">
                  <a16:creationId xmlns:a16="http://schemas.microsoft.com/office/drawing/2014/main" id="{544F55FC-E89B-4198-BA75-BCC9EEE68D4A}"/>
                </a:ext>
              </a:extLst>
            </p:cNvPr>
            <p:cNvSpPr/>
            <p:nvPr/>
          </p:nvSpPr>
          <p:spPr>
            <a:xfrm>
              <a:off x="2485465"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6" name="手繪多邊形: 圖案 35">
              <a:extLst>
                <a:ext uri="{FF2B5EF4-FFF2-40B4-BE49-F238E27FC236}">
                  <a16:creationId xmlns:a16="http://schemas.microsoft.com/office/drawing/2014/main" id="{DDC0E238-27B6-41B3-B4A1-FF76EB906D51}"/>
                </a:ext>
              </a:extLst>
            </p:cNvPr>
            <p:cNvSpPr/>
            <p:nvPr/>
          </p:nvSpPr>
          <p:spPr>
            <a:xfrm>
              <a:off x="271807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37" name="文字方塊 36">
            <a:extLst>
              <a:ext uri="{FF2B5EF4-FFF2-40B4-BE49-F238E27FC236}">
                <a16:creationId xmlns:a16="http://schemas.microsoft.com/office/drawing/2014/main" id="{70D52EF6-7446-408E-A44B-7BEB9DE7B6FB}"/>
              </a:ext>
            </a:extLst>
          </p:cNvPr>
          <p:cNvSpPr txBox="1"/>
          <p:nvPr/>
        </p:nvSpPr>
        <p:spPr>
          <a:xfrm>
            <a:off x="8760623" y="4685507"/>
            <a:ext cx="2654301" cy="954107"/>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Tree>
    <p:extLst>
      <p:ext uri="{BB962C8B-B14F-4D97-AF65-F5344CB8AC3E}">
        <p14:creationId xmlns:p14="http://schemas.microsoft.com/office/powerpoint/2010/main" val="252262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邊形 2">
            <a:extLst>
              <a:ext uri="{FF2B5EF4-FFF2-40B4-BE49-F238E27FC236}">
                <a16:creationId xmlns:a16="http://schemas.microsoft.com/office/drawing/2014/main" id="{2DCA88A6-C2E6-4507-A58F-0A761382697F}"/>
              </a:ext>
            </a:extLst>
          </p:cNvPr>
          <p:cNvSpPr/>
          <p:nvPr/>
        </p:nvSpPr>
        <p:spPr>
          <a:xfrm>
            <a:off x="532000" y="2067285"/>
            <a:ext cx="1800000" cy="1800000"/>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平行四邊形 4">
            <a:extLst>
              <a:ext uri="{FF2B5EF4-FFF2-40B4-BE49-F238E27FC236}">
                <a16:creationId xmlns:a16="http://schemas.microsoft.com/office/drawing/2014/main" id="{7012521A-81D3-4DC2-91FF-41878B4DD1CA}"/>
              </a:ext>
            </a:extLst>
          </p:cNvPr>
          <p:cNvSpPr/>
          <p:nvPr/>
        </p:nvSpPr>
        <p:spPr>
          <a:xfrm>
            <a:off x="2864000" y="2067285"/>
            <a:ext cx="1800000" cy="1800000"/>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平行四邊形 5">
            <a:extLst>
              <a:ext uri="{FF2B5EF4-FFF2-40B4-BE49-F238E27FC236}">
                <a16:creationId xmlns:a16="http://schemas.microsoft.com/office/drawing/2014/main" id="{888D4553-37D2-4311-A5A1-AE2515623E25}"/>
              </a:ext>
            </a:extLst>
          </p:cNvPr>
          <p:cNvSpPr/>
          <p:nvPr/>
        </p:nvSpPr>
        <p:spPr>
          <a:xfrm>
            <a:off x="5196000" y="2067285"/>
            <a:ext cx="1800000" cy="1800000"/>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平行四邊形 6">
            <a:extLst>
              <a:ext uri="{FF2B5EF4-FFF2-40B4-BE49-F238E27FC236}">
                <a16:creationId xmlns:a16="http://schemas.microsoft.com/office/drawing/2014/main" id="{E1BB20C0-73D6-4D4A-819C-9702DEC8703A}"/>
              </a:ext>
            </a:extLst>
          </p:cNvPr>
          <p:cNvSpPr/>
          <p:nvPr/>
        </p:nvSpPr>
        <p:spPr>
          <a:xfrm>
            <a:off x="7528000" y="2067285"/>
            <a:ext cx="1800000" cy="1800000"/>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平行四邊形 7">
            <a:extLst>
              <a:ext uri="{FF2B5EF4-FFF2-40B4-BE49-F238E27FC236}">
                <a16:creationId xmlns:a16="http://schemas.microsoft.com/office/drawing/2014/main" id="{42FC9490-421E-4EA1-B5A0-12E1618AF5CC}"/>
              </a:ext>
            </a:extLst>
          </p:cNvPr>
          <p:cNvSpPr/>
          <p:nvPr/>
        </p:nvSpPr>
        <p:spPr>
          <a:xfrm>
            <a:off x="9860000" y="2067285"/>
            <a:ext cx="1800000" cy="1800000"/>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0725DD1A-7985-4744-966E-8735B3C901B7}"/>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grpSp>
        <p:nvGrpSpPr>
          <p:cNvPr id="10" name="群組 9">
            <a:extLst>
              <a:ext uri="{FF2B5EF4-FFF2-40B4-BE49-F238E27FC236}">
                <a16:creationId xmlns:a16="http://schemas.microsoft.com/office/drawing/2014/main" id="{7228548B-787B-4BC0-9EAB-6B127C01820C}"/>
              </a:ext>
            </a:extLst>
          </p:cNvPr>
          <p:cNvGrpSpPr/>
          <p:nvPr/>
        </p:nvGrpSpPr>
        <p:grpSpPr>
          <a:xfrm>
            <a:off x="7922661" y="2437187"/>
            <a:ext cx="1010678" cy="1010678"/>
            <a:chOff x="9941190" y="5485240"/>
            <a:chExt cx="1230119" cy="1230119"/>
          </a:xfrm>
        </p:grpSpPr>
        <p:sp>
          <p:nvSpPr>
            <p:cNvPr id="11" name="手繪多邊形: 圖案 10">
              <a:extLst>
                <a:ext uri="{FF2B5EF4-FFF2-40B4-BE49-F238E27FC236}">
                  <a16:creationId xmlns:a16="http://schemas.microsoft.com/office/drawing/2014/main" id="{F5861F23-EF45-48E4-82C2-959BC6C02AA1}"/>
                </a:ext>
              </a:extLst>
            </p:cNvPr>
            <p:cNvSpPr/>
            <p:nvPr/>
          </p:nvSpPr>
          <p:spPr>
            <a:xfrm>
              <a:off x="10105207" y="5485240"/>
              <a:ext cx="899525" cy="1066103"/>
            </a:xfrm>
            <a:custGeom>
              <a:avLst/>
              <a:gdLst>
                <a:gd name="connsiteX0" fmla="*/ 471544 w 899524"/>
                <a:gd name="connsiteY0" fmla="*/ 164526 h 1066103"/>
                <a:gd name="connsiteX1" fmla="*/ 471544 w 899524"/>
                <a:gd name="connsiteY1" fmla="*/ 41004 h 1066103"/>
                <a:gd name="connsiteX2" fmla="*/ 574054 w 899524"/>
                <a:gd name="connsiteY2" fmla="*/ 41004 h 1066103"/>
                <a:gd name="connsiteX3" fmla="*/ 594556 w 899524"/>
                <a:gd name="connsiteY3" fmla="*/ 20502 h 1066103"/>
                <a:gd name="connsiteX4" fmla="*/ 574054 w 899524"/>
                <a:gd name="connsiteY4" fmla="*/ 0 h 1066103"/>
                <a:gd name="connsiteX5" fmla="*/ 328031 w 899524"/>
                <a:gd name="connsiteY5" fmla="*/ 0 h 1066103"/>
                <a:gd name="connsiteX6" fmla="*/ 307529 w 899524"/>
                <a:gd name="connsiteY6" fmla="*/ 20502 h 1066103"/>
                <a:gd name="connsiteX7" fmla="*/ 328031 w 899524"/>
                <a:gd name="connsiteY7" fmla="*/ 41004 h 1066103"/>
                <a:gd name="connsiteX8" fmla="*/ 430540 w 899524"/>
                <a:gd name="connsiteY8" fmla="*/ 41004 h 1066103"/>
                <a:gd name="connsiteX9" fmla="*/ 430540 w 899524"/>
                <a:gd name="connsiteY9" fmla="*/ 164526 h 1066103"/>
                <a:gd name="connsiteX10" fmla="*/ 119 w 899524"/>
                <a:gd name="connsiteY10" fmla="*/ 625361 h 1066103"/>
                <a:gd name="connsiteX11" fmla="*/ 451042 w 899524"/>
                <a:gd name="connsiteY11" fmla="*/ 1066153 h 1066103"/>
                <a:gd name="connsiteX12" fmla="*/ 901966 w 899524"/>
                <a:gd name="connsiteY12" fmla="*/ 625361 h 1066103"/>
                <a:gd name="connsiteX13" fmla="*/ 471544 w 899524"/>
                <a:gd name="connsiteY13" fmla="*/ 164526 h 1066103"/>
                <a:gd name="connsiteX14" fmla="*/ 861082 w 899524"/>
                <a:gd name="connsiteY14" fmla="*/ 615060 h 1066103"/>
                <a:gd name="connsiteX15" fmla="*/ 844805 w 899524"/>
                <a:gd name="connsiteY15" fmla="*/ 728391 h 1066103"/>
                <a:gd name="connsiteX16" fmla="*/ 754598 w 899524"/>
                <a:gd name="connsiteY16" fmla="*/ 785332 h 1066103"/>
                <a:gd name="connsiteX17" fmla="*/ 779074 w 899524"/>
                <a:gd name="connsiteY17" fmla="*/ 615060 h 1066103"/>
                <a:gd name="connsiteX18" fmla="*/ 779074 w 899524"/>
                <a:gd name="connsiteY18" fmla="*/ 614359 h 1066103"/>
                <a:gd name="connsiteX19" fmla="*/ 857989 w 899524"/>
                <a:gd name="connsiteY19" fmla="*/ 566678 h 1066103"/>
                <a:gd name="connsiteX20" fmla="*/ 861082 w 899524"/>
                <a:gd name="connsiteY20" fmla="*/ 615060 h 1066103"/>
                <a:gd name="connsiteX21" fmla="*/ 41003 w 899524"/>
                <a:gd name="connsiteY21" fmla="*/ 615060 h 1066103"/>
                <a:gd name="connsiteX22" fmla="*/ 44136 w 899524"/>
                <a:gd name="connsiteY22" fmla="*/ 566548 h 1066103"/>
                <a:gd name="connsiteX23" fmla="*/ 123011 w 899524"/>
                <a:gd name="connsiteY23" fmla="*/ 614038 h 1066103"/>
                <a:gd name="connsiteX24" fmla="*/ 123011 w 899524"/>
                <a:gd name="connsiteY24" fmla="*/ 615060 h 1066103"/>
                <a:gd name="connsiteX25" fmla="*/ 147617 w 899524"/>
                <a:gd name="connsiteY25" fmla="*/ 785332 h 1066103"/>
                <a:gd name="connsiteX26" fmla="*/ 57400 w 899524"/>
                <a:gd name="connsiteY26" fmla="*/ 728391 h 1066103"/>
                <a:gd name="connsiteX27" fmla="*/ 41003 w 899524"/>
                <a:gd name="connsiteY27" fmla="*/ 615060 h 1066103"/>
                <a:gd name="connsiteX28" fmla="*/ 112940 w 899524"/>
                <a:gd name="connsiteY28" fmla="*/ 383531 h 1066103"/>
                <a:gd name="connsiteX29" fmla="*/ 161492 w 899524"/>
                <a:gd name="connsiteY29" fmla="*/ 404033 h 1066103"/>
                <a:gd name="connsiteX30" fmla="*/ 124813 w 899524"/>
                <a:gd name="connsiteY30" fmla="*/ 569731 h 1066103"/>
                <a:gd name="connsiteX31" fmla="*/ 52795 w 899524"/>
                <a:gd name="connsiteY31" fmla="*/ 519197 h 1066103"/>
                <a:gd name="connsiteX32" fmla="*/ 112940 w 899524"/>
                <a:gd name="connsiteY32" fmla="*/ 383531 h 1066103"/>
                <a:gd name="connsiteX33" fmla="*/ 849290 w 899524"/>
                <a:gd name="connsiteY33" fmla="*/ 519197 h 1066103"/>
                <a:gd name="connsiteX34" fmla="*/ 777252 w 899524"/>
                <a:gd name="connsiteY34" fmla="*/ 569731 h 1066103"/>
                <a:gd name="connsiteX35" fmla="*/ 740713 w 899524"/>
                <a:gd name="connsiteY35" fmla="*/ 403993 h 1066103"/>
                <a:gd name="connsiteX36" fmla="*/ 789165 w 899524"/>
                <a:gd name="connsiteY36" fmla="*/ 383491 h 1066103"/>
                <a:gd name="connsiteX37" fmla="*/ 849290 w 899524"/>
                <a:gd name="connsiteY37" fmla="*/ 519197 h 1066103"/>
                <a:gd name="connsiteX38" fmla="*/ 451042 w 899524"/>
                <a:gd name="connsiteY38" fmla="*/ 1025099 h 1066103"/>
                <a:gd name="connsiteX39" fmla="*/ 358784 w 899524"/>
                <a:gd name="connsiteY39" fmla="*/ 876850 h 1066103"/>
                <a:gd name="connsiteX40" fmla="*/ 451042 w 899524"/>
                <a:gd name="connsiteY40" fmla="*/ 881585 h 1066103"/>
                <a:gd name="connsiteX41" fmla="*/ 543301 w 899524"/>
                <a:gd name="connsiteY41" fmla="*/ 876850 h 1066103"/>
                <a:gd name="connsiteX42" fmla="*/ 451042 w 899524"/>
                <a:gd name="connsiteY42" fmla="*/ 1025099 h 1066103"/>
                <a:gd name="connsiteX43" fmla="*/ 451042 w 899524"/>
                <a:gd name="connsiteY43" fmla="*/ 205020 h 1066103"/>
                <a:gd name="connsiteX44" fmla="*/ 554824 w 899524"/>
                <a:gd name="connsiteY44" fmla="*/ 403893 h 1066103"/>
                <a:gd name="connsiteX45" fmla="*/ 347261 w 899524"/>
                <a:gd name="connsiteY45" fmla="*/ 403893 h 1066103"/>
                <a:gd name="connsiteX46" fmla="*/ 451042 w 899524"/>
                <a:gd name="connsiteY46" fmla="*/ 205020 h 1066103"/>
                <a:gd name="connsiteX47" fmla="*/ 328031 w 899524"/>
                <a:gd name="connsiteY47" fmla="*/ 615060 h 1066103"/>
                <a:gd name="connsiteX48" fmla="*/ 340334 w 899524"/>
                <a:gd name="connsiteY48" fmla="*/ 444487 h 1066103"/>
                <a:gd name="connsiteX49" fmla="*/ 451042 w 899524"/>
                <a:gd name="connsiteY49" fmla="*/ 451044 h 1066103"/>
                <a:gd name="connsiteX50" fmla="*/ 561751 w 899524"/>
                <a:gd name="connsiteY50" fmla="*/ 444487 h 1066103"/>
                <a:gd name="connsiteX51" fmla="*/ 574054 w 899524"/>
                <a:gd name="connsiteY51" fmla="*/ 615060 h 1066103"/>
                <a:gd name="connsiteX52" fmla="*/ 573854 w 899524"/>
                <a:gd name="connsiteY52" fmla="*/ 627363 h 1066103"/>
                <a:gd name="connsiteX53" fmla="*/ 328231 w 899524"/>
                <a:gd name="connsiteY53" fmla="*/ 627363 h 1066103"/>
                <a:gd name="connsiteX54" fmla="*/ 328031 w 899524"/>
                <a:gd name="connsiteY54" fmla="*/ 615060 h 1066103"/>
                <a:gd name="connsiteX55" fmla="*/ 451042 w 899524"/>
                <a:gd name="connsiteY55" fmla="*/ 676565 h 1066103"/>
                <a:gd name="connsiteX56" fmla="*/ 572763 w 899524"/>
                <a:gd name="connsiteY56" fmla="*/ 668957 h 1066103"/>
                <a:gd name="connsiteX57" fmla="*/ 553082 w 899524"/>
                <a:gd name="connsiteY57" fmla="*/ 834755 h 1066103"/>
                <a:gd name="connsiteX58" fmla="*/ 349003 w 899524"/>
                <a:gd name="connsiteY58" fmla="*/ 834755 h 1066103"/>
                <a:gd name="connsiteX59" fmla="*/ 329322 w 899524"/>
                <a:gd name="connsiteY59" fmla="*/ 668957 h 1066103"/>
                <a:gd name="connsiteX60" fmla="*/ 451042 w 899524"/>
                <a:gd name="connsiteY60" fmla="*/ 676565 h 1066103"/>
                <a:gd name="connsiteX61" fmla="*/ 602495 w 899524"/>
                <a:gd name="connsiteY61" fmla="*/ 439291 h 1066103"/>
                <a:gd name="connsiteX62" fmla="*/ 702192 w 899524"/>
                <a:gd name="connsiteY62" fmla="*/ 416987 h 1066103"/>
                <a:gd name="connsiteX63" fmla="*/ 737049 w 899524"/>
                <a:gd name="connsiteY63" fmla="*/ 587280 h 1066103"/>
                <a:gd name="connsiteX64" fmla="*/ 615058 w 899524"/>
                <a:gd name="connsiteY64" fmla="*/ 620886 h 1066103"/>
                <a:gd name="connsiteX65" fmla="*/ 615058 w 899524"/>
                <a:gd name="connsiteY65" fmla="*/ 615060 h 1066103"/>
                <a:gd name="connsiteX66" fmla="*/ 602495 w 899524"/>
                <a:gd name="connsiteY66" fmla="*/ 439291 h 1066103"/>
                <a:gd name="connsiteX67" fmla="*/ 287027 w 899524"/>
                <a:gd name="connsiteY67" fmla="*/ 620886 h 1066103"/>
                <a:gd name="connsiteX68" fmla="*/ 164916 w 899524"/>
                <a:gd name="connsiteY68" fmla="*/ 587280 h 1066103"/>
                <a:gd name="connsiteX69" fmla="*/ 199773 w 899524"/>
                <a:gd name="connsiteY69" fmla="*/ 416987 h 1066103"/>
                <a:gd name="connsiteX70" fmla="*/ 299450 w 899524"/>
                <a:gd name="connsiteY70" fmla="*/ 439291 h 1066103"/>
                <a:gd name="connsiteX71" fmla="*/ 287027 w 899524"/>
                <a:gd name="connsiteY71" fmla="*/ 615060 h 1066103"/>
                <a:gd name="connsiteX72" fmla="*/ 287948 w 899524"/>
                <a:gd name="connsiteY72" fmla="*/ 662691 h 1066103"/>
                <a:gd name="connsiteX73" fmla="*/ 305967 w 899524"/>
                <a:gd name="connsiteY73" fmla="*/ 829269 h 1066103"/>
                <a:gd name="connsiteX74" fmla="*/ 196329 w 899524"/>
                <a:gd name="connsiteY74" fmla="*/ 803532 h 1066103"/>
                <a:gd name="connsiteX75" fmla="*/ 164485 w 899524"/>
                <a:gd name="connsiteY75" fmla="*/ 630947 h 1066103"/>
                <a:gd name="connsiteX76" fmla="*/ 288028 w 899524"/>
                <a:gd name="connsiteY76" fmla="*/ 662691 h 1066103"/>
                <a:gd name="connsiteX77" fmla="*/ 613927 w 899524"/>
                <a:gd name="connsiteY77" fmla="*/ 662691 h 1066103"/>
                <a:gd name="connsiteX78" fmla="*/ 737410 w 899524"/>
                <a:gd name="connsiteY78" fmla="*/ 630967 h 1066103"/>
                <a:gd name="connsiteX79" fmla="*/ 705575 w 899524"/>
                <a:gd name="connsiteY79" fmla="*/ 803532 h 1066103"/>
                <a:gd name="connsiteX80" fmla="*/ 595888 w 899524"/>
                <a:gd name="connsiteY80" fmla="*/ 829269 h 1066103"/>
                <a:gd name="connsiteX81" fmla="*/ 614037 w 899524"/>
                <a:gd name="connsiteY81" fmla="*/ 662691 h 1066103"/>
                <a:gd name="connsiteX82" fmla="*/ 595477 w 899524"/>
                <a:gd name="connsiteY82" fmla="*/ 398848 h 1066103"/>
                <a:gd name="connsiteX83" fmla="*/ 534772 w 899524"/>
                <a:gd name="connsiteY83" fmla="*/ 222999 h 1066103"/>
                <a:gd name="connsiteX84" fmla="*/ 685254 w 899524"/>
                <a:gd name="connsiteY84" fmla="*/ 379207 h 1066103"/>
                <a:gd name="connsiteX85" fmla="*/ 595668 w 899524"/>
                <a:gd name="connsiteY85" fmla="*/ 398848 h 1066103"/>
                <a:gd name="connsiteX86" fmla="*/ 366672 w 899524"/>
                <a:gd name="connsiteY86" fmla="*/ 223079 h 1066103"/>
                <a:gd name="connsiteX87" fmla="*/ 306217 w 899524"/>
                <a:gd name="connsiteY87" fmla="*/ 398848 h 1066103"/>
                <a:gd name="connsiteX88" fmla="*/ 216461 w 899524"/>
                <a:gd name="connsiteY88" fmla="*/ 379207 h 1066103"/>
                <a:gd name="connsiteX89" fmla="*/ 366862 w 899524"/>
                <a:gd name="connsiteY89" fmla="*/ 223079 h 1066103"/>
                <a:gd name="connsiteX90" fmla="*/ 315157 w 899524"/>
                <a:gd name="connsiteY90" fmla="*/ 872035 h 1066103"/>
                <a:gd name="connsiteX91" fmla="*/ 366982 w 899524"/>
                <a:gd name="connsiteY91" fmla="*/ 1007100 h 1066103"/>
                <a:gd name="connsiteX92" fmla="*/ 217442 w 899524"/>
                <a:gd name="connsiteY92" fmla="*/ 852554 h 1066103"/>
                <a:gd name="connsiteX93" fmla="*/ 315157 w 899524"/>
                <a:gd name="connsiteY93" fmla="*/ 872035 h 1066103"/>
                <a:gd name="connsiteX94" fmla="*/ 534652 w 899524"/>
                <a:gd name="connsiteY94" fmla="*/ 1007240 h 1066103"/>
                <a:gd name="connsiteX95" fmla="*/ 586848 w 899524"/>
                <a:gd name="connsiteY95" fmla="*/ 872035 h 1066103"/>
                <a:gd name="connsiteX96" fmla="*/ 684583 w 899524"/>
                <a:gd name="connsiteY96" fmla="*/ 852554 h 1066103"/>
                <a:gd name="connsiteX97" fmla="*/ 534652 w 899524"/>
                <a:gd name="connsiteY97" fmla="*/ 1007240 h 1066103"/>
                <a:gd name="connsiteX98" fmla="*/ 763518 w 899524"/>
                <a:gd name="connsiteY98" fmla="*/ 350196 h 1066103"/>
                <a:gd name="connsiteX99" fmla="*/ 724456 w 899524"/>
                <a:gd name="connsiteY99" fmla="*/ 366313 h 1066103"/>
                <a:gd name="connsiteX100" fmla="*/ 649235 w 899524"/>
                <a:gd name="connsiteY100" fmla="*/ 256275 h 1066103"/>
                <a:gd name="connsiteX101" fmla="*/ 763518 w 899524"/>
                <a:gd name="connsiteY101" fmla="*/ 350196 h 1066103"/>
                <a:gd name="connsiteX102" fmla="*/ 253280 w 899524"/>
                <a:gd name="connsiteY102" fmla="*/ 256095 h 1066103"/>
                <a:gd name="connsiteX103" fmla="*/ 177709 w 899524"/>
                <a:gd name="connsiteY103" fmla="*/ 366353 h 1066103"/>
                <a:gd name="connsiteX104" fmla="*/ 138567 w 899524"/>
                <a:gd name="connsiteY104" fmla="*/ 350196 h 1066103"/>
                <a:gd name="connsiteX105" fmla="*/ 253280 w 899524"/>
                <a:gd name="connsiteY105" fmla="*/ 256095 h 1066103"/>
                <a:gd name="connsiteX106" fmla="*/ 85160 w 899524"/>
                <a:gd name="connsiteY106" fmla="*/ 799087 h 1066103"/>
                <a:gd name="connsiteX107" fmla="*/ 165446 w 899524"/>
                <a:gd name="connsiteY107" fmla="*/ 836197 h 1066103"/>
                <a:gd name="connsiteX108" fmla="*/ 252810 w 899524"/>
                <a:gd name="connsiteY108" fmla="*/ 973724 h 1066103"/>
                <a:gd name="connsiteX109" fmla="*/ 85120 w 899524"/>
                <a:gd name="connsiteY109" fmla="*/ 799087 h 1066103"/>
                <a:gd name="connsiteX110" fmla="*/ 649215 w 899524"/>
                <a:gd name="connsiteY110" fmla="*/ 973844 h 1066103"/>
                <a:gd name="connsiteX111" fmla="*/ 736569 w 899524"/>
                <a:gd name="connsiteY111" fmla="*/ 836477 h 1066103"/>
                <a:gd name="connsiteX112" fmla="*/ 816655 w 899524"/>
                <a:gd name="connsiteY112" fmla="*/ 799778 h 1066103"/>
                <a:gd name="connsiteX113" fmla="*/ 649215 w 899524"/>
                <a:gd name="connsiteY113" fmla="*/ 973844 h 106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99524" h="1066103">
                  <a:moveTo>
                    <a:pt x="471544" y="164526"/>
                  </a:moveTo>
                  <a:lnTo>
                    <a:pt x="471544" y="41004"/>
                  </a:lnTo>
                  <a:lnTo>
                    <a:pt x="574054" y="41004"/>
                  </a:lnTo>
                  <a:cubicBezTo>
                    <a:pt x="585377" y="41004"/>
                    <a:pt x="594556" y="31824"/>
                    <a:pt x="594556" y="20502"/>
                  </a:cubicBezTo>
                  <a:cubicBezTo>
                    <a:pt x="594556" y="9180"/>
                    <a:pt x="585377" y="0"/>
                    <a:pt x="574054" y="0"/>
                  </a:cubicBezTo>
                  <a:lnTo>
                    <a:pt x="328031" y="0"/>
                  </a:lnTo>
                  <a:cubicBezTo>
                    <a:pt x="316708" y="0"/>
                    <a:pt x="307529" y="9180"/>
                    <a:pt x="307529" y="20502"/>
                  </a:cubicBezTo>
                  <a:cubicBezTo>
                    <a:pt x="307529" y="31824"/>
                    <a:pt x="316708" y="41004"/>
                    <a:pt x="328031" y="41004"/>
                  </a:cubicBezTo>
                  <a:lnTo>
                    <a:pt x="430540" y="41004"/>
                  </a:lnTo>
                  <a:lnTo>
                    <a:pt x="430540" y="164526"/>
                  </a:lnTo>
                  <a:cubicBezTo>
                    <a:pt x="185688" y="175668"/>
                    <a:pt x="-5457" y="380318"/>
                    <a:pt x="119" y="625361"/>
                  </a:cubicBezTo>
                  <a:cubicBezTo>
                    <a:pt x="5685" y="870403"/>
                    <a:pt x="205930" y="1066153"/>
                    <a:pt x="451042" y="1066153"/>
                  </a:cubicBezTo>
                  <a:cubicBezTo>
                    <a:pt x="696155" y="1066153"/>
                    <a:pt x="896400" y="870403"/>
                    <a:pt x="901966" y="625361"/>
                  </a:cubicBezTo>
                  <a:cubicBezTo>
                    <a:pt x="907542" y="380318"/>
                    <a:pt x="716397" y="175668"/>
                    <a:pt x="471544" y="164526"/>
                  </a:cubicBezTo>
                  <a:close/>
                  <a:moveTo>
                    <a:pt x="861082" y="615060"/>
                  </a:moveTo>
                  <a:cubicBezTo>
                    <a:pt x="861012" y="653411"/>
                    <a:pt x="855526" y="691572"/>
                    <a:pt x="844805" y="728391"/>
                  </a:cubicBezTo>
                  <a:cubicBezTo>
                    <a:pt x="818306" y="752517"/>
                    <a:pt x="787774" y="771788"/>
                    <a:pt x="754598" y="785332"/>
                  </a:cubicBezTo>
                  <a:cubicBezTo>
                    <a:pt x="770935" y="730053"/>
                    <a:pt x="779174" y="672701"/>
                    <a:pt x="779074" y="615060"/>
                  </a:cubicBezTo>
                  <a:lnTo>
                    <a:pt x="779074" y="614359"/>
                  </a:lnTo>
                  <a:cubicBezTo>
                    <a:pt x="807325" y="601935"/>
                    <a:pt x="833853" y="585908"/>
                    <a:pt x="857989" y="566678"/>
                  </a:cubicBezTo>
                  <a:cubicBezTo>
                    <a:pt x="859971" y="582725"/>
                    <a:pt x="861002" y="598882"/>
                    <a:pt x="861082" y="615060"/>
                  </a:cubicBezTo>
                  <a:close/>
                  <a:moveTo>
                    <a:pt x="41003" y="615060"/>
                  </a:moveTo>
                  <a:cubicBezTo>
                    <a:pt x="41093" y="598842"/>
                    <a:pt x="42144" y="582645"/>
                    <a:pt x="44136" y="566548"/>
                  </a:cubicBezTo>
                  <a:cubicBezTo>
                    <a:pt x="68282" y="585708"/>
                    <a:pt x="94790" y="601665"/>
                    <a:pt x="123011" y="614038"/>
                  </a:cubicBezTo>
                  <a:lnTo>
                    <a:pt x="123011" y="615060"/>
                  </a:lnTo>
                  <a:cubicBezTo>
                    <a:pt x="122941" y="672711"/>
                    <a:pt x="131230" y="730063"/>
                    <a:pt x="147617" y="785332"/>
                  </a:cubicBezTo>
                  <a:cubicBezTo>
                    <a:pt x="114432" y="771798"/>
                    <a:pt x="83899" y="752527"/>
                    <a:pt x="57400" y="728391"/>
                  </a:cubicBezTo>
                  <a:cubicBezTo>
                    <a:pt x="46639" y="691572"/>
                    <a:pt x="41113" y="653421"/>
                    <a:pt x="41003" y="615060"/>
                  </a:cubicBezTo>
                  <a:close/>
                  <a:moveTo>
                    <a:pt x="112940" y="383531"/>
                  </a:moveTo>
                  <a:cubicBezTo>
                    <a:pt x="128777" y="391169"/>
                    <a:pt x="144974" y="398017"/>
                    <a:pt x="161492" y="404033"/>
                  </a:cubicBezTo>
                  <a:cubicBezTo>
                    <a:pt x="141130" y="457140"/>
                    <a:pt x="128767" y="512990"/>
                    <a:pt x="124813" y="569731"/>
                  </a:cubicBezTo>
                  <a:cubicBezTo>
                    <a:pt x="98184" y="556977"/>
                    <a:pt x="73848" y="539899"/>
                    <a:pt x="52795" y="519197"/>
                  </a:cubicBezTo>
                  <a:cubicBezTo>
                    <a:pt x="64378" y="470675"/>
                    <a:pt x="84760" y="424695"/>
                    <a:pt x="112940" y="383531"/>
                  </a:cubicBezTo>
                  <a:close/>
                  <a:moveTo>
                    <a:pt x="849290" y="519197"/>
                  </a:moveTo>
                  <a:cubicBezTo>
                    <a:pt x="828237" y="539909"/>
                    <a:pt x="803891" y="556977"/>
                    <a:pt x="777252" y="569731"/>
                  </a:cubicBezTo>
                  <a:cubicBezTo>
                    <a:pt x="773328" y="512980"/>
                    <a:pt x="761015" y="457130"/>
                    <a:pt x="740713" y="403993"/>
                  </a:cubicBezTo>
                  <a:cubicBezTo>
                    <a:pt x="757201" y="397977"/>
                    <a:pt x="773368" y="391129"/>
                    <a:pt x="789165" y="383491"/>
                  </a:cubicBezTo>
                  <a:cubicBezTo>
                    <a:pt x="817335" y="424665"/>
                    <a:pt x="837717" y="470665"/>
                    <a:pt x="849290" y="519197"/>
                  </a:cubicBezTo>
                  <a:close/>
                  <a:moveTo>
                    <a:pt x="451042" y="1025099"/>
                  </a:moveTo>
                  <a:cubicBezTo>
                    <a:pt x="418097" y="1025099"/>
                    <a:pt x="382959" y="968559"/>
                    <a:pt x="358784" y="876850"/>
                  </a:cubicBezTo>
                  <a:cubicBezTo>
                    <a:pt x="388736" y="879683"/>
                    <a:pt x="419429" y="881585"/>
                    <a:pt x="451042" y="881585"/>
                  </a:cubicBezTo>
                  <a:cubicBezTo>
                    <a:pt x="482656" y="881585"/>
                    <a:pt x="513469" y="879683"/>
                    <a:pt x="543301" y="876850"/>
                  </a:cubicBezTo>
                  <a:cubicBezTo>
                    <a:pt x="519125" y="968559"/>
                    <a:pt x="483988" y="1025099"/>
                    <a:pt x="451042" y="1025099"/>
                  </a:cubicBezTo>
                  <a:close/>
                  <a:moveTo>
                    <a:pt x="451042" y="205020"/>
                  </a:moveTo>
                  <a:cubicBezTo>
                    <a:pt x="489684" y="205020"/>
                    <a:pt x="531248" y="282923"/>
                    <a:pt x="554824" y="403893"/>
                  </a:cubicBezTo>
                  <a:cubicBezTo>
                    <a:pt x="485830" y="411291"/>
                    <a:pt x="416255" y="411291"/>
                    <a:pt x="347261" y="403893"/>
                  </a:cubicBezTo>
                  <a:cubicBezTo>
                    <a:pt x="370836" y="282923"/>
                    <a:pt x="412401" y="205020"/>
                    <a:pt x="451042" y="205020"/>
                  </a:cubicBezTo>
                  <a:close/>
                  <a:moveTo>
                    <a:pt x="328031" y="615060"/>
                  </a:moveTo>
                  <a:cubicBezTo>
                    <a:pt x="327920" y="557978"/>
                    <a:pt x="332035" y="500957"/>
                    <a:pt x="340334" y="444487"/>
                  </a:cubicBezTo>
                  <a:cubicBezTo>
                    <a:pt x="377083" y="448761"/>
                    <a:pt x="414043" y="450954"/>
                    <a:pt x="451042" y="451044"/>
                  </a:cubicBezTo>
                  <a:cubicBezTo>
                    <a:pt x="488042" y="450954"/>
                    <a:pt x="525002" y="448761"/>
                    <a:pt x="561751" y="444487"/>
                  </a:cubicBezTo>
                  <a:cubicBezTo>
                    <a:pt x="570050" y="500957"/>
                    <a:pt x="574165" y="557978"/>
                    <a:pt x="574054" y="615060"/>
                  </a:cubicBezTo>
                  <a:cubicBezTo>
                    <a:pt x="574054" y="619164"/>
                    <a:pt x="573894" y="623258"/>
                    <a:pt x="573854" y="627363"/>
                  </a:cubicBezTo>
                  <a:cubicBezTo>
                    <a:pt x="492317" y="637904"/>
                    <a:pt x="409768" y="637904"/>
                    <a:pt x="328231" y="627363"/>
                  </a:cubicBezTo>
                  <a:cubicBezTo>
                    <a:pt x="328191" y="623258"/>
                    <a:pt x="328031" y="619264"/>
                    <a:pt x="328031" y="615060"/>
                  </a:cubicBezTo>
                  <a:close/>
                  <a:moveTo>
                    <a:pt x="451042" y="676565"/>
                  </a:moveTo>
                  <a:cubicBezTo>
                    <a:pt x="491736" y="676586"/>
                    <a:pt x="532390" y="674043"/>
                    <a:pt x="572763" y="668957"/>
                  </a:cubicBezTo>
                  <a:cubicBezTo>
                    <a:pt x="570581" y="724657"/>
                    <a:pt x="564004" y="780096"/>
                    <a:pt x="553082" y="834755"/>
                  </a:cubicBezTo>
                  <a:cubicBezTo>
                    <a:pt x="485249" y="842033"/>
                    <a:pt x="416836" y="842033"/>
                    <a:pt x="349003" y="834755"/>
                  </a:cubicBezTo>
                  <a:cubicBezTo>
                    <a:pt x="338081" y="780096"/>
                    <a:pt x="331504" y="724657"/>
                    <a:pt x="329322" y="668957"/>
                  </a:cubicBezTo>
                  <a:cubicBezTo>
                    <a:pt x="369695" y="674043"/>
                    <a:pt x="410349" y="676586"/>
                    <a:pt x="451042" y="676565"/>
                  </a:cubicBezTo>
                  <a:close/>
                  <a:moveTo>
                    <a:pt x="602495" y="439291"/>
                  </a:moveTo>
                  <a:cubicBezTo>
                    <a:pt x="636181" y="434065"/>
                    <a:pt x="669487" y="426607"/>
                    <a:pt x="702192" y="416987"/>
                  </a:cubicBezTo>
                  <a:cubicBezTo>
                    <a:pt x="722874" y="471516"/>
                    <a:pt x="734647" y="529017"/>
                    <a:pt x="737049" y="587280"/>
                  </a:cubicBezTo>
                  <a:cubicBezTo>
                    <a:pt x="697537" y="602326"/>
                    <a:pt x="656693" y="613578"/>
                    <a:pt x="615058" y="620886"/>
                  </a:cubicBezTo>
                  <a:cubicBezTo>
                    <a:pt x="615058" y="618954"/>
                    <a:pt x="615058" y="617012"/>
                    <a:pt x="615058" y="615060"/>
                  </a:cubicBezTo>
                  <a:cubicBezTo>
                    <a:pt x="615098" y="556246"/>
                    <a:pt x="610894" y="497503"/>
                    <a:pt x="602495" y="439291"/>
                  </a:cubicBezTo>
                  <a:close/>
                  <a:moveTo>
                    <a:pt x="287027" y="620886"/>
                  </a:moveTo>
                  <a:cubicBezTo>
                    <a:pt x="245342" y="613588"/>
                    <a:pt x="204458" y="602336"/>
                    <a:pt x="164916" y="587280"/>
                  </a:cubicBezTo>
                  <a:cubicBezTo>
                    <a:pt x="167318" y="529017"/>
                    <a:pt x="179091" y="471516"/>
                    <a:pt x="199773" y="416987"/>
                  </a:cubicBezTo>
                  <a:cubicBezTo>
                    <a:pt x="232468" y="426617"/>
                    <a:pt x="265764" y="434065"/>
                    <a:pt x="299450" y="439291"/>
                  </a:cubicBezTo>
                  <a:cubicBezTo>
                    <a:pt x="291091" y="497513"/>
                    <a:pt x="286937" y="556246"/>
                    <a:pt x="287027" y="615060"/>
                  </a:cubicBezTo>
                  <a:close/>
                  <a:moveTo>
                    <a:pt x="287948" y="662691"/>
                  </a:moveTo>
                  <a:cubicBezTo>
                    <a:pt x="289910" y="718571"/>
                    <a:pt x="295936" y="774250"/>
                    <a:pt x="305967" y="829269"/>
                  </a:cubicBezTo>
                  <a:cubicBezTo>
                    <a:pt x="268797" y="823623"/>
                    <a:pt x="232128" y="815014"/>
                    <a:pt x="196329" y="803532"/>
                  </a:cubicBezTo>
                  <a:cubicBezTo>
                    <a:pt x="176538" y="748082"/>
                    <a:pt x="165787" y="689810"/>
                    <a:pt x="164485" y="630947"/>
                  </a:cubicBezTo>
                  <a:cubicBezTo>
                    <a:pt x="204668" y="645092"/>
                    <a:pt x="246003" y="655713"/>
                    <a:pt x="288028" y="662691"/>
                  </a:cubicBezTo>
                  <a:close/>
                  <a:moveTo>
                    <a:pt x="613927" y="662691"/>
                  </a:moveTo>
                  <a:cubicBezTo>
                    <a:pt x="655932" y="655703"/>
                    <a:pt x="697246" y="645092"/>
                    <a:pt x="737410" y="630967"/>
                  </a:cubicBezTo>
                  <a:cubicBezTo>
                    <a:pt x="736118" y="689830"/>
                    <a:pt x="725367" y="748092"/>
                    <a:pt x="705575" y="803532"/>
                  </a:cubicBezTo>
                  <a:cubicBezTo>
                    <a:pt x="669757" y="815014"/>
                    <a:pt x="633078" y="823623"/>
                    <a:pt x="595888" y="829269"/>
                  </a:cubicBezTo>
                  <a:cubicBezTo>
                    <a:pt x="605979" y="774250"/>
                    <a:pt x="612045" y="718581"/>
                    <a:pt x="614037" y="662691"/>
                  </a:cubicBezTo>
                  <a:close/>
                  <a:moveTo>
                    <a:pt x="595477" y="398848"/>
                  </a:moveTo>
                  <a:cubicBezTo>
                    <a:pt x="585927" y="337071"/>
                    <a:pt x="565365" y="277518"/>
                    <a:pt x="534772" y="222999"/>
                  </a:cubicBezTo>
                  <a:cubicBezTo>
                    <a:pt x="601614" y="255924"/>
                    <a:pt x="654851" y="311184"/>
                    <a:pt x="685254" y="379207"/>
                  </a:cubicBezTo>
                  <a:cubicBezTo>
                    <a:pt x="655832" y="387616"/>
                    <a:pt x="625910" y="394173"/>
                    <a:pt x="595668" y="398848"/>
                  </a:cubicBezTo>
                  <a:close/>
                  <a:moveTo>
                    <a:pt x="366672" y="223079"/>
                  </a:moveTo>
                  <a:cubicBezTo>
                    <a:pt x="336239" y="277608"/>
                    <a:pt x="315767" y="337132"/>
                    <a:pt x="306217" y="398848"/>
                  </a:cubicBezTo>
                  <a:cubicBezTo>
                    <a:pt x="275915" y="394173"/>
                    <a:pt x="245943" y="387616"/>
                    <a:pt x="216461" y="379207"/>
                  </a:cubicBezTo>
                  <a:cubicBezTo>
                    <a:pt x="246894" y="311244"/>
                    <a:pt x="300081" y="256025"/>
                    <a:pt x="366862" y="223079"/>
                  </a:cubicBezTo>
                  <a:close/>
                  <a:moveTo>
                    <a:pt x="315157" y="872035"/>
                  </a:moveTo>
                  <a:cubicBezTo>
                    <a:pt x="325208" y="919506"/>
                    <a:pt x="342696" y="965085"/>
                    <a:pt x="366982" y="1007100"/>
                  </a:cubicBezTo>
                  <a:cubicBezTo>
                    <a:pt x="300741" y="974455"/>
                    <a:pt x="247885" y="919836"/>
                    <a:pt x="217442" y="852554"/>
                  </a:cubicBezTo>
                  <a:cubicBezTo>
                    <a:pt x="249576" y="861063"/>
                    <a:pt x="282211" y="867570"/>
                    <a:pt x="315157" y="872035"/>
                  </a:cubicBezTo>
                  <a:close/>
                  <a:moveTo>
                    <a:pt x="534652" y="1007240"/>
                  </a:moveTo>
                  <a:cubicBezTo>
                    <a:pt x="559118" y="965225"/>
                    <a:pt x="576737" y="919586"/>
                    <a:pt x="586848" y="872035"/>
                  </a:cubicBezTo>
                  <a:cubicBezTo>
                    <a:pt x="619793" y="867580"/>
                    <a:pt x="652438" y="861073"/>
                    <a:pt x="684583" y="852554"/>
                  </a:cubicBezTo>
                  <a:cubicBezTo>
                    <a:pt x="654080" y="919966"/>
                    <a:pt x="601073" y="974655"/>
                    <a:pt x="534652" y="1007240"/>
                  </a:cubicBezTo>
                  <a:close/>
                  <a:moveTo>
                    <a:pt x="763518" y="350196"/>
                  </a:moveTo>
                  <a:cubicBezTo>
                    <a:pt x="751074" y="355972"/>
                    <a:pt x="738060" y="361347"/>
                    <a:pt x="724456" y="366313"/>
                  </a:cubicBezTo>
                  <a:cubicBezTo>
                    <a:pt x="705275" y="325929"/>
                    <a:pt x="679898" y="288800"/>
                    <a:pt x="649235" y="256275"/>
                  </a:cubicBezTo>
                  <a:cubicBezTo>
                    <a:pt x="692672" y="280441"/>
                    <a:pt x="731393" y="312255"/>
                    <a:pt x="763518" y="350196"/>
                  </a:cubicBezTo>
                  <a:close/>
                  <a:moveTo>
                    <a:pt x="253280" y="256095"/>
                  </a:moveTo>
                  <a:cubicBezTo>
                    <a:pt x="222477" y="288660"/>
                    <a:pt x="196970" y="325869"/>
                    <a:pt x="177709" y="366353"/>
                  </a:cubicBezTo>
                  <a:cubicBezTo>
                    <a:pt x="164045" y="361388"/>
                    <a:pt x="151001" y="356002"/>
                    <a:pt x="138567" y="350196"/>
                  </a:cubicBezTo>
                  <a:cubicBezTo>
                    <a:pt x="170812" y="312155"/>
                    <a:pt x="209674" y="280271"/>
                    <a:pt x="253280" y="256095"/>
                  </a:cubicBezTo>
                  <a:close/>
                  <a:moveTo>
                    <a:pt x="85160" y="799087"/>
                  </a:moveTo>
                  <a:cubicBezTo>
                    <a:pt x="110708" y="813933"/>
                    <a:pt x="137586" y="826356"/>
                    <a:pt x="165446" y="836197"/>
                  </a:cubicBezTo>
                  <a:cubicBezTo>
                    <a:pt x="185808" y="887051"/>
                    <a:pt x="215430" y="933681"/>
                    <a:pt x="252810" y="973724"/>
                  </a:cubicBezTo>
                  <a:cubicBezTo>
                    <a:pt x="180703" y="933591"/>
                    <a:pt x="122290" y="872766"/>
                    <a:pt x="85120" y="799087"/>
                  </a:cubicBezTo>
                  <a:close/>
                  <a:moveTo>
                    <a:pt x="649215" y="973844"/>
                  </a:moveTo>
                  <a:cubicBezTo>
                    <a:pt x="686585" y="933861"/>
                    <a:pt x="716207" y="887281"/>
                    <a:pt x="736569" y="836477"/>
                  </a:cubicBezTo>
                  <a:cubicBezTo>
                    <a:pt x="764338" y="826726"/>
                    <a:pt x="791147" y="814443"/>
                    <a:pt x="816655" y="799778"/>
                  </a:cubicBezTo>
                  <a:cubicBezTo>
                    <a:pt x="779455" y="873206"/>
                    <a:pt x="721142" y="933821"/>
                    <a:pt x="649215" y="9738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4CE07ADE-EB85-4E84-B774-48C89F050173}"/>
                </a:ext>
              </a:extLst>
            </p:cNvPr>
            <p:cNvSpPr/>
            <p:nvPr/>
          </p:nvSpPr>
          <p:spPr>
            <a:xfrm>
              <a:off x="10002696" y="6387327"/>
              <a:ext cx="246024" cy="246024"/>
            </a:xfrm>
            <a:custGeom>
              <a:avLst/>
              <a:gdLst>
                <a:gd name="connsiteX0" fmla="*/ 225522 w 246023"/>
                <a:gd name="connsiteY0" fmla="*/ 102510 h 246023"/>
                <a:gd name="connsiteX1" fmla="*/ 166408 w 246023"/>
                <a:gd name="connsiteY1" fmla="*/ 79615 h 246023"/>
                <a:gd name="connsiteX2" fmla="*/ 143514 w 246023"/>
                <a:gd name="connsiteY2" fmla="*/ 20502 h 246023"/>
                <a:gd name="connsiteX3" fmla="*/ 123012 w 246023"/>
                <a:gd name="connsiteY3" fmla="*/ 0 h 246023"/>
                <a:gd name="connsiteX4" fmla="*/ 102510 w 246023"/>
                <a:gd name="connsiteY4" fmla="*/ 20502 h 246023"/>
                <a:gd name="connsiteX5" fmla="*/ 79615 w 246023"/>
                <a:gd name="connsiteY5" fmla="*/ 79615 h 246023"/>
                <a:gd name="connsiteX6" fmla="*/ 20502 w 246023"/>
                <a:gd name="connsiteY6" fmla="*/ 102510 h 246023"/>
                <a:gd name="connsiteX7" fmla="*/ 0 w 246023"/>
                <a:gd name="connsiteY7" fmla="*/ 123012 h 246023"/>
                <a:gd name="connsiteX8" fmla="*/ 20502 w 246023"/>
                <a:gd name="connsiteY8" fmla="*/ 143514 h 246023"/>
                <a:gd name="connsiteX9" fmla="*/ 79615 w 246023"/>
                <a:gd name="connsiteY9" fmla="*/ 166408 h 246023"/>
                <a:gd name="connsiteX10" fmla="*/ 102510 w 246023"/>
                <a:gd name="connsiteY10" fmla="*/ 225522 h 246023"/>
                <a:gd name="connsiteX11" fmla="*/ 123012 w 246023"/>
                <a:gd name="connsiteY11" fmla="*/ 246024 h 246023"/>
                <a:gd name="connsiteX12" fmla="*/ 143514 w 246023"/>
                <a:gd name="connsiteY12" fmla="*/ 225522 h 246023"/>
                <a:gd name="connsiteX13" fmla="*/ 166408 w 246023"/>
                <a:gd name="connsiteY13" fmla="*/ 166408 h 246023"/>
                <a:gd name="connsiteX14" fmla="*/ 225522 w 246023"/>
                <a:gd name="connsiteY14" fmla="*/ 143514 h 246023"/>
                <a:gd name="connsiteX15" fmla="*/ 246024 w 246023"/>
                <a:gd name="connsiteY15" fmla="*/ 123012 h 246023"/>
                <a:gd name="connsiteX16" fmla="*/ 225522 w 246023"/>
                <a:gd name="connsiteY16" fmla="*/ 102510 h 246023"/>
                <a:gd name="connsiteX17" fmla="*/ 123012 w 246023"/>
                <a:gd name="connsiteY17" fmla="*/ 154706 h 246023"/>
                <a:gd name="connsiteX18" fmla="*/ 91318 w 246023"/>
                <a:gd name="connsiteY18" fmla="*/ 123012 h 246023"/>
                <a:gd name="connsiteX19" fmla="*/ 123012 w 246023"/>
                <a:gd name="connsiteY19" fmla="*/ 91318 h 246023"/>
                <a:gd name="connsiteX20" fmla="*/ 154706 w 246023"/>
                <a:gd name="connsiteY20" fmla="*/ 123012 h 246023"/>
                <a:gd name="connsiteX21" fmla="*/ 123012 w 246023"/>
                <a:gd name="connsiteY21" fmla="*/ 154706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225522" y="102510"/>
                  </a:move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lose/>
                  <a:moveTo>
                    <a:pt x="123012" y="154706"/>
                  </a:moveTo>
                  <a:cubicBezTo>
                    <a:pt x="114653" y="142142"/>
                    <a:pt x="103881" y="131371"/>
                    <a:pt x="91318" y="123012"/>
                  </a:cubicBezTo>
                  <a:cubicBezTo>
                    <a:pt x="103881" y="114653"/>
                    <a:pt x="114653" y="103881"/>
                    <a:pt x="123012" y="91318"/>
                  </a:cubicBezTo>
                  <a:cubicBezTo>
                    <a:pt x="131371" y="103881"/>
                    <a:pt x="142142" y="114653"/>
                    <a:pt x="154706" y="123012"/>
                  </a:cubicBezTo>
                  <a:cubicBezTo>
                    <a:pt x="142142" y="131371"/>
                    <a:pt x="131371" y="142142"/>
                    <a:pt x="123012" y="154706"/>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C5F1FDEF-6F9E-46E6-9237-63B126CDB515}"/>
                </a:ext>
              </a:extLst>
            </p:cNvPr>
            <p:cNvSpPr/>
            <p:nvPr/>
          </p:nvSpPr>
          <p:spPr>
            <a:xfrm>
              <a:off x="10884281" y="6428331"/>
              <a:ext cx="287028" cy="287028"/>
            </a:xfrm>
            <a:custGeom>
              <a:avLst/>
              <a:gdLst>
                <a:gd name="connsiteX0" fmla="*/ 266526 w 287027"/>
                <a:gd name="connsiteY0" fmla="*/ 123012 h 287027"/>
                <a:gd name="connsiteX1" fmla="*/ 192637 w 287027"/>
                <a:gd name="connsiteY1" fmla="*/ 94391 h 287027"/>
                <a:gd name="connsiteX2" fmla="*/ 164016 w 287027"/>
                <a:gd name="connsiteY2" fmla="*/ 20502 h 287027"/>
                <a:gd name="connsiteX3" fmla="*/ 143514 w 287027"/>
                <a:gd name="connsiteY3" fmla="*/ 0 h 287027"/>
                <a:gd name="connsiteX4" fmla="*/ 123012 w 287027"/>
                <a:gd name="connsiteY4" fmla="*/ 20502 h 287027"/>
                <a:gd name="connsiteX5" fmla="*/ 94391 w 287027"/>
                <a:gd name="connsiteY5" fmla="*/ 94391 h 287027"/>
                <a:gd name="connsiteX6" fmla="*/ 20502 w 287027"/>
                <a:gd name="connsiteY6" fmla="*/ 123012 h 287027"/>
                <a:gd name="connsiteX7" fmla="*/ 0 w 287027"/>
                <a:gd name="connsiteY7" fmla="*/ 143514 h 287027"/>
                <a:gd name="connsiteX8" fmla="*/ 20502 w 287027"/>
                <a:gd name="connsiteY8" fmla="*/ 164016 h 287027"/>
                <a:gd name="connsiteX9" fmla="*/ 94391 w 287027"/>
                <a:gd name="connsiteY9" fmla="*/ 192637 h 287027"/>
                <a:gd name="connsiteX10" fmla="*/ 123012 w 287027"/>
                <a:gd name="connsiteY10" fmla="*/ 266526 h 287027"/>
                <a:gd name="connsiteX11" fmla="*/ 143514 w 287027"/>
                <a:gd name="connsiteY11" fmla="*/ 287028 h 287027"/>
                <a:gd name="connsiteX12" fmla="*/ 164016 w 287027"/>
                <a:gd name="connsiteY12" fmla="*/ 266526 h 287027"/>
                <a:gd name="connsiteX13" fmla="*/ 192637 w 287027"/>
                <a:gd name="connsiteY13" fmla="*/ 192637 h 287027"/>
                <a:gd name="connsiteX14" fmla="*/ 266526 w 287027"/>
                <a:gd name="connsiteY14" fmla="*/ 164016 h 287027"/>
                <a:gd name="connsiteX15" fmla="*/ 287028 w 287027"/>
                <a:gd name="connsiteY15" fmla="*/ 143514 h 287027"/>
                <a:gd name="connsiteX16" fmla="*/ 266526 w 287027"/>
                <a:gd name="connsiteY16" fmla="*/ 123012 h 287027"/>
                <a:gd name="connsiteX17" fmla="*/ 143514 w 287027"/>
                <a:gd name="connsiteY17" fmla="*/ 189313 h 287027"/>
                <a:gd name="connsiteX18" fmla="*/ 97715 w 287027"/>
                <a:gd name="connsiteY18" fmla="*/ 143514 h 287027"/>
                <a:gd name="connsiteX19" fmla="*/ 143514 w 287027"/>
                <a:gd name="connsiteY19" fmla="*/ 97715 h 287027"/>
                <a:gd name="connsiteX20" fmla="*/ 189313 w 287027"/>
                <a:gd name="connsiteY20" fmla="*/ 143514 h 287027"/>
                <a:gd name="connsiteX21" fmla="*/ 143514 w 287027"/>
                <a:gd name="connsiteY21" fmla="*/ 189313 h 28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7027" h="287027">
                  <a:moveTo>
                    <a:pt x="266526" y="123012"/>
                  </a:moveTo>
                  <a:cubicBezTo>
                    <a:pt x="238966" y="124283"/>
                    <a:pt x="212147" y="113892"/>
                    <a:pt x="192637" y="94391"/>
                  </a:cubicBezTo>
                  <a:cubicBezTo>
                    <a:pt x="173136" y="74880"/>
                    <a:pt x="162745" y="48062"/>
                    <a:pt x="164016" y="20502"/>
                  </a:cubicBezTo>
                  <a:cubicBezTo>
                    <a:pt x="164016" y="9180"/>
                    <a:pt x="154836" y="0"/>
                    <a:pt x="143514" y="0"/>
                  </a:cubicBezTo>
                  <a:cubicBezTo>
                    <a:pt x="132192" y="0"/>
                    <a:pt x="123012" y="9180"/>
                    <a:pt x="123012" y="20502"/>
                  </a:cubicBezTo>
                  <a:cubicBezTo>
                    <a:pt x="124283" y="48062"/>
                    <a:pt x="113892" y="74880"/>
                    <a:pt x="94391" y="94391"/>
                  </a:cubicBezTo>
                  <a:cubicBezTo>
                    <a:pt x="74880" y="113892"/>
                    <a:pt x="48062" y="124283"/>
                    <a:pt x="20502" y="123012"/>
                  </a:cubicBezTo>
                  <a:cubicBezTo>
                    <a:pt x="9180" y="123012"/>
                    <a:pt x="0" y="132192"/>
                    <a:pt x="0" y="143514"/>
                  </a:cubicBezTo>
                  <a:cubicBezTo>
                    <a:pt x="0" y="154836"/>
                    <a:pt x="9180" y="164016"/>
                    <a:pt x="20502" y="164016"/>
                  </a:cubicBezTo>
                  <a:cubicBezTo>
                    <a:pt x="48062" y="162745"/>
                    <a:pt x="74880" y="173136"/>
                    <a:pt x="94391" y="192637"/>
                  </a:cubicBezTo>
                  <a:cubicBezTo>
                    <a:pt x="113892" y="212147"/>
                    <a:pt x="124283" y="238966"/>
                    <a:pt x="123012" y="266526"/>
                  </a:cubicBezTo>
                  <a:cubicBezTo>
                    <a:pt x="123012" y="277848"/>
                    <a:pt x="132192" y="287028"/>
                    <a:pt x="143514" y="287028"/>
                  </a:cubicBezTo>
                  <a:cubicBezTo>
                    <a:pt x="154836" y="287028"/>
                    <a:pt x="164016" y="277848"/>
                    <a:pt x="164016" y="266526"/>
                  </a:cubicBezTo>
                  <a:cubicBezTo>
                    <a:pt x="162745" y="238966"/>
                    <a:pt x="173136" y="212147"/>
                    <a:pt x="192637" y="192637"/>
                  </a:cubicBezTo>
                  <a:cubicBezTo>
                    <a:pt x="212147" y="173136"/>
                    <a:pt x="238966" y="162745"/>
                    <a:pt x="266526" y="164016"/>
                  </a:cubicBezTo>
                  <a:cubicBezTo>
                    <a:pt x="277848" y="164016"/>
                    <a:pt x="287028" y="154836"/>
                    <a:pt x="287028" y="143514"/>
                  </a:cubicBezTo>
                  <a:cubicBezTo>
                    <a:pt x="287028" y="132192"/>
                    <a:pt x="277848" y="123012"/>
                    <a:pt x="266526" y="123012"/>
                  </a:cubicBezTo>
                  <a:close/>
                  <a:moveTo>
                    <a:pt x="143514" y="189313"/>
                  </a:moveTo>
                  <a:cubicBezTo>
                    <a:pt x="132262" y="170503"/>
                    <a:pt x="116525" y="154766"/>
                    <a:pt x="97715" y="143514"/>
                  </a:cubicBezTo>
                  <a:cubicBezTo>
                    <a:pt x="116525" y="132262"/>
                    <a:pt x="132262" y="116525"/>
                    <a:pt x="143514" y="97715"/>
                  </a:cubicBezTo>
                  <a:cubicBezTo>
                    <a:pt x="154766" y="116525"/>
                    <a:pt x="170503" y="132262"/>
                    <a:pt x="189313" y="143514"/>
                  </a:cubicBezTo>
                  <a:cubicBezTo>
                    <a:pt x="170503" y="154766"/>
                    <a:pt x="154766" y="170503"/>
                    <a:pt x="143514" y="18931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0AF6A4BB-3BF2-4A39-A0A0-5300F3CAA24A}"/>
                </a:ext>
              </a:extLst>
            </p:cNvPr>
            <p:cNvSpPr/>
            <p:nvPr/>
          </p:nvSpPr>
          <p:spPr>
            <a:xfrm>
              <a:off x="9941190" y="5526244"/>
              <a:ext cx="246024" cy="246024"/>
            </a:xfrm>
            <a:custGeom>
              <a:avLst/>
              <a:gdLst>
                <a:gd name="connsiteX0" fmla="*/ 102510 w 246023"/>
                <a:gd name="connsiteY0" fmla="*/ 225522 h 246023"/>
                <a:gd name="connsiteX1" fmla="*/ 123012 w 246023"/>
                <a:gd name="connsiteY1" fmla="*/ 246024 h 246023"/>
                <a:gd name="connsiteX2" fmla="*/ 143514 w 246023"/>
                <a:gd name="connsiteY2" fmla="*/ 225522 h 246023"/>
                <a:gd name="connsiteX3" fmla="*/ 166408 w 246023"/>
                <a:gd name="connsiteY3" fmla="*/ 166408 h 246023"/>
                <a:gd name="connsiteX4" fmla="*/ 225522 w 246023"/>
                <a:gd name="connsiteY4" fmla="*/ 143514 h 246023"/>
                <a:gd name="connsiteX5" fmla="*/ 246024 w 246023"/>
                <a:gd name="connsiteY5" fmla="*/ 123012 h 246023"/>
                <a:gd name="connsiteX6" fmla="*/ 225522 w 246023"/>
                <a:gd name="connsiteY6" fmla="*/ 102510 h 246023"/>
                <a:gd name="connsiteX7" fmla="*/ 166408 w 246023"/>
                <a:gd name="connsiteY7" fmla="*/ 79615 h 246023"/>
                <a:gd name="connsiteX8" fmla="*/ 143514 w 246023"/>
                <a:gd name="connsiteY8" fmla="*/ 20502 h 246023"/>
                <a:gd name="connsiteX9" fmla="*/ 123012 w 246023"/>
                <a:gd name="connsiteY9" fmla="*/ 0 h 246023"/>
                <a:gd name="connsiteX10" fmla="*/ 102510 w 246023"/>
                <a:gd name="connsiteY10" fmla="*/ 20502 h 246023"/>
                <a:gd name="connsiteX11" fmla="*/ 79615 w 246023"/>
                <a:gd name="connsiteY11" fmla="*/ 79615 h 246023"/>
                <a:gd name="connsiteX12" fmla="*/ 20502 w 246023"/>
                <a:gd name="connsiteY12" fmla="*/ 102510 h 246023"/>
                <a:gd name="connsiteX13" fmla="*/ 0 w 246023"/>
                <a:gd name="connsiteY13" fmla="*/ 123012 h 246023"/>
                <a:gd name="connsiteX14" fmla="*/ 20502 w 246023"/>
                <a:gd name="connsiteY14" fmla="*/ 143514 h 246023"/>
                <a:gd name="connsiteX15" fmla="*/ 79615 w 246023"/>
                <a:gd name="connsiteY15" fmla="*/ 166408 h 246023"/>
                <a:gd name="connsiteX16" fmla="*/ 102510 w 246023"/>
                <a:gd name="connsiteY16" fmla="*/ 225522 h 246023"/>
                <a:gd name="connsiteX17" fmla="*/ 123012 w 246023"/>
                <a:gd name="connsiteY17" fmla="*/ 91318 h 246023"/>
                <a:gd name="connsiteX18" fmla="*/ 154706 w 246023"/>
                <a:gd name="connsiteY18" fmla="*/ 123012 h 246023"/>
                <a:gd name="connsiteX19" fmla="*/ 123012 w 246023"/>
                <a:gd name="connsiteY19" fmla="*/ 154706 h 246023"/>
                <a:gd name="connsiteX20" fmla="*/ 91318 w 246023"/>
                <a:gd name="connsiteY20" fmla="*/ 123012 h 246023"/>
                <a:gd name="connsiteX21" fmla="*/ 123012 w 246023"/>
                <a:gd name="connsiteY21" fmla="*/ 91318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102510" y="225522"/>
                  </a:move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lose/>
                  <a:moveTo>
                    <a:pt x="123012" y="91318"/>
                  </a:moveTo>
                  <a:cubicBezTo>
                    <a:pt x="131371" y="103881"/>
                    <a:pt x="142142" y="114653"/>
                    <a:pt x="154706" y="123012"/>
                  </a:cubicBezTo>
                  <a:cubicBezTo>
                    <a:pt x="142142" y="131371"/>
                    <a:pt x="131371" y="142142"/>
                    <a:pt x="123012" y="154706"/>
                  </a:cubicBezTo>
                  <a:cubicBezTo>
                    <a:pt x="114653" y="142142"/>
                    <a:pt x="103881" y="131371"/>
                    <a:pt x="91318" y="123012"/>
                  </a:cubicBezTo>
                  <a:cubicBezTo>
                    <a:pt x="103881" y="114653"/>
                    <a:pt x="114653" y="103881"/>
                    <a:pt x="123012" y="9131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5" name="群組 14">
            <a:extLst>
              <a:ext uri="{FF2B5EF4-FFF2-40B4-BE49-F238E27FC236}">
                <a16:creationId xmlns:a16="http://schemas.microsoft.com/office/drawing/2014/main" id="{571BAA65-76C0-444E-A4A5-90802CA39502}"/>
              </a:ext>
            </a:extLst>
          </p:cNvPr>
          <p:cNvGrpSpPr/>
          <p:nvPr/>
        </p:nvGrpSpPr>
        <p:grpSpPr>
          <a:xfrm>
            <a:off x="5546948" y="2554294"/>
            <a:ext cx="1098104" cy="826194"/>
            <a:chOff x="9348613" y="4218431"/>
            <a:chExt cx="1804810" cy="1357905"/>
          </a:xfrm>
        </p:grpSpPr>
        <p:sp>
          <p:nvSpPr>
            <p:cNvPr id="16" name="手繪多邊形: 圖案 15">
              <a:extLst>
                <a:ext uri="{FF2B5EF4-FFF2-40B4-BE49-F238E27FC236}">
                  <a16:creationId xmlns:a16="http://schemas.microsoft.com/office/drawing/2014/main" id="{6F6B5758-092D-4B20-921F-5C3319875A9C}"/>
                </a:ext>
              </a:extLst>
            </p:cNvPr>
            <p:cNvSpPr/>
            <p:nvPr/>
          </p:nvSpPr>
          <p:spPr>
            <a:xfrm>
              <a:off x="10725792" y="4553266"/>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手繪多邊形: 圖案 16">
              <a:extLst>
                <a:ext uri="{FF2B5EF4-FFF2-40B4-BE49-F238E27FC236}">
                  <a16:creationId xmlns:a16="http://schemas.microsoft.com/office/drawing/2014/main" id="{EFBFADA6-9916-47CF-9427-6D0CD62F45CF}"/>
                </a:ext>
              </a:extLst>
            </p:cNvPr>
            <p:cNvSpPr/>
            <p:nvPr/>
          </p:nvSpPr>
          <p:spPr>
            <a:xfrm>
              <a:off x="10725792" y="4880338"/>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8" name="手繪多邊形: 圖案 17">
              <a:extLst>
                <a:ext uri="{FF2B5EF4-FFF2-40B4-BE49-F238E27FC236}">
                  <a16:creationId xmlns:a16="http://schemas.microsoft.com/office/drawing/2014/main" id="{DCA3F3A3-B3A9-4720-A4CB-74C149B2BA36}"/>
                </a:ext>
              </a:extLst>
            </p:cNvPr>
            <p:cNvSpPr/>
            <p:nvPr/>
          </p:nvSpPr>
          <p:spPr>
            <a:xfrm>
              <a:off x="9348613" y="4218431"/>
              <a:ext cx="1804810" cy="1357905"/>
            </a:xfrm>
            <a:custGeom>
              <a:avLst/>
              <a:gdLst>
                <a:gd name="connsiteX0" fmla="*/ 1764703 w 1804810"/>
                <a:gd name="connsiteY0" fmla="*/ 0 h 1357904"/>
                <a:gd name="connsiteX1" fmla="*/ 40107 w 1804810"/>
                <a:gd name="connsiteY1" fmla="*/ 0 h 1357904"/>
                <a:gd name="connsiteX2" fmla="*/ 0 w 1804810"/>
                <a:gd name="connsiteY2" fmla="*/ 40107 h 1357904"/>
                <a:gd name="connsiteX3" fmla="*/ 0 w 1804810"/>
                <a:gd name="connsiteY3" fmla="*/ 1318961 h 1357904"/>
                <a:gd name="connsiteX4" fmla="*/ 40107 w 1804810"/>
                <a:gd name="connsiteY4" fmla="*/ 1359068 h 1357904"/>
                <a:gd name="connsiteX5" fmla="*/ 80214 w 1804810"/>
                <a:gd name="connsiteY5" fmla="*/ 1318961 h 1357904"/>
                <a:gd name="connsiteX6" fmla="*/ 80214 w 1804810"/>
                <a:gd name="connsiteY6" fmla="*/ 258896 h 1357904"/>
                <a:gd name="connsiteX7" fmla="*/ 1044550 w 1804810"/>
                <a:gd name="connsiteY7" fmla="*/ 258896 h 1357904"/>
                <a:gd name="connsiteX8" fmla="*/ 1044550 w 1804810"/>
                <a:gd name="connsiteY8" fmla="*/ 545866 h 1357904"/>
                <a:gd name="connsiteX9" fmla="*/ 1044550 w 1804810"/>
                <a:gd name="connsiteY9" fmla="*/ 872944 h 1357904"/>
                <a:gd name="connsiteX10" fmla="*/ 1084657 w 1804810"/>
                <a:gd name="connsiteY10" fmla="*/ 913051 h 1357904"/>
                <a:gd name="connsiteX11" fmla="*/ 1724596 w 1804810"/>
                <a:gd name="connsiteY11" fmla="*/ 913051 h 1357904"/>
                <a:gd name="connsiteX12" fmla="*/ 1724596 w 1804810"/>
                <a:gd name="connsiteY12" fmla="*/ 1318967 h 1357904"/>
                <a:gd name="connsiteX13" fmla="*/ 1764703 w 1804810"/>
                <a:gd name="connsiteY13" fmla="*/ 1359074 h 1357904"/>
                <a:gd name="connsiteX14" fmla="*/ 1804810 w 1804810"/>
                <a:gd name="connsiteY14" fmla="*/ 1318967 h 1357904"/>
                <a:gd name="connsiteX15" fmla="*/ 1804810 w 1804810"/>
                <a:gd name="connsiteY15" fmla="*/ 40107 h 1357904"/>
                <a:gd name="connsiteX16" fmla="*/ 1764703 w 1804810"/>
                <a:gd name="connsiteY16" fmla="*/ 0 h 1357904"/>
                <a:gd name="connsiteX17" fmla="*/ 80214 w 1804810"/>
                <a:gd name="connsiteY17" fmla="*/ 80214 h 1357904"/>
                <a:gd name="connsiteX18" fmla="*/ 1724596 w 1804810"/>
                <a:gd name="connsiteY18" fmla="*/ 80214 h 1357904"/>
                <a:gd name="connsiteX19" fmla="*/ 1724596 w 1804810"/>
                <a:gd name="connsiteY19" fmla="*/ 178682 h 1357904"/>
                <a:gd name="connsiteX20" fmla="*/ 80214 w 1804810"/>
                <a:gd name="connsiteY20" fmla="*/ 178682 h 1357904"/>
                <a:gd name="connsiteX21" fmla="*/ 80214 w 1804810"/>
                <a:gd name="connsiteY21" fmla="*/ 80214 h 1357904"/>
                <a:gd name="connsiteX22" fmla="*/ 1724596 w 1804810"/>
                <a:gd name="connsiteY22" fmla="*/ 258896 h 1357904"/>
                <a:gd name="connsiteX23" fmla="*/ 1724596 w 1804810"/>
                <a:gd name="connsiteY23" fmla="*/ 505759 h 1357904"/>
                <a:gd name="connsiteX24" fmla="*/ 1124763 w 1804810"/>
                <a:gd name="connsiteY24" fmla="*/ 505759 h 1357904"/>
                <a:gd name="connsiteX25" fmla="*/ 1124763 w 1804810"/>
                <a:gd name="connsiteY25" fmla="*/ 258896 h 1357904"/>
                <a:gd name="connsiteX26" fmla="*/ 1724596 w 1804810"/>
                <a:gd name="connsiteY26" fmla="*/ 258896 h 1357904"/>
                <a:gd name="connsiteX27" fmla="*/ 1124763 w 1804810"/>
                <a:gd name="connsiteY27" fmla="*/ 832837 h 1357904"/>
                <a:gd name="connsiteX28" fmla="*/ 1124763 w 1804810"/>
                <a:gd name="connsiteY28" fmla="*/ 585973 h 1357904"/>
                <a:gd name="connsiteX29" fmla="*/ 1724596 w 1804810"/>
                <a:gd name="connsiteY29" fmla="*/ 585973 h 1357904"/>
                <a:gd name="connsiteX30" fmla="*/ 1724596 w 1804810"/>
                <a:gd name="connsiteY30" fmla="*/ 832837 h 1357904"/>
                <a:gd name="connsiteX31" fmla="*/ 1124763 w 1804810"/>
                <a:gd name="connsiteY31" fmla="*/ 832837 h 135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4810" h="1357904">
                  <a:moveTo>
                    <a:pt x="1764703" y="0"/>
                  </a:moveTo>
                  <a:lnTo>
                    <a:pt x="40107" y="0"/>
                  </a:lnTo>
                  <a:cubicBezTo>
                    <a:pt x="17956" y="0"/>
                    <a:pt x="0" y="17956"/>
                    <a:pt x="0" y="40107"/>
                  </a:cubicBezTo>
                  <a:lnTo>
                    <a:pt x="0" y="1318961"/>
                  </a:lnTo>
                  <a:cubicBezTo>
                    <a:pt x="0" y="1341111"/>
                    <a:pt x="17956" y="1359068"/>
                    <a:pt x="40107" y="1359068"/>
                  </a:cubicBezTo>
                  <a:cubicBezTo>
                    <a:pt x="62257" y="1359068"/>
                    <a:pt x="80214" y="1341111"/>
                    <a:pt x="80214" y="1318961"/>
                  </a:cubicBezTo>
                  <a:lnTo>
                    <a:pt x="80214" y="258896"/>
                  </a:lnTo>
                  <a:lnTo>
                    <a:pt x="1044550" y="258896"/>
                  </a:lnTo>
                  <a:lnTo>
                    <a:pt x="1044550" y="545866"/>
                  </a:lnTo>
                  <a:lnTo>
                    <a:pt x="1044550" y="872944"/>
                  </a:lnTo>
                  <a:cubicBezTo>
                    <a:pt x="1044550" y="895094"/>
                    <a:pt x="1062506" y="913051"/>
                    <a:pt x="1084657" y="913051"/>
                  </a:cubicBezTo>
                  <a:lnTo>
                    <a:pt x="1724596" y="913051"/>
                  </a:lnTo>
                  <a:lnTo>
                    <a:pt x="1724596" y="1318967"/>
                  </a:lnTo>
                  <a:cubicBezTo>
                    <a:pt x="1724596" y="1341117"/>
                    <a:pt x="1742553" y="1359074"/>
                    <a:pt x="1764703" y="1359074"/>
                  </a:cubicBezTo>
                  <a:cubicBezTo>
                    <a:pt x="1786854" y="1359074"/>
                    <a:pt x="1804810" y="1341117"/>
                    <a:pt x="1804810" y="1318967"/>
                  </a:cubicBezTo>
                  <a:lnTo>
                    <a:pt x="1804810" y="40107"/>
                  </a:lnTo>
                  <a:cubicBezTo>
                    <a:pt x="1804810" y="17956"/>
                    <a:pt x="1786854" y="0"/>
                    <a:pt x="1764703" y="0"/>
                  </a:cubicBezTo>
                  <a:close/>
                  <a:moveTo>
                    <a:pt x="80214" y="80214"/>
                  </a:moveTo>
                  <a:lnTo>
                    <a:pt x="1724596" y="80214"/>
                  </a:lnTo>
                  <a:lnTo>
                    <a:pt x="1724596" y="178682"/>
                  </a:lnTo>
                  <a:lnTo>
                    <a:pt x="80214" y="178682"/>
                  </a:lnTo>
                  <a:lnTo>
                    <a:pt x="80214" y="80214"/>
                  </a:lnTo>
                  <a:close/>
                  <a:moveTo>
                    <a:pt x="1724596" y="258896"/>
                  </a:moveTo>
                  <a:lnTo>
                    <a:pt x="1724596" y="505759"/>
                  </a:lnTo>
                  <a:lnTo>
                    <a:pt x="1124763" y="505759"/>
                  </a:lnTo>
                  <a:lnTo>
                    <a:pt x="1124763" y="258896"/>
                  </a:lnTo>
                  <a:lnTo>
                    <a:pt x="1724596" y="258896"/>
                  </a:lnTo>
                  <a:close/>
                  <a:moveTo>
                    <a:pt x="1124763" y="832837"/>
                  </a:moveTo>
                  <a:lnTo>
                    <a:pt x="1124763" y="585973"/>
                  </a:lnTo>
                  <a:lnTo>
                    <a:pt x="1724596" y="585973"/>
                  </a:lnTo>
                  <a:lnTo>
                    <a:pt x="1724596" y="832837"/>
                  </a:lnTo>
                  <a:lnTo>
                    <a:pt x="1124763" y="83283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30" name="群組 29">
            <a:extLst>
              <a:ext uri="{FF2B5EF4-FFF2-40B4-BE49-F238E27FC236}">
                <a16:creationId xmlns:a16="http://schemas.microsoft.com/office/drawing/2014/main" id="{98727D2D-58C3-4E1B-9ED8-10E16D1399C6}"/>
              </a:ext>
            </a:extLst>
          </p:cNvPr>
          <p:cNvGrpSpPr/>
          <p:nvPr/>
        </p:nvGrpSpPr>
        <p:grpSpPr>
          <a:xfrm>
            <a:off x="733225" y="2484275"/>
            <a:ext cx="1443806" cy="916504"/>
            <a:chOff x="733225" y="1798475"/>
            <a:chExt cx="1443806" cy="916504"/>
          </a:xfrm>
        </p:grpSpPr>
        <p:sp>
          <p:nvSpPr>
            <p:cNvPr id="9" name="手繪多邊形: 圖案 8">
              <a:extLst>
                <a:ext uri="{FF2B5EF4-FFF2-40B4-BE49-F238E27FC236}">
                  <a16:creationId xmlns:a16="http://schemas.microsoft.com/office/drawing/2014/main" id="{251E6401-CFFF-4B92-A312-1112FF221746}"/>
                </a:ext>
              </a:extLst>
            </p:cNvPr>
            <p:cNvSpPr/>
            <p:nvPr/>
          </p:nvSpPr>
          <p:spPr>
            <a:xfrm>
              <a:off x="733225" y="1798475"/>
              <a:ext cx="1443806" cy="916504"/>
            </a:xfrm>
            <a:custGeom>
              <a:avLst/>
              <a:gdLst>
                <a:gd name="connsiteX0" fmla="*/ 105013 w 1095375"/>
                <a:gd name="connsiteY0" fmla="*/ 638175 h 695325"/>
                <a:gd name="connsiteX1" fmla="*/ 994010 w 1095375"/>
                <a:gd name="connsiteY1" fmla="*/ 638175 h 695325"/>
                <a:gd name="connsiteX2" fmla="*/ 1027347 w 1095375"/>
                <a:gd name="connsiteY2" fmla="*/ 604838 h 695325"/>
                <a:gd name="connsiteX3" fmla="*/ 1027347 w 1095375"/>
                <a:gd name="connsiteY3" fmla="*/ 33338 h 695325"/>
                <a:gd name="connsiteX4" fmla="*/ 994010 w 1095375"/>
                <a:gd name="connsiteY4" fmla="*/ 0 h 695325"/>
                <a:gd name="connsiteX5" fmla="*/ 105013 w 1095375"/>
                <a:gd name="connsiteY5" fmla="*/ 0 h 695325"/>
                <a:gd name="connsiteX6" fmla="*/ 71676 w 1095375"/>
                <a:gd name="connsiteY6" fmla="*/ 33338 h 695325"/>
                <a:gd name="connsiteX7" fmla="*/ 71676 w 1095375"/>
                <a:gd name="connsiteY7" fmla="*/ 604838 h 695325"/>
                <a:gd name="connsiteX8" fmla="*/ 105013 w 1095375"/>
                <a:gd name="connsiteY8" fmla="*/ 638175 h 695325"/>
                <a:gd name="connsiteX9" fmla="*/ 100251 w 1095375"/>
                <a:gd name="connsiteY9" fmla="*/ 33338 h 695325"/>
                <a:gd name="connsiteX10" fmla="*/ 105013 w 1095375"/>
                <a:gd name="connsiteY10" fmla="*/ 28575 h 695325"/>
                <a:gd name="connsiteX11" fmla="*/ 994010 w 1095375"/>
                <a:gd name="connsiteY11" fmla="*/ 28575 h 695325"/>
                <a:gd name="connsiteX12" fmla="*/ 998772 w 1095375"/>
                <a:gd name="connsiteY12" fmla="*/ 33338 h 695325"/>
                <a:gd name="connsiteX13" fmla="*/ 998772 w 1095375"/>
                <a:gd name="connsiteY13" fmla="*/ 604838 h 695325"/>
                <a:gd name="connsiteX14" fmla="*/ 994010 w 1095375"/>
                <a:gd name="connsiteY14" fmla="*/ 609600 h 695325"/>
                <a:gd name="connsiteX15" fmla="*/ 105013 w 1095375"/>
                <a:gd name="connsiteY15" fmla="*/ 609600 h 695325"/>
                <a:gd name="connsiteX16" fmla="*/ 100251 w 1095375"/>
                <a:gd name="connsiteY16" fmla="*/ 604838 h 695325"/>
                <a:gd name="connsiteX17" fmla="*/ 100251 w 1095375"/>
                <a:gd name="connsiteY17" fmla="*/ 33338 h 695325"/>
                <a:gd name="connsiteX18" fmla="*/ 1099023 w 1095375"/>
                <a:gd name="connsiteY18" fmla="*/ 663683 h 695325"/>
                <a:gd name="connsiteX19" fmla="*/ 1099023 w 1095375"/>
                <a:gd name="connsiteY19" fmla="*/ 690363 h 695325"/>
                <a:gd name="connsiteX20" fmla="*/ 1086222 w 1095375"/>
                <a:gd name="connsiteY20" fmla="*/ 703164 h 695325"/>
                <a:gd name="connsiteX21" fmla="*/ 12802 w 1095375"/>
                <a:gd name="connsiteY21" fmla="*/ 703164 h 695325"/>
                <a:gd name="connsiteX22" fmla="*/ 0 w 1095375"/>
                <a:gd name="connsiteY22" fmla="*/ 690363 h 695325"/>
                <a:gd name="connsiteX23" fmla="*/ 0 w 1095375"/>
                <a:gd name="connsiteY23" fmla="*/ 663683 h 695325"/>
                <a:gd name="connsiteX24" fmla="*/ 451361 w 1095375"/>
                <a:gd name="connsiteY24" fmla="*/ 663683 h 695325"/>
                <a:gd name="connsiteX25" fmla="*/ 468573 w 1095375"/>
                <a:gd name="connsiteY25" fmla="*/ 676580 h 695325"/>
                <a:gd name="connsiteX26" fmla="*/ 630460 w 1095375"/>
                <a:gd name="connsiteY26" fmla="*/ 676580 h 695325"/>
                <a:gd name="connsiteX27" fmla="*/ 647671 w 1095375"/>
                <a:gd name="connsiteY27" fmla="*/ 663683 h 695325"/>
                <a:gd name="connsiteX28" fmla="*/ 1099023 w 1095375"/>
                <a:gd name="connsiteY28" fmla="*/ 66368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375" h="695325">
                  <a:moveTo>
                    <a:pt x="105013" y="638175"/>
                  </a:moveTo>
                  <a:lnTo>
                    <a:pt x="994010" y="638175"/>
                  </a:lnTo>
                  <a:cubicBezTo>
                    <a:pt x="1012403" y="638175"/>
                    <a:pt x="1027347" y="623221"/>
                    <a:pt x="1027347" y="604838"/>
                  </a:cubicBezTo>
                  <a:lnTo>
                    <a:pt x="1027347" y="33338"/>
                  </a:lnTo>
                  <a:cubicBezTo>
                    <a:pt x="1027347" y="14954"/>
                    <a:pt x="1012403" y="0"/>
                    <a:pt x="994010" y="0"/>
                  </a:cubicBezTo>
                  <a:lnTo>
                    <a:pt x="105013" y="0"/>
                  </a:lnTo>
                  <a:cubicBezTo>
                    <a:pt x="86630" y="0"/>
                    <a:pt x="71676" y="14954"/>
                    <a:pt x="71676" y="33338"/>
                  </a:cubicBezTo>
                  <a:lnTo>
                    <a:pt x="71676" y="604838"/>
                  </a:lnTo>
                  <a:cubicBezTo>
                    <a:pt x="71676" y="623221"/>
                    <a:pt x="86639" y="638175"/>
                    <a:pt x="105013" y="638175"/>
                  </a:cubicBezTo>
                  <a:close/>
                  <a:moveTo>
                    <a:pt x="100251" y="33338"/>
                  </a:moveTo>
                  <a:cubicBezTo>
                    <a:pt x="100251" y="30709"/>
                    <a:pt x="102384" y="28575"/>
                    <a:pt x="105013" y="28575"/>
                  </a:cubicBezTo>
                  <a:lnTo>
                    <a:pt x="994010" y="28575"/>
                  </a:lnTo>
                  <a:cubicBezTo>
                    <a:pt x="996639" y="28575"/>
                    <a:pt x="998772" y="30709"/>
                    <a:pt x="998772" y="33338"/>
                  </a:cubicBezTo>
                  <a:lnTo>
                    <a:pt x="998772" y="604838"/>
                  </a:lnTo>
                  <a:cubicBezTo>
                    <a:pt x="998772" y="607466"/>
                    <a:pt x="996639" y="609600"/>
                    <a:pt x="994010" y="609600"/>
                  </a:cubicBezTo>
                  <a:lnTo>
                    <a:pt x="105013" y="609600"/>
                  </a:lnTo>
                  <a:cubicBezTo>
                    <a:pt x="102384" y="609600"/>
                    <a:pt x="100251" y="607466"/>
                    <a:pt x="100251" y="604838"/>
                  </a:cubicBezTo>
                  <a:lnTo>
                    <a:pt x="100251" y="33338"/>
                  </a:lnTo>
                  <a:close/>
                  <a:moveTo>
                    <a:pt x="1099023" y="663683"/>
                  </a:moveTo>
                  <a:lnTo>
                    <a:pt x="1099023" y="690363"/>
                  </a:lnTo>
                  <a:cubicBezTo>
                    <a:pt x="1099023" y="697430"/>
                    <a:pt x="1093289" y="703164"/>
                    <a:pt x="1086222" y="703164"/>
                  </a:cubicBezTo>
                  <a:lnTo>
                    <a:pt x="12802" y="703164"/>
                  </a:lnTo>
                  <a:cubicBezTo>
                    <a:pt x="5734" y="703164"/>
                    <a:pt x="0" y="697430"/>
                    <a:pt x="0" y="690363"/>
                  </a:cubicBezTo>
                  <a:lnTo>
                    <a:pt x="0" y="663683"/>
                  </a:lnTo>
                  <a:lnTo>
                    <a:pt x="451361" y="663683"/>
                  </a:lnTo>
                  <a:cubicBezTo>
                    <a:pt x="453590" y="671122"/>
                    <a:pt x="460410" y="676580"/>
                    <a:pt x="468573" y="676580"/>
                  </a:cubicBezTo>
                  <a:lnTo>
                    <a:pt x="630460" y="676580"/>
                  </a:lnTo>
                  <a:cubicBezTo>
                    <a:pt x="638613" y="676580"/>
                    <a:pt x="645433" y="671132"/>
                    <a:pt x="647671" y="663683"/>
                  </a:cubicBezTo>
                  <a:lnTo>
                    <a:pt x="1099023" y="663683"/>
                  </a:lnTo>
                  <a:close/>
                </a:path>
              </a:pathLst>
            </a:custGeom>
            <a:solidFill>
              <a:schemeClr val="bg1"/>
            </a:solidFill>
            <a:ln w="9525" cap="flat">
              <a:noFill/>
              <a:prstDash val="solid"/>
              <a:miter/>
            </a:ln>
          </p:spPr>
          <p:txBody>
            <a:bodyPr rtlCol="0" anchor="ctr"/>
            <a:lstStyle/>
            <a:p>
              <a:endParaRPr lang="zh-TW" altLang="en-US"/>
            </a:p>
          </p:txBody>
        </p:sp>
        <p:sp>
          <p:nvSpPr>
            <p:cNvPr id="29" name="圖形 36">
              <a:extLst>
                <a:ext uri="{FF2B5EF4-FFF2-40B4-BE49-F238E27FC236}">
                  <a16:creationId xmlns:a16="http://schemas.microsoft.com/office/drawing/2014/main" id="{82523197-EA44-4B86-B240-2BFEB7E2CF91}"/>
                </a:ext>
              </a:extLst>
            </p:cNvPr>
            <p:cNvSpPr/>
            <p:nvPr/>
          </p:nvSpPr>
          <p:spPr>
            <a:xfrm>
              <a:off x="1283151" y="2018026"/>
              <a:ext cx="354704" cy="407910"/>
            </a:xfrm>
            <a:custGeom>
              <a:avLst/>
              <a:gdLst>
                <a:gd name="connsiteX0" fmla="*/ 480057 w 480056"/>
                <a:gd name="connsiteY0" fmla="*/ 422618 h 552065"/>
                <a:gd name="connsiteX1" fmla="*/ 346529 w 480056"/>
                <a:gd name="connsiteY1" fmla="*/ 575300 h 552065"/>
                <a:gd name="connsiteX2" fmla="*/ 251406 w 480056"/>
                <a:gd name="connsiteY2" fmla="*/ 552425 h 552065"/>
                <a:gd name="connsiteX3" fmla="*/ 157027 w 480056"/>
                <a:gd name="connsiteY3" fmla="*/ 576020 h 552065"/>
                <a:gd name="connsiteX4" fmla="*/ 0 w 480056"/>
                <a:gd name="connsiteY4" fmla="*/ 312109 h 552065"/>
                <a:gd name="connsiteX5" fmla="*/ 148770 w 480056"/>
                <a:gd name="connsiteY5" fmla="*/ 140657 h 552065"/>
                <a:gd name="connsiteX6" fmla="*/ 243797 w 480056"/>
                <a:gd name="connsiteY6" fmla="*/ 165740 h 552065"/>
                <a:gd name="connsiteX7" fmla="*/ 354114 w 480056"/>
                <a:gd name="connsiteY7" fmla="*/ 139312 h 552065"/>
                <a:gd name="connsiteX8" fmla="*/ 459462 w 480056"/>
                <a:gd name="connsiteY8" fmla="*/ 196367 h 552065"/>
                <a:gd name="connsiteX9" fmla="*/ 480057 w 480056"/>
                <a:gd name="connsiteY9" fmla="*/ 422618 h 552065"/>
                <a:gd name="connsiteX10" fmla="*/ 354714 w 480056"/>
                <a:gd name="connsiteY10" fmla="*/ 0 h 552065"/>
                <a:gd name="connsiteX11" fmla="*/ 239260 w 480056"/>
                <a:gd name="connsiteY11" fmla="*/ 132760 h 552065"/>
                <a:gd name="connsiteX12" fmla="*/ 354714 w 480056"/>
                <a:gd name="connsiteY12" fmla="*/ 0 h 55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056" h="552065">
                  <a:moveTo>
                    <a:pt x="480057" y="422618"/>
                  </a:moveTo>
                  <a:cubicBezTo>
                    <a:pt x="461190" y="477344"/>
                    <a:pt x="404712" y="574244"/>
                    <a:pt x="346529" y="575300"/>
                  </a:cubicBezTo>
                  <a:cubicBezTo>
                    <a:pt x="307932" y="576044"/>
                    <a:pt x="295523" y="552425"/>
                    <a:pt x="251406" y="552425"/>
                  </a:cubicBezTo>
                  <a:cubicBezTo>
                    <a:pt x="207312" y="552425"/>
                    <a:pt x="193511" y="574580"/>
                    <a:pt x="157027" y="576020"/>
                  </a:cubicBezTo>
                  <a:cubicBezTo>
                    <a:pt x="95291" y="578396"/>
                    <a:pt x="0" y="436155"/>
                    <a:pt x="0" y="312109"/>
                  </a:cubicBezTo>
                  <a:cubicBezTo>
                    <a:pt x="0" y="198167"/>
                    <a:pt x="79401" y="141689"/>
                    <a:pt x="148770" y="140657"/>
                  </a:cubicBezTo>
                  <a:cubicBezTo>
                    <a:pt x="185974" y="139985"/>
                    <a:pt x="221114" y="165740"/>
                    <a:pt x="243797" y="165740"/>
                  </a:cubicBezTo>
                  <a:cubicBezTo>
                    <a:pt x="266575" y="165740"/>
                    <a:pt x="309253" y="134776"/>
                    <a:pt x="354114" y="139312"/>
                  </a:cubicBezTo>
                  <a:cubicBezTo>
                    <a:pt x="372884" y="140105"/>
                    <a:pt x="425618" y="146873"/>
                    <a:pt x="459462" y="196367"/>
                  </a:cubicBezTo>
                  <a:cubicBezTo>
                    <a:pt x="369668" y="254982"/>
                    <a:pt x="383661" y="377565"/>
                    <a:pt x="480057" y="422618"/>
                  </a:cubicBezTo>
                  <a:close/>
                  <a:moveTo>
                    <a:pt x="354714" y="0"/>
                  </a:moveTo>
                  <a:cubicBezTo>
                    <a:pt x="286882" y="2736"/>
                    <a:pt x="231531" y="73905"/>
                    <a:pt x="239260" y="132760"/>
                  </a:cubicBezTo>
                  <a:cubicBezTo>
                    <a:pt x="301956" y="137632"/>
                    <a:pt x="362107" y="67352"/>
                    <a:pt x="354714" y="0"/>
                  </a:cubicBezTo>
                  <a:close/>
                </a:path>
              </a:pathLst>
            </a:custGeom>
            <a:solidFill>
              <a:schemeClr val="bg1"/>
            </a:solidFill>
            <a:ln w="23813" cap="flat">
              <a:noFill/>
              <a:prstDash val="solid"/>
              <a:miter/>
            </a:ln>
          </p:spPr>
          <p:txBody>
            <a:bodyPr rtlCol="0" anchor="ctr"/>
            <a:lstStyle/>
            <a:p>
              <a:endParaRPr lang="zh-TW" altLang="en-US"/>
            </a:p>
          </p:txBody>
        </p:sp>
      </p:grpSp>
      <p:sp>
        <p:nvSpPr>
          <p:cNvPr id="31" name="手繪多邊形: 圖案 30">
            <a:extLst>
              <a:ext uri="{FF2B5EF4-FFF2-40B4-BE49-F238E27FC236}">
                <a16:creationId xmlns:a16="http://schemas.microsoft.com/office/drawing/2014/main" id="{6DEA2471-A6FF-4C85-A2F2-E91D7C8198EE}"/>
              </a:ext>
            </a:extLst>
          </p:cNvPr>
          <p:cNvSpPr/>
          <p:nvPr/>
        </p:nvSpPr>
        <p:spPr>
          <a:xfrm>
            <a:off x="10355566" y="2415004"/>
            <a:ext cx="808867" cy="1055044"/>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2" name="文字方塊 31">
            <a:extLst>
              <a:ext uri="{FF2B5EF4-FFF2-40B4-BE49-F238E27FC236}">
                <a16:creationId xmlns:a16="http://schemas.microsoft.com/office/drawing/2014/main" id="{A3C127BF-92C9-4E81-AE97-8B0701932233}"/>
              </a:ext>
            </a:extLst>
          </p:cNvPr>
          <p:cNvSpPr txBox="1"/>
          <p:nvPr/>
        </p:nvSpPr>
        <p:spPr>
          <a:xfrm>
            <a:off x="710097" y="4362316"/>
            <a:ext cx="1443806" cy="1600438"/>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33" name="文字方塊 32">
            <a:extLst>
              <a:ext uri="{FF2B5EF4-FFF2-40B4-BE49-F238E27FC236}">
                <a16:creationId xmlns:a16="http://schemas.microsoft.com/office/drawing/2014/main" id="{D6685541-E83B-4201-9E89-C5369F443375}"/>
              </a:ext>
            </a:extLst>
          </p:cNvPr>
          <p:cNvSpPr txBox="1"/>
          <p:nvPr/>
        </p:nvSpPr>
        <p:spPr>
          <a:xfrm>
            <a:off x="3042097" y="4362316"/>
            <a:ext cx="1443806" cy="1600438"/>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34" name="文字方塊 33">
            <a:extLst>
              <a:ext uri="{FF2B5EF4-FFF2-40B4-BE49-F238E27FC236}">
                <a16:creationId xmlns:a16="http://schemas.microsoft.com/office/drawing/2014/main" id="{55B2A453-B8AE-4F27-9754-56B89DC87004}"/>
              </a:ext>
            </a:extLst>
          </p:cNvPr>
          <p:cNvSpPr txBox="1"/>
          <p:nvPr/>
        </p:nvSpPr>
        <p:spPr>
          <a:xfrm>
            <a:off x="5374097" y="4362316"/>
            <a:ext cx="1443806" cy="1600438"/>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35" name="文字方塊 34">
            <a:extLst>
              <a:ext uri="{FF2B5EF4-FFF2-40B4-BE49-F238E27FC236}">
                <a16:creationId xmlns:a16="http://schemas.microsoft.com/office/drawing/2014/main" id="{A4AB2077-98CF-43F4-88D1-E287F4C9A3F3}"/>
              </a:ext>
            </a:extLst>
          </p:cNvPr>
          <p:cNvSpPr txBox="1"/>
          <p:nvPr/>
        </p:nvSpPr>
        <p:spPr>
          <a:xfrm>
            <a:off x="7706097" y="4362316"/>
            <a:ext cx="1443806" cy="1600438"/>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36" name="文字方塊 35">
            <a:extLst>
              <a:ext uri="{FF2B5EF4-FFF2-40B4-BE49-F238E27FC236}">
                <a16:creationId xmlns:a16="http://schemas.microsoft.com/office/drawing/2014/main" id="{554A0EB1-C388-49B3-A638-8696099813F6}"/>
              </a:ext>
            </a:extLst>
          </p:cNvPr>
          <p:cNvSpPr txBox="1"/>
          <p:nvPr/>
        </p:nvSpPr>
        <p:spPr>
          <a:xfrm>
            <a:off x="10038096" y="4362316"/>
            <a:ext cx="1443806" cy="1600438"/>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sp>
        <p:nvSpPr>
          <p:cNvPr id="37" name="矩形 36">
            <a:extLst>
              <a:ext uri="{FF2B5EF4-FFF2-40B4-BE49-F238E27FC236}">
                <a16:creationId xmlns:a16="http://schemas.microsoft.com/office/drawing/2014/main" id="{88853B1A-9EE4-47D8-9555-64A21CB2DEBF}"/>
              </a:ext>
            </a:extLst>
          </p:cNvPr>
          <p:cNvSpPr/>
          <p:nvPr/>
        </p:nvSpPr>
        <p:spPr>
          <a:xfrm>
            <a:off x="516200" y="548388"/>
            <a:ext cx="5234517" cy="769441"/>
          </a:xfrm>
          <a:prstGeom prst="rect">
            <a:avLst/>
          </a:prstGeom>
        </p:spPr>
        <p:txBody>
          <a:bodyPr wrap="square">
            <a:spAutoFit/>
          </a:bodyPr>
          <a:lstStyle/>
          <a:p>
            <a:r>
              <a:rPr lang="en-US" altLang="zh-TW" sz="4400" dirty="0">
                <a:solidFill>
                  <a:schemeClr val="bg1"/>
                </a:solidFill>
              </a:rPr>
              <a:t>Morph Template 32</a:t>
            </a:r>
            <a:endParaRPr lang="zh-TW" altLang="en-US" sz="4400" dirty="0"/>
          </a:p>
        </p:txBody>
      </p:sp>
      <p:sp>
        <p:nvSpPr>
          <p:cNvPr id="38" name="圖形 3">
            <a:extLst>
              <a:ext uri="{FF2B5EF4-FFF2-40B4-BE49-F238E27FC236}">
                <a16:creationId xmlns:a16="http://schemas.microsoft.com/office/drawing/2014/main" id="{F744B39A-D847-4F2A-A568-9FC9332BD0F1}"/>
              </a:ext>
            </a:extLst>
          </p:cNvPr>
          <p:cNvSpPr/>
          <p:nvPr/>
        </p:nvSpPr>
        <p:spPr>
          <a:xfrm>
            <a:off x="3293041" y="2438569"/>
            <a:ext cx="941918" cy="941918"/>
          </a:xfrm>
          <a:custGeom>
            <a:avLst/>
            <a:gdLst>
              <a:gd name="connsiteX0" fmla="*/ 5994400 w 6096000"/>
              <a:gd name="connsiteY0" fmla="*/ 2641600 h 6096000"/>
              <a:gd name="connsiteX1" fmla="*/ 5874494 w 6096000"/>
              <a:gd name="connsiteY1" fmla="*/ 2641600 h 6096000"/>
              <a:gd name="connsiteX2" fmla="*/ 5687566 w 6096000"/>
              <a:gd name="connsiteY2" fmla="*/ 1706860 h 6096000"/>
              <a:gd name="connsiteX3" fmla="*/ 5588000 w 6096000"/>
              <a:gd name="connsiteY3" fmla="*/ 1625600 h 6096000"/>
              <a:gd name="connsiteX4" fmla="*/ 4368800 w 6096000"/>
              <a:gd name="connsiteY4" fmla="*/ 1625600 h 6096000"/>
              <a:gd name="connsiteX5" fmla="*/ 4359126 w 6096000"/>
              <a:gd name="connsiteY5" fmla="*/ 1627733 h 6096000"/>
              <a:gd name="connsiteX6" fmla="*/ 4331593 w 6096000"/>
              <a:gd name="connsiteY6" fmla="*/ 1633934 h 6096000"/>
              <a:gd name="connsiteX7" fmla="*/ 4319538 w 6096000"/>
              <a:gd name="connsiteY7" fmla="*/ 1639838 h 6096000"/>
              <a:gd name="connsiteX8" fmla="*/ 4296867 w 6096000"/>
              <a:gd name="connsiteY8" fmla="*/ 1657598 h 6096000"/>
              <a:gd name="connsiteX9" fmla="*/ 4290269 w 6096000"/>
              <a:gd name="connsiteY9" fmla="*/ 1662807 h 6096000"/>
              <a:gd name="connsiteX10" fmla="*/ 4288135 w 6096000"/>
              <a:gd name="connsiteY10" fmla="*/ 1667074 h 6096000"/>
              <a:gd name="connsiteX11" fmla="*/ 4274394 w 6096000"/>
              <a:gd name="connsiteY11" fmla="*/ 1694259 h 6096000"/>
              <a:gd name="connsiteX12" fmla="*/ 4270127 w 6096000"/>
              <a:gd name="connsiteY12" fmla="*/ 1704429 h 6096000"/>
              <a:gd name="connsiteX13" fmla="*/ 4269234 w 6096000"/>
              <a:gd name="connsiteY13" fmla="*/ 1706860 h 6096000"/>
              <a:gd name="connsiteX14" fmla="*/ 4082306 w 6096000"/>
              <a:gd name="connsiteY14" fmla="*/ 2641600 h 6096000"/>
              <a:gd name="connsiteX15" fmla="*/ 2641600 w 6096000"/>
              <a:gd name="connsiteY15" fmla="*/ 2641600 h 6096000"/>
              <a:gd name="connsiteX16" fmla="*/ 2641600 w 6096000"/>
              <a:gd name="connsiteY16" fmla="*/ 2540000 h 6096000"/>
              <a:gd name="connsiteX17" fmla="*/ 2336800 w 6096000"/>
              <a:gd name="connsiteY17" fmla="*/ 2235200 h 6096000"/>
              <a:gd name="connsiteX18" fmla="*/ 2336800 w 6096000"/>
              <a:gd name="connsiteY18" fmla="*/ 2032000 h 6096000"/>
              <a:gd name="connsiteX19" fmla="*/ 3149600 w 6096000"/>
              <a:gd name="connsiteY19" fmla="*/ 2032000 h 6096000"/>
              <a:gd name="connsiteX20" fmla="*/ 3454400 w 6096000"/>
              <a:gd name="connsiteY20" fmla="*/ 1727200 h 6096000"/>
              <a:gd name="connsiteX21" fmla="*/ 3454400 w 6096000"/>
              <a:gd name="connsiteY21" fmla="*/ 304800 h 6096000"/>
              <a:gd name="connsiteX22" fmla="*/ 3149600 w 6096000"/>
              <a:gd name="connsiteY22" fmla="*/ 0 h 6096000"/>
              <a:gd name="connsiteX23" fmla="*/ 711200 w 6096000"/>
              <a:gd name="connsiteY23" fmla="*/ 0 h 6096000"/>
              <a:gd name="connsiteX24" fmla="*/ 406400 w 6096000"/>
              <a:gd name="connsiteY24" fmla="*/ 304800 h 6096000"/>
              <a:gd name="connsiteX25" fmla="*/ 406400 w 6096000"/>
              <a:gd name="connsiteY25" fmla="*/ 1727200 h 6096000"/>
              <a:gd name="connsiteX26" fmla="*/ 711200 w 6096000"/>
              <a:gd name="connsiteY26" fmla="*/ 2032000 h 6096000"/>
              <a:gd name="connsiteX27" fmla="*/ 1524000 w 6096000"/>
              <a:gd name="connsiteY27" fmla="*/ 2032000 h 6096000"/>
              <a:gd name="connsiteX28" fmla="*/ 1524000 w 6096000"/>
              <a:gd name="connsiteY28" fmla="*/ 2235200 h 6096000"/>
              <a:gd name="connsiteX29" fmla="*/ 1219200 w 6096000"/>
              <a:gd name="connsiteY29" fmla="*/ 2540000 h 6096000"/>
              <a:gd name="connsiteX30" fmla="*/ 1219200 w 6096000"/>
              <a:gd name="connsiteY30" fmla="*/ 2641600 h 6096000"/>
              <a:gd name="connsiteX31" fmla="*/ 101600 w 6096000"/>
              <a:gd name="connsiteY31" fmla="*/ 2641600 h 6096000"/>
              <a:gd name="connsiteX32" fmla="*/ 0 w 6096000"/>
              <a:gd name="connsiteY32" fmla="*/ 2743200 h 6096000"/>
              <a:gd name="connsiteX33" fmla="*/ 0 w 6096000"/>
              <a:gd name="connsiteY33" fmla="*/ 5994400 h 6096000"/>
              <a:gd name="connsiteX34" fmla="*/ 101600 w 6096000"/>
              <a:gd name="connsiteY34" fmla="*/ 6096000 h 6096000"/>
              <a:gd name="connsiteX35" fmla="*/ 508000 w 6096000"/>
              <a:gd name="connsiteY35" fmla="*/ 6096000 h 6096000"/>
              <a:gd name="connsiteX36" fmla="*/ 609600 w 6096000"/>
              <a:gd name="connsiteY36" fmla="*/ 5994400 h 6096000"/>
              <a:gd name="connsiteX37" fmla="*/ 609600 w 6096000"/>
              <a:gd name="connsiteY37" fmla="*/ 5283200 h 6096000"/>
              <a:gd name="connsiteX38" fmla="*/ 5486400 w 6096000"/>
              <a:gd name="connsiteY38" fmla="*/ 5283200 h 6096000"/>
              <a:gd name="connsiteX39" fmla="*/ 5486400 w 6096000"/>
              <a:gd name="connsiteY39" fmla="*/ 5994400 h 6096000"/>
              <a:gd name="connsiteX40" fmla="*/ 5588000 w 6096000"/>
              <a:gd name="connsiteY40" fmla="*/ 6096000 h 6096000"/>
              <a:gd name="connsiteX41" fmla="*/ 5994400 w 6096000"/>
              <a:gd name="connsiteY41" fmla="*/ 6096000 h 6096000"/>
              <a:gd name="connsiteX42" fmla="*/ 6096000 w 6096000"/>
              <a:gd name="connsiteY42" fmla="*/ 5994400 h 6096000"/>
              <a:gd name="connsiteX43" fmla="*/ 6096000 w 6096000"/>
              <a:gd name="connsiteY43" fmla="*/ 2743200 h 6096000"/>
              <a:gd name="connsiteX44" fmla="*/ 5994400 w 6096000"/>
              <a:gd name="connsiteY44" fmla="*/ 2641600 h 6096000"/>
              <a:gd name="connsiteX45" fmla="*/ 5504706 w 6096000"/>
              <a:gd name="connsiteY45" fmla="*/ 1828800 h 6096000"/>
              <a:gd name="connsiteX46" fmla="*/ 5667226 w 6096000"/>
              <a:gd name="connsiteY46" fmla="*/ 2641600 h 6096000"/>
              <a:gd name="connsiteX47" fmla="*/ 4655294 w 6096000"/>
              <a:gd name="connsiteY47" fmla="*/ 2641600 h 6096000"/>
              <a:gd name="connsiteX48" fmla="*/ 4492774 w 6096000"/>
              <a:gd name="connsiteY48" fmla="*/ 1828800 h 6096000"/>
              <a:gd name="connsiteX49" fmla="*/ 4357241 w 6096000"/>
              <a:gd name="connsiteY49" fmla="*/ 2303066 h 6096000"/>
              <a:gd name="connsiteX50" fmla="*/ 4441875 w 6096000"/>
              <a:gd name="connsiteY50" fmla="*/ 2641600 h 6096000"/>
              <a:gd name="connsiteX51" fmla="*/ 4289475 w 6096000"/>
              <a:gd name="connsiteY51" fmla="*/ 2641600 h 6096000"/>
              <a:gd name="connsiteX52" fmla="*/ 609600 w 6096000"/>
              <a:gd name="connsiteY52" fmla="*/ 304800 h 6096000"/>
              <a:gd name="connsiteX53" fmla="*/ 711200 w 6096000"/>
              <a:gd name="connsiteY53" fmla="*/ 203200 h 6096000"/>
              <a:gd name="connsiteX54" fmla="*/ 3149600 w 6096000"/>
              <a:gd name="connsiteY54" fmla="*/ 203200 h 6096000"/>
              <a:gd name="connsiteX55" fmla="*/ 3251200 w 6096000"/>
              <a:gd name="connsiteY55" fmla="*/ 304800 h 6096000"/>
              <a:gd name="connsiteX56" fmla="*/ 3251200 w 6096000"/>
              <a:gd name="connsiteY56" fmla="*/ 1422400 h 6096000"/>
              <a:gd name="connsiteX57" fmla="*/ 609600 w 6096000"/>
              <a:gd name="connsiteY57" fmla="*/ 1422400 h 6096000"/>
              <a:gd name="connsiteX58" fmla="*/ 609600 w 6096000"/>
              <a:gd name="connsiteY58" fmla="*/ 1727200 h 6096000"/>
              <a:gd name="connsiteX59" fmla="*/ 609600 w 6096000"/>
              <a:gd name="connsiteY59" fmla="*/ 1625600 h 6096000"/>
              <a:gd name="connsiteX60" fmla="*/ 3251200 w 6096000"/>
              <a:gd name="connsiteY60" fmla="*/ 1625600 h 6096000"/>
              <a:gd name="connsiteX61" fmla="*/ 3251200 w 6096000"/>
              <a:gd name="connsiteY61" fmla="*/ 1727200 h 6096000"/>
              <a:gd name="connsiteX62" fmla="*/ 3149600 w 6096000"/>
              <a:gd name="connsiteY62" fmla="*/ 1828800 h 6096000"/>
              <a:gd name="connsiteX63" fmla="*/ 711200 w 6096000"/>
              <a:gd name="connsiteY63" fmla="*/ 1828800 h 6096000"/>
              <a:gd name="connsiteX64" fmla="*/ 609600 w 6096000"/>
              <a:gd name="connsiteY64" fmla="*/ 1727200 h 6096000"/>
              <a:gd name="connsiteX65" fmla="*/ 1727200 w 6096000"/>
              <a:gd name="connsiteY65" fmla="*/ 2032000 h 6096000"/>
              <a:gd name="connsiteX66" fmla="*/ 2133600 w 6096000"/>
              <a:gd name="connsiteY66" fmla="*/ 2032000 h 6096000"/>
              <a:gd name="connsiteX67" fmla="*/ 2133600 w 6096000"/>
              <a:gd name="connsiteY67" fmla="*/ 2235200 h 6096000"/>
              <a:gd name="connsiteX68" fmla="*/ 1727200 w 6096000"/>
              <a:gd name="connsiteY68" fmla="*/ 2235200 h 6096000"/>
              <a:gd name="connsiteX69" fmla="*/ 1422400 w 6096000"/>
              <a:gd name="connsiteY69" fmla="*/ 2540000 h 6096000"/>
              <a:gd name="connsiteX70" fmla="*/ 1524000 w 6096000"/>
              <a:gd name="connsiteY70" fmla="*/ 2438400 h 6096000"/>
              <a:gd name="connsiteX71" fmla="*/ 2336800 w 6096000"/>
              <a:gd name="connsiteY71" fmla="*/ 2438400 h 6096000"/>
              <a:gd name="connsiteX72" fmla="*/ 2438400 w 6096000"/>
              <a:gd name="connsiteY72" fmla="*/ 2540000 h 6096000"/>
              <a:gd name="connsiteX73" fmla="*/ 2438400 w 6096000"/>
              <a:gd name="connsiteY73" fmla="*/ 2641600 h 6096000"/>
              <a:gd name="connsiteX74" fmla="*/ 1422400 w 6096000"/>
              <a:gd name="connsiteY74" fmla="*/ 2641600 h 6096000"/>
              <a:gd name="connsiteX75" fmla="*/ 609600 w 6096000"/>
              <a:gd name="connsiteY75" fmla="*/ 5080000 h 6096000"/>
              <a:gd name="connsiteX76" fmla="*/ 609600 w 6096000"/>
              <a:gd name="connsiteY76" fmla="*/ 3251200 h 6096000"/>
              <a:gd name="connsiteX77" fmla="*/ 5486400 w 6096000"/>
              <a:gd name="connsiteY77" fmla="*/ 3251200 h 6096000"/>
              <a:gd name="connsiteX78" fmla="*/ 5486400 w 6096000"/>
              <a:gd name="connsiteY78" fmla="*/ 5080000 h 6096000"/>
              <a:gd name="connsiteX79" fmla="*/ 5892800 w 6096000"/>
              <a:gd name="connsiteY79" fmla="*/ 5892800 h 6096000"/>
              <a:gd name="connsiteX80" fmla="*/ 5689600 w 6096000"/>
              <a:gd name="connsiteY80" fmla="*/ 5892800 h 6096000"/>
              <a:gd name="connsiteX81" fmla="*/ 5689600 w 6096000"/>
              <a:gd name="connsiteY81" fmla="*/ 3149600 h 6096000"/>
              <a:gd name="connsiteX82" fmla="*/ 5588000 w 6096000"/>
              <a:gd name="connsiteY82" fmla="*/ 3048000 h 6096000"/>
              <a:gd name="connsiteX83" fmla="*/ 508000 w 6096000"/>
              <a:gd name="connsiteY83" fmla="*/ 3048000 h 6096000"/>
              <a:gd name="connsiteX84" fmla="*/ 406400 w 6096000"/>
              <a:gd name="connsiteY84" fmla="*/ 3149600 h 6096000"/>
              <a:gd name="connsiteX85" fmla="*/ 406400 w 6096000"/>
              <a:gd name="connsiteY85" fmla="*/ 5892800 h 6096000"/>
              <a:gd name="connsiteX86" fmla="*/ 203200 w 6096000"/>
              <a:gd name="connsiteY86" fmla="*/ 5892800 h 6096000"/>
              <a:gd name="connsiteX87" fmla="*/ 203200 w 6096000"/>
              <a:gd name="connsiteY87" fmla="*/ 2844800 h 6096000"/>
              <a:gd name="connsiteX88" fmla="*/ 5892800 w 6096000"/>
              <a:gd name="connsiteY88" fmla="*/ 28448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6000" h="6096000">
                <a:moveTo>
                  <a:pt x="5994400" y="2641600"/>
                </a:moveTo>
                <a:lnTo>
                  <a:pt x="5874494" y="2641600"/>
                </a:lnTo>
                <a:lnTo>
                  <a:pt x="5687566" y="1706860"/>
                </a:lnTo>
                <a:cubicBezTo>
                  <a:pt x="5677892" y="1659582"/>
                  <a:pt x="5636270" y="1625600"/>
                  <a:pt x="5588000" y="1625600"/>
                </a:cubicBezTo>
                <a:lnTo>
                  <a:pt x="4368800" y="1625600"/>
                </a:lnTo>
                <a:cubicBezTo>
                  <a:pt x="4365427" y="1625600"/>
                  <a:pt x="4362500" y="1627436"/>
                  <a:pt x="4359126" y="1627733"/>
                </a:cubicBezTo>
                <a:cubicBezTo>
                  <a:pt x="4349701" y="1628477"/>
                  <a:pt x="4340473" y="1630561"/>
                  <a:pt x="4331593" y="1633934"/>
                </a:cubicBezTo>
                <a:cubicBezTo>
                  <a:pt x="4327476" y="1635671"/>
                  <a:pt x="4323408" y="1637606"/>
                  <a:pt x="4319538" y="1639838"/>
                </a:cubicBezTo>
                <a:cubicBezTo>
                  <a:pt x="4311204" y="1644650"/>
                  <a:pt x="4303564" y="1650653"/>
                  <a:pt x="4296867" y="1657598"/>
                </a:cubicBezTo>
                <a:cubicBezTo>
                  <a:pt x="4294932" y="1659632"/>
                  <a:pt x="4292104" y="1660575"/>
                  <a:pt x="4290269" y="1662807"/>
                </a:cubicBezTo>
                <a:cubicBezTo>
                  <a:pt x="4288433" y="1665040"/>
                  <a:pt x="4289028" y="1665734"/>
                  <a:pt x="4288135" y="1667074"/>
                </a:cubicBezTo>
                <a:cubicBezTo>
                  <a:pt x="4282182" y="1675358"/>
                  <a:pt x="4277519" y="1684536"/>
                  <a:pt x="4274394" y="1694259"/>
                </a:cubicBezTo>
                <a:cubicBezTo>
                  <a:pt x="4272806" y="1697583"/>
                  <a:pt x="4271367" y="1700957"/>
                  <a:pt x="4270127" y="1704429"/>
                </a:cubicBezTo>
                <a:cubicBezTo>
                  <a:pt x="4269780" y="1705223"/>
                  <a:pt x="4269482" y="1706066"/>
                  <a:pt x="4269234" y="1706860"/>
                </a:cubicBezTo>
                <a:lnTo>
                  <a:pt x="4082306" y="2641600"/>
                </a:lnTo>
                <a:lnTo>
                  <a:pt x="2641600" y="2641600"/>
                </a:lnTo>
                <a:lnTo>
                  <a:pt x="2641600" y="2540000"/>
                </a:lnTo>
                <a:cubicBezTo>
                  <a:pt x="2641600" y="2371676"/>
                  <a:pt x="2505125" y="2235200"/>
                  <a:pt x="2336800" y="2235200"/>
                </a:cubicBezTo>
                <a:lnTo>
                  <a:pt x="2336800" y="2032000"/>
                </a:lnTo>
                <a:lnTo>
                  <a:pt x="3149600" y="2032000"/>
                </a:lnTo>
                <a:cubicBezTo>
                  <a:pt x="3317925" y="2032000"/>
                  <a:pt x="3454400" y="1895525"/>
                  <a:pt x="3454400" y="1727200"/>
                </a:cubicBezTo>
                <a:lnTo>
                  <a:pt x="3454400" y="304800"/>
                </a:lnTo>
                <a:cubicBezTo>
                  <a:pt x="3454400" y="136475"/>
                  <a:pt x="3317925" y="0"/>
                  <a:pt x="3149600" y="0"/>
                </a:cubicBezTo>
                <a:lnTo>
                  <a:pt x="711200" y="0"/>
                </a:lnTo>
                <a:cubicBezTo>
                  <a:pt x="542875" y="0"/>
                  <a:pt x="406400" y="136475"/>
                  <a:pt x="406400" y="304800"/>
                </a:cubicBezTo>
                <a:lnTo>
                  <a:pt x="406400" y="1727200"/>
                </a:lnTo>
                <a:cubicBezTo>
                  <a:pt x="406400" y="1895525"/>
                  <a:pt x="542875" y="2032000"/>
                  <a:pt x="711200" y="2032000"/>
                </a:cubicBezTo>
                <a:lnTo>
                  <a:pt x="1524000" y="2032000"/>
                </a:lnTo>
                <a:lnTo>
                  <a:pt x="1524000" y="2235200"/>
                </a:lnTo>
                <a:cubicBezTo>
                  <a:pt x="1355675" y="2235200"/>
                  <a:pt x="1219200" y="2371676"/>
                  <a:pt x="1219200" y="2540000"/>
                </a:cubicBezTo>
                <a:lnTo>
                  <a:pt x="1219200" y="2641600"/>
                </a:lnTo>
                <a:lnTo>
                  <a:pt x="101600" y="2641600"/>
                </a:lnTo>
                <a:cubicBezTo>
                  <a:pt x="45492" y="2641600"/>
                  <a:pt x="0" y="2687092"/>
                  <a:pt x="0" y="2743200"/>
                </a:cubicBezTo>
                <a:lnTo>
                  <a:pt x="0" y="5994400"/>
                </a:lnTo>
                <a:cubicBezTo>
                  <a:pt x="0" y="6050508"/>
                  <a:pt x="45492" y="6096000"/>
                  <a:pt x="101600" y="6096000"/>
                </a:cubicBezTo>
                <a:lnTo>
                  <a:pt x="508000" y="6096000"/>
                </a:lnTo>
                <a:cubicBezTo>
                  <a:pt x="564108" y="6096000"/>
                  <a:pt x="609600" y="6050508"/>
                  <a:pt x="609600" y="5994400"/>
                </a:cubicBezTo>
                <a:lnTo>
                  <a:pt x="609600" y="5283200"/>
                </a:lnTo>
                <a:lnTo>
                  <a:pt x="5486400" y="5283200"/>
                </a:lnTo>
                <a:lnTo>
                  <a:pt x="5486400" y="5994400"/>
                </a:lnTo>
                <a:cubicBezTo>
                  <a:pt x="5486400" y="6050508"/>
                  <a:pt x="5531892" y="6096000"/>
                  <a:pt x="5588000" y="6096000"/>
                </a:cubicBezTo>
                <a:lnTo>
                  <a:pt x="5994400" y="6096000"/>
                </a:lnTo>
                <a:cubicBezTo>
                  <a:pt x="6050508" y="6096000"/>
                  <a:pt x="6096000" y="6050508"/>
                  <a:pt x="6096000" y="5994400"/>
                </a:cubicBezTo>
                <a:lnTo>
                  <a:pt x="6096000" y="2743200"/>
                </a:lnTo>
                <a:cubicBezTo>
                  <a:pt x="6096000" y="2687092"/>
                  <a:pt x="6050508" y="2641600"/>
                  <a:pt x="5994400" y="2641600"/>
                </a:cubicBezTo>
                <a:close/>
                <a:moveTo>
                  <a:pt x="5504706" y="1828800"/>
                </a:moveTo>
                <a:lnTo>
                  <a:pt x="5667226" y="2641600"/>
                </a:lnTo>
                <a:lnTo>
                  <a:pt x="4655294" y="2641600"/>
                </a:lnTo>
                <a:lnTo>
                  <a:pt x="4492774" y="1828800"/>
                </a:lnTo>
                <a:close/>
                <a:moveTo>
                  <a:pt x="4357241" y="2303066"/>
                </a:moveTo>
                <a:lnTo>
                  <a:pt x="4441875" y="2641600"/>
                </a:lnTo>
                <a:lnTo>
                  <a:pt x="4289475" y="2641600"/>
                </a:lnTo>
                <a:close/>
                <a:moveTo>
                  <a:pt x="609600" y="304800"/>
                </a:moveTo>
                <a:cubicBezTo>
                  <a:pt x="609600" y="248692"/>
                  <a:pt x="655092" y="203200"/>
                  <a:pt x="711200" y="203200"/>
                </a:cubicBezTo>
                <a:lnTo>
                  <a:pt x="3149600" y="203200"/>
                </a:lnTo>
                <a:cubicBezTo>
                  <a:pt x="3205708" y="203200"/>
                  <a:pt x="3251200" y="248692"/>
                  <a:pt x="3251200" y="304800"/>
                </a:cubicBezTo>
                <a:lnTo>
                  <a:pt x="3251200" y="1422400"/>
                </a:lnTo>
                <a:lnTo>
                  <a:pt x="609600" y="1422400"/>
                </a:lnTo>
                <a:close/>
                <a:moveTo>
                  <a:pt x="609600" y="1727200"/>
                </a:moveTo>
                <a:lnTo>
                  <a:pt x="609600" y="1625600"/>
                </a:lnTo>
                <a:lnTo>
                  <a:pt x="3251200" y="1625600"/>
                </a:lnTo>
                <a:lnTo>
                  <a:pt x="3251200" y="1727200"/>
                </a:lnTo>
                <a:cubicBezTo>
                  <a:pt x="3251200" y="1783308"/>
                  <a:pt x="3205708" y="1828800"/>
                  <a:pt x="3149600" y="1828800"/>
                </a:cubicBezTo>
                <a:lnTo>
                  <a:pt x="711200" y="1828800"/>
                </a:lnTo>
                <a:cubicBezTo>
                  <a:pt x="655092" y="1828800"/>
                  <a:pt x="609600" y="1783308"/>
                  <a:pt x="609600" y="1727200"/>
                </a:cubicBezTo>
                <a:close/>
                <a:moveTo>
                  <a:pt x="1727200" y="2032000"/>
                </a:moveTo>
                <a:lnTo>
                  <a:pt x="2133600" y="2032000"/>
                </a:lnTo>
                <a:lnTo>
                  <a:pt x="2133600" y="2235200"/>
                </a:lnTo>
                <a:lnTo>
                  <a:pt x="1727200" y="2235200"/>
                </a:lnTo>
                <a:close/>
                <a:moveTo>
                  <a:pt x="1422400" y="2540000"/>
                </a:moveTo>
                <a:cubicBezTo>
                  <a:pt x="1422400" y="2483892"/>
                  <a:pt x="1467892" y="2438400"/>
                  <a:pt x="1524000" y="2438400"/>
                </a:cubicBezTo>
                <a:lnTo>
                  <a:pt x="2336800" y="2438400"/>
                </a:lnTo>
                <a:cubicBezTo>
                  <a:pt x="2392908" y="2438400"/>
                  <a:pt x="2438400" y="2483892"/>
                  <a:pt x="2438400" y="2540000"/>
                </a:cubicBezTo>
                <a:lnTo>
                  <a:pt x="2438400" y="2641600"/>
                </a:lnTo>
                <a:lnTo>
                  <a:pt x="1422400" y="2641600"/>
                </a:lnTo>
                <a:close/>
                <a:moveTo>
                  <a:pt x="609600" y="5080000"/>
                </a:moveTo>
                <a:lnTo>
                  <a:pt x="609600" y="3251200"/>
                </a:lnTo>
                <a:lnTo>
                  <a:pt x="5486400" y="3251200"/>
                </a:lnTo>
                <a:lnTo>
                  <a:pt x="5486400" y="5080000"/>
                </a:lnTo>
                <a:close/>
                <a:moveTo>
                  <a:pt x="5892800" y="5892800"/>
                </a:moveTo>
                <a:lnTo>
                  <a:pt x="5689600" y="5892800"/>
                </a:lnTo>
                <a:lnTo>
                  <a:pt x="5689600" y="3149600"/>
                </a:lnTo>
                <a:cubicBezTo>
                  <a:pt x="5689600" y="3093492"/>
                  <a:pt x="5644108" y="3048000"/>
                  <a:pt x="5588000" y="3048000"/>
                </a:cubicBezTo>
                <a:lnTo>
                  <a:pt x="508000" y="3048000"/>
                </a:lnTo>
                <a:cubicBezTo>
                  <a:pt x="451892" y="3048000"/>
                  <a:pt x="406400" y="3093492"/>
                  <a:pt x="406400" y="3149600"/>
                </a:cubicBezTo>
                <a:lnTo>
                  <a:pt x="406400" y="5892800"/>
                </a:lnTo>
                <a:lnTo>
                  <a:pt x="203200" y="5892800"/>
                </a:lnTo>
                <a:lnTo>
                  <a:pt x="203200" y="2844800"/>
                </a:lnTo>
                <a:lnTo>
                  <a:pt x="5892800" y="2844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39" name="圖片 38" descr="一張含有 杯子, 桌, 咖啡, 食物 的圖片&#10;&#10;自動產生的描述">
            <a:extLst>
              <a:ext uri="{FF2B5EF4-FFF2-40B4-BE49-F238E27FC236}">
                <a16:creationId xmlns:a16="http://schemas.microsoft.com/office/drawing/2014/main" id="{E4A40DDC-541E-4366-82CF-39BC0DBD26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1160" y="2335833"/>
            <a:ext cx="4858766" cy="3239177"/>
          </a:xfrm>
          <a:prstGeom prst="rect">
            <a:avLst/>
          </a:prstGeom>
        </p:spPr>
      </p:pic>
    </p:spTree>
    <p:extLst>
      <p:ext uri="{BB962C8B-B14F-4D97-AF65-F5344CB8AC3E}">
        <p14:creationId xmlns:p14="http://schemas.microsoft.com/office/powerpoint/2010/main" val="474026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邊形 10">
            <a:extLst>
              <a:ext uri="{FF2B5EF4-FFF2-40B4-BE49-F238E27FC236}">
                <a16:creationId xmlns:a16="http://schemas.microsoft.com/office/drawing/2014/main" id="{4EB7E959-40E9-4421-ADE8-F187981F09C6}"/>
              </a:ext>
            </a:extLst>
          </p:cNvPr>
          <p:cNvSpPr/>
          <p:nvPr/>
        </p:nvSpPr>
        <p:spPr>
          <a:xfrm rot="16200000">
            <a:off x="-836417" y="2237050"/>
            <a:ext cx="5126579" cy="2133163"/>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平行四邊形 16">
            <a:extLst>
              <a:ext uri="{FF2B5EF4-FFF2-40B4-BE49-F238E27FC236}">
                <a16:creationId xmlns:a16="http://schemas.microsoft.com/office/drawing/2014/main" id="{5B542CCC-6965-4E64-80A9-BEDA75F90F3B}"/>
              </a:ext>
            </a:extLst>
          </p:cNvPr>
          <p:cNvSpPr/>
          <p:nvPr/>
        </p:nvSpPr>
        <p:spPr>
          <a:xfrm rot="16507207">
            <a:off x="-613679" y="2330835"/>
            <a:ext cx="5126579" cy="2133163"/>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平行四邊形 17">
            <a:extLst>
              <a:ext uri="{FF2B5EF4-FFF2-40B4-BE49-F238E27FC236}">
                <a16:creationId xmlns:a16="http://schemas.microsoft.com/office/drawing/2014/main" id="{0CFE637F-EB2C-4CA6-A066-C41B7FB1B7E7}"/>
              </a:ext>
            </a:extLst>
          </p:cNvPr>
          <p:cNvSpPr/>
          <p:nvPr/>
        </p:nvSpPr>
        <p:spPr>
          <a:xfrm rot="16755957">
            <a:off x="-402663" y="2448067"/>
            <a:ext cx="5126579" cy="2133163"/>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平行四邊形 18">
            <a:extLst>
              <a:ext uri="{FF2B5EF4-FFF2-40B4-BE49-F238E27FC236}">
                <a16:creationId xmlns:a16="http://schemas.microsoft.com/office/drawing/2014/main" id="{E2250F0D-0524-49BF-8500-D576F22CB693}"/>
              </a:ext>
            </a:extLst>
          </p:cNvPr>
          <p:cNvSpPr/>
          <p:nvPr/>
        </p:nvSpPr>
        <p:spPr>
          <a:xfrm rot="17029608">
            <a:off x="-261986" y="2577021"/>
            <a:ext cx="5126579" cy="2133163"/>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平行四邊形 19">
            <a:extLst>
              <a:ext uri="{FF2B5EF4-FFF2-40B4-BE49-F238E27FC236}">
                <a16:creationId xmlns:a16="http://schemas.microsoft.com/office/drawing/2014/main" id="{E08900D4-84A7-4366-90F1-7A9F8545FF24}"/>
              </a:ext>
            </a:extLst>
          </p:cNvPr>
          <p:cNvSpPr/>
          <p:nvPr/>
        </p:nvSpPr>
        <p:spPr>
          <a:xfrm rot="17282339">
            <a:off x="-33123" y="2703879"/>
            <a:ext cx="5126579" cy="2133163"/>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C5BD8C80-638C-4CAD-A0B8-84488524FD33}"/>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pic>
        <p:nvPicPr>
          <p:cNvPr id="5" name="圖片 4" descr="一張含有 杯子, 桌, 咖啡, 食物 的圖片&#10;&#10;自動產生的描述">
            <a:extLst>
              <a:ext uri="{FF2B5EF4-FFF2-40B4-BE49-F238E27FC236}">
                <a16:creationId xmlns:a16="http://schemas.microsoft.com/office/drawing/2014/main" id="{C3773A94-B623-4AA9-98DC-2C4AFDDCFC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5824" y="2335833"/>
            <a:ext cx="4858766" cy="3239177"/>
          </a:xfrm>
          <a:prstGeom prst="rect">
            <a:avLst/>
          </a:prstGeom>
        </p:spPr>
      </p:pic>
      <p:sp>
        <p:nvSpPr>
          <p:cNvPr id="12" name="矩形 11">
            <a:extLst>
              <a:ext uri="{FF2B5EF4-FFF2-40B4-BE49-F238E27FC236}">
                <a16:creationId xmlns:a16="http://schemas.microsoft.com/office/drawing/2014/main" id="{59AC4966-F7C2-44D8-9660-A0996E433BEE}"/>
              </a:ext>
            </a:extLst>
          </p:cNvPr>
          <p:cNvSpPr/>
          <p:nvPr/>
        </p:nvSpPr>
        <p:spPr>
          <a:xfrm>
            <a:off x="5948718" y="548388"/>
            <a:ext cx="5234517" cy="769441"/>
          </a:xfrm>
          <a:prstGeom prst="rect">
            <a:avLst/>
          </a:prstGeom>
        </p:spPr>
        <p:txBody>
          <a:bodyPr wrap="square">
            <a:spAutoFit/>
          </a:bodyPr>
          <a:lstStyle/>
          <a:p>
            <a:r>
              <a:rPr lang="en-US" altLang="zh-TW" sz="4400" dirty="0">
                <a:solidFill>
                  <a:schemeClr val="bg1"/>
                </a:solidFill>
              </a:rPr>
              <a:t>Morph Template 33</a:t>
            </a:r>
            <a:endParaRPr lang="zh-TW" altLang="en-US" sz="4400" dirty="0"/>
          </a:p>
        </p:txBody>
      </p:sp>
      <p:cxnSp>
        <p:nvCxnSpPr>
          <p:cNvPr id="13" name="直線接點 12">
            <a:extLst>
              <a:ext uri="{FF2B5EF4-FFF2-40B4-BE49-F238E27FC236}">
                <a16:creationId xmlns:a16="http://schemas.microsoft.com/office/drawing/2014/main" id="{07F046D0-B02E-4C99-ABBD-5291987CA9A3}"/>
              </a:ext>
            </a:extLst>
          </p:cNvPr>
          <p:cNvCxnSpPr/>
          <p:nvPr/>
        </p:nvCxnSpPr>
        <p:spPr>
          <a:xfrm>
            <a:off x="6008484" y="3398520"/>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69CFD083-8EAC-4338-8EB8-024E53613293}"/>
              </a:ext>
            </a:extLst>
          </p:cNvPr>
          <p:cNvCxnSpPr/>
          <p:nvPr/>
        </p:nvCxnSpPr>
        <p:spPr>
          <a:xfrm>
            <a:off x="6008484" y="3960223"/>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B3E32356-EF61-41F4-A942-9820A875A32F}"/>
              </a:ext>
            </a:extLst>
          </p:cNvPr>
          <p:cNvSpPr txBox="1"/>
          <p:nvPr/>
        </p:nvSpPr>
        <p:spPr>
          <a:xfrm>
            <a:off x="6373744" y="3448539"/>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16" name="文字方塊 15">
            <a:extLst>
              <a:ext uri="{FF2B5EF4-FFF2-40B4-BE49-F238E27FC236}">
                <a16:creationId xmlns:a16="http://schemas.microsoft.com/office/drawing/2014/main" id="{3E2C7DCB-0FFA-41CF-82D7-6ACECAC3EEC0}"/>
              </a:ext>
            </a:extLst>
          </p:cNvPr>
          <p:cNvSpPr txBox="1"/>
          <p:nvPr/>
        </p:nvSpPr>
        <p:spPr>
          <a:xfrm>
            <a:off x="6008485" y="4186100"/>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cxnSp>
        <p:nvCxnSpPr>
          <p:cNvPr id="21" name="直線接點 20">
            <a:extLst>
              <a:ext uri="{FF2B5EF4-FFF2-40B4-BE49-F238E27FC236}">
                <a16:creationId xmlns:a16="http://schemas.microsoft.com/office/drawing/2014/main" id="{582783C7-BCEA-4ACC-B475-2BB6F8DB716F}"/>
              </a:ext>
            </a:extLst>
          </p:cNvPr>
          <p:cNvCxnSpPr/>
          <p:nvPr/>
        </p:nvCxnSpPr>
        <p:spPr>
          <a:xfrm>
            <a:off x="9169695" y="3398520"/>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045CE19B-BF3E-486E-BB6F-3DBB4F10C4D1}"/>
              </a:ext>
            </a:extLst>
          </p:cNvPr>
          <p:cNvCxnSpPr/>
          <p:nvPr/>
        </p:nvCxnSpPr>
        <p:spPr>
          <a:xfrm>
            <a:off x="9169695" y="3960223"/>
            <a:ext cx="2545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902BA067-3C4B-4D15-8F98-9959F90D886F}"/>
              </a:ext>
            </a:extLst>
          </p:cNvPr>
          <p:cNvSpPr txBox="1"/>
          <p:nvPr/>
        </p:nvSpPr>
        <p:spPr>
          <a:xfrm>
            <a:off x="9534955" y="3448539"/>
            <a:ext cx="1815062" cy="461665"/>
          </a:xfrm>
          <a:prstGeom prst="rect">
            <a:avLst/>
          </a:prstGeom>
          <a:noFill/>
        </p:spPr>
        <p:txBody>
          <a:bodyPr wrap="square" rtlCol="0">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24" name="文字方塊 23">
            <a:extLst>
              <a:ext uri="{FF2B5EF4-FFF2-40B4-BE49-F238E27FC236}">
                <a16:creationId xmlns:a16="http://schemas.microsoft.com/office/drawing/2014/main" id="{4286B7ED-32C1-422F-84B1-A880203C195C}"/>
              </a:ext>
            </a:extLst>
          </p:cNvPr>
          <p:cNvSpPr txBox="1"/>
          <p:nvPr/>
        </p:nvSpPr>
        <p:spPr>
          <a:xfrm>
            <a:off x="9169696" y="4186100"/>
            <a:ext cx="2545582"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25" name="群組 24">
            <a:extLst>
              <a:ext uri="{FF2B5EF4-FFF2-40B4-BE49-F238E27FC236}">
                <a16:creationId xmlns:a16="http://schemas.microsoft.com/office/drawing/2014/main" id="{DFA19DAE-C9C9-40DD-A081-1BBBF434BE70}"/>
              </a:ext>
            </a:extLst>
          </p:cNvPr>
          <p:cNvGrpSpPr/>
          <p:nvPr/>
        </p:nvGrpSpPr>
        <p:grpSpPr>
          <a:xfrm>
            <a:off x="6747762" y="2151015"/>
            <a:ext cx="1006292" cy="1005842"/>
            <a:chOff x="7566912" y="2398665"/>
            <a:chExt cx="1006292" cy="1005842"/>
          </a:xfrm>
        </p:grpSpPr>
        <p:sp>
          <p:nvSpPr>
            <p:cNvPr id="26" name="手繪多邊形: 圖案 25">
              <a:extLst>
                <a:ext uri="{FF2B5EF4-FFF2-40B4-BE49-F238E27FC236}">
                  <a16:creationId xmlns:a16="http://schemas.microsoft.com/office/drawing/2014/main" id="{567DC5AE-2F91-40F5-B66C-00427EBF00B3}"/>
                </a:ext>
              </a:extLst>
            </p:cNvPr>
            <p:cNvSpPr/>
            <p:nvPr/>
          </p:nvSpPr>
          <p:spPr>
            <a:xfrm>
              <a:off x="7566912" y="3036621"/>
              <a:ext cx="1005293" cy="367886"/>
            </a:xfrm>
            <a:custGeom>
              <a:avLst/>
              <a:gdLst>
                <a:gd name="connsiteX0" fmla="*/ 1681649 w 1706925"/>
                <a:gd name="connsiteY0" fmla="*/ 0 h 624647"/>
                <a:gd name="connsiteX1" fmla="*/ 28503 w 1706925"/>
                <a:gd name="connsiteY1" fmla="*/ 0 h 624647"/>
                <a:gd name="connsiteX2" fmla="*/ 0 w 1706925"/>
                <a:gd name="connsiteY2" fmla="*/ 28503 h 624647"/>
                <a:gd name="connsiteX3" fmla="*/ 598553 w 1706925"/>
                <a:gd name="connsiteY3" fmla="*/ 627056 h 624647"/>
                <a:gd name="connsiteX4" fmla="*/ 1111600 w 1706925"/>
                <a:gd name="connsiteY4" fmla="*/ 627056 h 624647"/>
                <a:gd name="connsiteX5" fmla="*/ 1710152 w 1706925"/>
                <a:gd name="connsiteY5" fmla="*/ 28503 h 624647"/>
                <a:gd name="connsiteX6" fmla="*/ 1681649 w 1706925"/>
                <a:gd name="connsiteY6" fmla="*/ 0 h 624647"/>
                <a:gd name="connsiteX7" fmla="*/ 1111600 w 1706925"/>
                <a:gd name="connsiteY7" fmla="*/ 570050 h 624647"/>
                <a:gd name="connsiteX8" fmla="*/ 598553 w 1706925"/>
                <a:gd name="connsiteY8" fmla="*/ 570050 h 624647"/>
                <a:gd name="connsiteX9" fmla="*/ 57745 w 1706925"/>
                <a:gd name="connsiteY9" fmla="*/ 57003 h 624647"/>
                <a:gd name="connsiteX10" fmla="*/ 1652404 w 1706925"/>
                <a:gd name="connsiteY10" fmla="*/ 57003 h 624647"/>
                <a:gd name="connsiteX11" fmla="*/ 1111600 w 1706925"/>
                <a:gd name="connsiteY11" fmla="*/ 570050 h 62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6925" h="624647">
                  <a:moveTo>
                    <a:pt x="1681649" y="0"/>
                  </a:moveTo>
                  <a:lnTo>
                    <a:pt x="28503" y="0"/>
                  </a:lnTo>
                  <a:cubicBezTo>
                    <a:pt x="12770" y="0"/>
                    <a:pt x="0" y="12740"/>
                    <a:pt x="0" y="28503"/>
                  </a:cubicBezTo>
                  <a:cubicBezTo>
                    <a:pt x="0" y="358535"/>
                    <a:pt x="268495" y="627056"/>
                    <a:pt x="598553" y="627056"/>
                  </a:cubicBezTo>
                  <a:lnTo>
                    <a:pt x="1111600" y="627056"/>
                  </a:lnTo>
                  <a:cubicBezTo>
                    <a:pt x="1441631" y="627056"/>
                    <a:pt x="1710152" y="358535"/>
                    <a:pt x="1710152" y="28503"/>
                  </a:cubicBezTo>
                  <a:cubicBezTo>
                    <a:pt x="1710152" y="12740"/>
                    <a:pt x="1697412" y="0"/>
                    <a:pt x="1681649" y="0"/>
                  </a:cubicBezTo>
                  <a:close/>
                  <a:moveTo>
                    <a:pt x="1111600" y="570050"/>
                  </a:moveTo>
                  <a:lnTo>
                    <a:pt x="598553" y="570050"/>
                  </a:lnTo>
                  <a:cubicBezTo>
                    <a:pt x="309508" y="570050"/>
                    <a:pt x="72623" y="342427"/>
                    <a:pt x="57745" y="57003"/>
                  </a:cubicBezTo>
                  <a:lnTo>
                    <a:pt x="1652404" y="57003"/>
                  </a:lnTo>
                  <a:cubicBezTo>
                    <a:pt x="1637530" y="342427"/>
                    <a:pt x="1400644" y="570050"/>
                    <a:pt x="1111600" y="570050"/>
                  </a:cubicBezTo>
                  <a:close/>
                </a:path>
              </a:pathLst>
            </a:custGeom>
            <a:solidFill>
              <a:schemeClr val="bg1"/>
            </a:solidFill>
            <a:ln w="3330"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02010B0B-1E18-4237-B830-89BFF1BDEFDB}"/>
                </a:ext>
              </a:extLst>
            </p:cNvPr>
            <p:cNvSpPr/>
            <p:nvPr/>
          </p:nvSpPr>
          <p:spPr>
            <a:xfrm>
              <a:off x="7919424" y="2398665"/>
              <a:ext cx="503630" cy="503630"/>
            </a:xfrm>
            <a:custGeom>
              <a:avLst/>
              <a:gdLst>
                <a:gd name="connsiteX0" fmla="*/ 855203 w 855133"/>
                <a:gd name="connsiteY0" fmla="*/ 399320 h 855133"/>
                <a:gd name="connsiteX1" fmla="*/ 854976 w 855133"/>
                <a:gd name="connsiteY1" fmla="*/ 391994 h 855133"/>
                <a:gd name="connsiteX2" fmla="*/ 775198 w 855133"/>
                <a:gd name="connsiteY2" fmla="*/ 291353 h 855133"/>
                <a:gd name="connsiteX3" fmla="*/ 807463 w 855133"/>
                <a:gd name="connsiteY3" fmla="*/ 259088 h 855133"/>
                <a:gd name="connsiteX4" fmla="*/ 820059 w 855133"/>
                <a:gd name="connsiteY4" fmla="*/ 54698 h 855133"/>
                <a:gd name="connsiteX5" fmla="*/ 609396 w 855133"/>
                <a:gd name="connsiteY5" fmla="*/ 34318 h 855133"/>
                <a:gd name="connsiteX6" fmla="*/ 598763 w 855133"/>
                <a:gd name="connsiteY6" fmla="*/ 43982 h 855133"/>
                <a:gd name="connsiteX7" fmla="*/ 563706 w 855133"/>
                <a:gd name="connsiteY7" fmla="*/ 79554 h 855133"/>
                <a:gd name="connsiteX8" fmla="*/ 462152 w 855133"/>
                <a:gd name="connsiteY8" fmla="*/ 173 h 855133"/>
                <a:gd name="connsiteX9" fmla="*/ 342187 w 855133"/>
                <a:gd name="connsiteY9" fmla="*/ 107940 h 855133"/>
                <a:gd name="connsiteX10" fmla="*/ 342043 w 855133"/>
                <a:gd name="connsiteY10" fmla="*/ 114153 h 855133"/>
                <a:gd name="connsiteX11" fmla="*/ 342043 w 855133"/>
                <a:gd name="connsiteY11" fmla="*/ 157848 h 855133"/>
                <a:gd name="connsiteX12" fmla="*/ 285153 w 855133"/>
                <a:gd name="connsiteY12" fmla="*/ 142513 h 855133"/>
                <a:gd name="connsiteX13" fmla="*/ 277828 w 855133"/>
                <a:gd name="connsiteY13" fmla="*/ 142740 h 855133"/>
                <a:gd name="connsiteX14" fmla="*/ 171030 w 855133"/>
                <a:gd name="connsiteY14" fmla="*/ 261480 h 855133"/>
                <a:gd name="connsiteX15" fmla="*/ 171030 w 855133"/>
                <a:gd name="connsiteY15" fmla="*/ 300245 h 855133"/>
                <a:gd name="connsiteX16" fmla="*/ 114140 w 855133"/>
                <a:gd name="connsiteY16" fmla="*/ 285023 h 855133"/>
                <a:gd name="connsiteX17" fmla="*/ 106845 w 855133"/>
                <a:gd name="connsiteY17" fmla="*/ 285250 h 855133"/>
                <a:gd name="connsiteX18" fmla="*/ 17 w 855133"/>
                <a:gd name="connsiteY18" fmla="*/ 403993 h 855133"/>
                <a:gd name="connsiteX19" fmla="*/ 17 w 855133"/>
                <a:gd name="connsiteY19" fmla="*/ 826686 h 855133"/>
                <a:gd name="connsiteX20" fmla="*/ 28520 w 855133"/>
                <a:gd name="connsiteY20" fmla="*/ 855189 h 855133"/>
                <a:gd name="connsiteX21" fmla="*/ 513063 w 855133"/>
                <a:gd name="connsiteY21" fmla="*/ 855189 h 855133"/>
                <a:gd name="connsiteX22" fmla="*/ 627043 w 855133"/>
                <a:gd name="connsiteY22" fmla="*/ 741236 h 855133"/>
                <a:gd name="connsiteX23" fmla="*/ 611737 w 855133"/>
                <a:gd name="connsiteY23" fmla="*/ 684233 h 855133"/>
                <a:gd name="connsiteX24" fmla="*/ 650245 w 855133"/>
                <a:gd name="connsiteY24" fmla="*/ 684233 h 855133"/>
                <a:gd name="connsiteX25" fmla="*/ 769556 w 855133"/>
                <a:gd name="connsiteY25" fmla="*/ 576292 h 855133"/>
                <a:gd name="connsiteX26" fmla="*/ 753967 w 855133"/>
                <a:gd name="connsiteY26" fmla="*/ 512505 h 855133"/>
                <a:gd name="connsiteX27" fmla="*/ 821716 w 855133"/>
                <a:gd name="connsiteY27" fmla="*/ 479926 h 855133"/>
                <a:gd name="connsiteX28" fmla="*/ 855203 w 855133"/>
                <a:gd name="connsiteY28" fmla="*/ 399320 h 855133"/>
                <a:gd name="connsiteX29" fmla="*/ 781464 w 855133"/>
                <a:gd name="connsiteY29" fmla="*/ 439565 h 855133"/>
                <a:gd name="connsiteX30" fmla="*/ 741163 w 855133"/>
                <a:gd name="connsiteY30" fmla="*/ 456183 h 855133"/>
                <a:gd name="connsiteX31" fmla="*/ 741076 w 855133"/>
                <a:gd name="connsiteY31" fmla="*/ 456183 h 855133"/>
                <a:gd name="connsiteX32" fmla="*/ 655570 w 855133"/>
                <a:gd name="connsiteY32" fmla="*/ 456183 h 855133"/>
                <a:gd name="connsiteX33" fmla="*/ 627066 w 855133"/>
                <a:gd name="connsiteY33" fmla="*/ 484686 h 855133"/>
                <a:gd name="connsiteX34" fmla="*/ 655570 w 855133"/>
                <a:gd name="connsiteY34" fmla="*/ 513189 h 855133"/>
                <a:gd name="connsiteX35" fmla="*/ 658706 w 855133"/>
                <a:gd name="connsiteY35" fmla="*/ 513276 h 855133"/>
                <a:gd name="connsiteX36" fmla="*/ 712690 w 855133"/>
                <a:gd name="connsiteY36" fmla="*/ 572134 h 855133"/>
                <a:gd name="connsiteX37" fmla="*/ 650726 w 855133"/>
                <a:gd name="connsiteY37" fmla="*/ 627199 h 855133"/>
                <a:gd name="connsiteX38" fmla="*/ 513060 w 855133"/>
                <a:gd name="connsiteY38" fmla="*/ 627199 h 855133"/>
                <a:gd name="connsiteX39" fmla="*/ 484556 w 855133"/>
                <a:gd name="connsiteY39" fmla="*/ 655703 h 855133"/>
                <a:gd name="connsiteX40" fmla="*/ 513060 w 855133"/>
                <a:gd name="connsiteY40" fmla="*/ 684206 h 855133"/>
                <a:gd name="connsiteX41" fmla="*/ 570066 w 855133"/>
                <a:gd name="connsiteY41" fmla="*/ 741213 h 855133"/>
                <a:gd name="connsiteX42" fmla="*/ 513060 w 855133"/>
                <a:gd name="connsiteY42" fmla="*/ 798219 h 855133"/>
                <a:gd name="connsiteX43" fmla="*/ 57016 w 855133"/>
                <a:gd name="connsiteY43" fmla="*/ 798219 h 855133"/>
                <a:gd name="connsiteX44" fmla="*/ 57016 w 855133"/>
                <a:gd name="connsiteY44" fmla="*/ 403509 h 855133"/>
                <a:gd name="connsiteX45" fmla="*/ 111000 w 855133"/>
                <a:gd name="connsiteY45" fmla="*/ 342113 h 855133"/>
                <a:gd name="connsiteX46" fmla="*/ 114107 w 855133"/>
                <a:gd name="connsiteY46" fmla="*/ 342026 h 855133"/>
                <a:gd name="connsiteX47" fmla="*/ 171026 w 855133"/>
                <a:gd name="connsiteY47" fmla="*/ 398946 h 855133"/>
                <a:gd name="connsiteX48" fmla="*/ 171026 w 855133"/>
                <a:gd name="connsiteY48" fmla="*/ 399146 h 855133"/>
                <a:gd name="connsiteX49" fmla="*/ 199500 w 855133"/>
                <a:gd name="connsiteY49" fmla="*/ 427649 h 855133"/>
                <a:gd name="connsiteX50" fmla="*/ 199530 w 855133"/>
                <a:gd name="connsiteY50" fmla="*/ 427649 h 855133"/>
                <a:gd name="connsiteX51" fmla="*/ 228033 w 855133"/>
                <a:gd name="connsiteY51" fmla="*/ 399176 h 855133"/>
                <a:gd name="connsiteX52" fmla="*/ 228033 w 855133"/>
                <a:gd name="connsiteY52" fmla="*/ 399149 h 855133"/>
                <a:gd name="connsiteX53" fmla="*/ 228033 w 855133"/>
                <a:gd name="connsiteY53" fmla="*/ 260995 h 855133"/>
                <a:gd name="connsiteX54" fmla="*/ 282017 w 855133"/>
                <a:gd name="connsiteY54" fmla="*/ 199600 h 855133"/>
                <a:gd name="connsiteX55" fmla="*/ 285096 w 855133"/>
                <a:gd name="connsiteY55" fmla="*/ 199513 h 855133"/>
                <a:gd name="connsiteX56" fmla="*/ 342046 w 855133"/>
                <a:gd name="connsiteY56" fmla="*/ 256489 h 855133"/>
                <a:gd name="connsiteX57" fmla="*/ 342046 w 855133"/>
                <a:gd name="connsiteY57" fmla="*/ 256660 h 855133"/>
                <a:gd name="connsiteX58" fmla="*/ 370520 w 855133"/>
                <a:gd name="connsiteY58" fmla="*/ 285163 h 855133"/>
                <a:gd name="connsiteX59" fmla="*/ 370550 w 855133"/>
                <a:gd name="connsiteY59" fmla="*/ 285163 h 855133"/>
                <a:gd name="connsiteX60" fmla="*/ 399053 w 855133"/>
                <a:gd name="connsiteY60" fmla="*/ 256690 h 855133"/>
                <a:gd name="connsiteX61" fmla="*/ 399053 w 855133"/>
                <a:gd name="connsiteY61" fmla="*/ 256660 h 855133"/>
                <a:gd name="connsiteX62" fmla="*/ 399053 w 855133"/>
                <a:gd name="connsiteY62" fmla="*/ 114150 h 855133"/>
                <a:gd name="connsiteX63" fmla="*/ 399140 w 855133"/>
                <a:gd name="connsiteY63" fmla="*/ 110986 h 855133"/>
                <a:gd name="connsiteX64" fmla="*/ 457970 w 855133"/>
                <a:gd name="connsiteY64" fmla="*/ 57003 h 855133"/>
                <a:gd name="connsiteX65" fmla="*/ 513036 w 855133"/>
                <a:gd name="connsiteY65" fmla="*/ 119023 h 855133"/>
                <a:gd name="connsiteX66" fmla="*/ 513036 w 855133"/>
                <a:gd name="connsiteY66" fmla="*/ 142680 h 855133"/>
                <a:gd name="connsiteX67" fmla="*/ 530737 w 855133"/>
                <a:gd name="connsiteY67" fmla="*/ 169045 h 855133"/>
                <a:gd name="connsiteX68" fmla="*/ 561832 w 855133"/>
                <a:gd name="connsiteY68" fmla="*/ 162662 h 855133"/>
                <a:gd name="connsiteX69" fmla="*/ 639158 w 855133"/>
                <a:gd name="connsiteY69" fmla="*/ 84193 h 855133"/>
                <a:gd name="connsiteX70" fmla="*/ 645685 w 855133"/>
                <a:gd name="connsiteY70" fmla="*/ 78294 h 855133"/>
                <a:gd name="connsiteX71" fmla="*/ 775742 w 855133"/>
                <a:gd name="connsiteY71" fmla="*/ 90493 h 855133"/>
                <a:gd name="connsiteX72" fmla="*/ 767392 w 855133"/>
                <a:gd name="connsiteY72" fmla="*/ 218556 h 855133"/>
                <a:gd name="connsiteX73" fmla="*/ 692430 w 855133"/>
                <a:gd name="connsiteY73" fmla="*/ 293517 h 855133"/>
                <a:gd name="connsiteX74" fmla="*/ 686244 w 855133"/>
                <a:gd name="connsiteY74" fmla="*/ 324586 h 855133"/>
                <a:gd name="connsiteX75" fmla="*/ 712579 w 855133"/>
                <a:gd name="connsiteY75" fmla="*/ 342173 h 855133"/>
                <a:gd name="connsiteX76" fmla="*/ 736236 w 855133"/>
                <a:gd name="connsiteY76" fmla="*/ 342173 h 855133"/>
                <a:gd name="connsiteX77" fmla="*/ 737746 w 855133"/>
                <a:gd name="connsiteY77" fmla="*/ 342173 h 855133"/>
                <a:gd name="connsiteX78" fmla="*/ 798113 w 855133"/>
                <a:gd name="connsiteY78" fmla="*/ 396157 h 855133"/>
                <a:gd name="connsiteX79" fmla="*/ 798200 w 855133"/>
                <a:gd name="connsiteY79" fmla="*/ 399293 h 855133"/>
                <a:gd name="connsiteX80" fmla="*/ 781464 w 855133"/>
                <a:gd name="connsiteY80" fmla="*/ 439565 h 8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55133" h="855133">
                  <a:moveTo>
                    <a:pt x="855203" y="399320"/>
                  </a:moveTo>
                  <a:cubicBezTo>
                    <a:pt x="855203" y="397239"/>
                    <a:pt x="855173" y="395158"/>
                    <a:pt x="854976" y="391994"/>
                  </a:cubicBezTo>
                  <a:cubicBezTo>
                    <a:pt x="850587" y="344738"/>
                    <a:pt x="818095" y="305917"/>
                    <a:pt x="775198" y="291353"/>
                  </a:cubicBezTo>
                  <a:lnTo>
                    <a:pt x="807463" y="259088"/>
                  </a:lnTo>
                  <a:cubicBezTo>
                    <a:pt x="863414" y="204279"/>
                    <a:pt x="869029" y="116605"/>
                    <a:pt x="820059" y="54698"/>
                  </a:cubicBezTo>
                  <a:cubicBezTo>
                    <a:pt x="767615" y="-9033"/>
                    <a:pt x="673100" y="-18099"/>
                    <a:pt x="609396" y="34318"/>
                  </a:cubicBezTo>
                  <a:cubicBezTo>
                    <a:pt x="605775" y="37311"/>
                    <a:pt x="602271" y="40475"/>
                    <a:pt x="598763" y="43982"/>
                  </a:cubicBezTo>
                  <a:lnTo>
                    <a:pt x="563706" y="79554"/>
                  </a:lnTo>
                  <a:cubicBezTo>
                    <a:pt x="548999" y="36884"/>
                    <a:pt x="510093" y="4619"/>
                    <a:pt x="462152" y="173"/>
                  </a:cubicBezTo>
                  <a:cubicBezTo>
                    <a:pt x="399020" y="-3274"/>
                    <a:pt x="345577" y="45178"/>
                    <a:pt x="342187" y="107940"/>
                  </a:cubicBezTo>
                  <a:cubicBezTo>
                    <a:pt x="342073" y="110021"/>
                    <a:pt x="342043" y="112102"/>
                    <a:pt x="342043" y="114153"/>
                  </a:cubicBezTo>
                  <a:lnTo>
                    <a:pt x="342043" y="157848"/>
                  </a:lnTo>
                  <a:cubicBezTo>
                    <a:pt x="325284" y="148128"/>
                    <a:pt x="305874" y="142543"/>
                    <a:pt x="285153" y="142513"/>
                  </a:cubicBezTo>
                  <a:cubicBezTo>
                    <a:pt x="283102" y="142513"/>
                    <a:pt x="280991" y="142569"/>
                    <a:pt x="277828" y="142740"/>
                  </a:cubicBezTo>
                  <a:cubicBezTo>
                    <a:pt x="216890" y="148412"/>
                    <a:pt x="170004" y="200772"/>
                    <a:pt x="171030" y="261480"/>
                  </a:cubicBezTo>
                  <a:lnTo>
                    <a:pt x="171030" y="300245"/>
                  </a:lnTo>
                  <a:cubicBezTo>
                    <a:pt x="153927" y="290354"/>
                    <a:pt x="134433" y="285053"/>
                    <a:pt x="114140" y="285023"/>
                  </a:cubicBezTo>
                  <a:cubicBezTo>
                    <a:pt x="112089" y="285023"/>
                    <a:pt x="110008" y="285079"/>
                    <a:pt x="106845" y="285250"/>
                  </a:cubicBezTo>
                  <a:cubicBezTo>
                    <a:pt x="45876" y="290922"/>
                    <a:pt x="-1009" y="343282"/>
                    <a:pt x="17" y="403993"/>
                  </a:cubicBezTo>
                  <a:lnTo>
                    <a:pt x="17" y="826686"/>
                  </a:lnTo>
                  <a:cubicBezTo>
                    <a:pt x="17" y="842449"/>
                    <a:pt x="12787" y="855189"/>
                    <a:pt x="28520" y="855189"/>
                  </a:cubicBezTo>
                  <a:lnTo>
                    <a:pt x="513063" y="855189"/>
                  </a:lnTo>
                  <a:cubicBezTo>
                    <a:pt x="575939" y="855189"/>
                    <a:pt x="627073" y="804055"/>
                    <a:pt x="627043" y="741236"/>
                  </a:cubicBezTo>
                  <a:cubicBezTo>
                    <a:pt x="627043" y="720486"/>
                    <a:pt x="621484" y="701018"/>
                    <a:pt x="611737" y="684233"/>
                  </a:cubicBezTo>
                  <a:lnTo>
                    <a:pt x="650245" y="684233"/>
                  </a:lnTo>
                  <a:cubicBezTo>
                    <a:pt x="711467" y="685913"/>
                    <a:pt x="763827" y="638343"/>
                    <a:pt x="769556" y="576292"/>
                  </a:cubicBezTo>
                  <a:cubicBezTo>
                    <a:pt x="770782" y="553090"/>
                    <a:pt x="764966" y="531144"/>
                    <a:pt x="753967" y="512505"/>
                  </a:cubicBezTo>
                  <a:cubicBezTo>
                    <a:pt x="779560" y="509655"/>
                    <a:pt x="803247" y="498338"/>
                    <a:pt x="821716" y="479926"/>
                  </a:cubicBezTo>
                  <a:cubicBezTo>
                    <a:pt x="843258" y="458434"/>
                    <a:pt x="855173" y="429817"/>
                    <a:pt x="855203" y="399320"/>
                  </a:cubicBezTo>
                  <a:close/>
                  <a:moveTo>
                    <a:pt x="781464" y="439565"/>
                  </a:moveTo>
                  <a:cubicBezTo>
                    <a:pt x="770692" y="450280"/>
                    <a:pt x="756412" y="456183"/>
                    <a:pt x="741163" y="456183"/>
                  </a:cubicBezTo>
                  <a:cubicBezTo>
                    <a:pt x="741133" y="456183"/>
                    <a:pt x="741106" y="456183"/>
                    <a:pt x="741076" y="456183"/>
                  </a:cubicBezTo>
                  <a:lnTo>
                    <a:pt x="655570" y="456183"/>
                  </a:lnTo>
                  <a:cubicBezTo>
                    <a:pt x="639806" y="456183"/>
                    <a:pt x="627066" y="468953"/>
                    <a:pt x="627066" y="484686"/>
                  </a:cubicBezTo>
                  <a:cubicBezTo>
                    <a:pt x="627066" y="500419"/>
                    <a:pt x="639806" y="513189"/>
                    <a:pt x="655570" y="513189"/>
                  </a:cubicBezTo>
                  <a:lnTo>
                    <a:pt x="658706" y="513276"/>
                  </a:lnTo>
                  <a:cubicBezTo>
                    <a:pt x="690116" y="514957"/>
                    <a:pt x="714286" y="541863"/>
                    <a:pt x="712690" y="572134"/>
                  </a:cubicBezTo>
                  <a:cubicBezTo>
                    <a:pt x="709784" y="603543"/>
                    <a:pt x="683134" y="627858"/>
                    <a:pt x="650726" y="627199"/>
                  </a:cubicBezTo>
                  <a:lnTo>
                    <a:pt x="513060" y="627199"/>
                  </a:lnTo>
                  <a:cubicBezTo>
                    <a:pt x="497296" y="627199"/>
                    <a:pt x="484556" y="639970"/>
                    <a:pt x="484556" y="655703"/>
                  </a:cubicBezTo>
                  <a:cubicBezTo>
                    <a:pt x="484556" y="671436"/>
                    <a:pt x="497296" y="684206"/>
                    <a:pt x="513060" y="684206"/>
                  </a:cubicBezTo>
                  <a:cubicBezTo>
                    <a:pt x="544499" y="684206"/>
                    <a:pt x="570066" y="709773"/>
                    <a:pt x="570066" y="741213"/>
                  </a:cubicBezTo>
                  <a:cubicBezTo>
                    <a:pt x="570066" y="772652"/>
                    <a:pt x="544499" y="798219"/>
                    <a:pt x="513060" y="798219"/>
                  </a:cubicBezTo>
                  <a:lnTo>
                    <a:pt x="57016" y="798219"/>
                  </a:lnTo>
                  <a:lnTo>
                    <a:pt x="57016" y="403509"/>
                  </a:lnTo>
                  <a:cubicBezTo>
                    <a:pt x="56475" y="371956"/>
                    <a:pt x="80703" y="344965"/>
                    <a:pt x="111000" y="342113"/>
                  </a:cubicBezTo>
                  <a:lnTo>
                    <a:pt x="114107" y="342026"/>
                  </a:lnTo>
                  <a:cubicBezTo>
                    <a:pt x="145489" y="342053"/>
                    <a:pt x="170996" y="367593"/>
                    <a:pt x="171026" y="398946"/>
                  </a:cubicBezTo>
                  <a:lnTo>
                    <a:pt x="171026" y="399146"/>
                  </a:lnTo>
                  <a:cubicBezTo>
                    <a:pt x="171026" y="414879"/>
                    <a:pt x="183767" y="427649"/>
                    <a:pt x="199500" y="427649"/>
                  </a:cubicBezTo>
                  <a:cubicBezTo>
                    <a:pt x="199530" y="427649"/>
                    <a:pt x="199530" y="427649"/>
                    <a:pt x="199530" y="427649"/>
                  </a:cubicBezTo>
                  <a:cubicBezTo>
                    <a:pt x="215263" y="427649"/>
                    <a:pt x="228003" y="414909"/>
                    <a:pt x="228033" y="399176"/>
                  </a:cubicBezTo>
                  <a:lnTo>
                    <a:pt x="228033" y="399149"/>
                  </a:lnTo>
                  <a:lnTo>
                    <a:pt x="228033" y="260995"/>
                  </a:lnTo>
                  <a:cubicBezTo>
                    <a:pt x="227492" y="229442"/>
                    <a:pt x="251720" y="202452"/>
                    <a:pt x="282017" y="199600"/>
                  </a:cubicBezTo>
                  <a:lnTo>
                    <a:pt x="285096" y="199513"/>
                  </a:lnTo>
                  <a:cubicBezTo>
                    <a:pt x="316506" y="199569"/>
                    <a:pt x="342016" y="225107"/>
                    <a:pt x="342046" y="256489"/>
                  </a:cubicBezTo>
                  <a:lnTo>
                    <a:pt x="342046" y="256660"/>
                  </a:lnTo>
                  <a:cubicBezTo>
                    <a:pt x="342046" y="272393"/>
                    <a:pt x="354786" y="285163"/>
                    <a:pt x="370520" y="285163"/>
                  </a:cubicBezTo>
                  <a:cubicBezTo>
                    <a:pt x="370550" y="285163"/>
                    <a:pt x="370550" y="285163"/>
                    <a:pt x="370550" y="285163"/>
                  </a:cubicBezTo>
                  <a:cubicBezTo>
                    <a:pt x="386283" y="285163"/>
                    <a:pt x="399023" y="272423"/>
                    <a:pt x="399053" y="256690"/>
                  </a:cubicBezTo>
                  <a:lnTo>
                    <a:pt x="399053" y="256660"/>
                  </a:lnTo>
                  <a:lnTo>
                    <a:pt x="399053" y="114150"/>
                  </a:lnTo>
                  <a:lnTo>
                    <a:pt x="399140" y="110986"/>
                  </a:lnTo>
                  <a:cubicBezTo>
                    <a:pt x="400793" y="79604"/>
                    <a:pt x="427072" y="55436"/>
                    <a:pt x="457970" y="57003"/>
                  </a:cubicBezTo>
                  <a:cubicBezTo>
                    <a:pt x="489437" y="59939"/>
                    <a:pt x="513634" y="86929"/>
                    <a:pt x="513036" y="119023"/>
                  </a:cubicBezTo>
                  <a:lnTo>
                    <a:pt x="513036" y="142680"/>
                  </a:lnTo>
                  <a:cubicBezTo>
                    <a:pt x="513036" y="154224"/>
                    <a:pt x="520021" y="164656"/>
                    <a:pt x="530737" y="169045"/>
                  </a:cubicBezTo>
                  <a:cubicBezTo>
                    <a:pt x="541369" y="173434"/>
                    <a:pt x="553739" y="170926"/>
                    <a:pt x="561832" y="162662"/>
                  </a:cubicBezTo>
                  <a:lnTo>
                    <a:pt x="639158" y="84193"/>
                  </a:lnTo>
                  <a:cubicBezTo>
                    <a:pt x="641266" y="82112"/>
                    <a:pt x="643434" y="80145"/>
                    <a:pt x="645685" y="78294"/>
                  </a:cubicBezTo>
                  <a:cubicBezTo>
                    <a:pt x="685132" y="45859"/>
                    <a:pt x="743591" y="51501"/>
                    <a:pt x="775742" y="90493"/>
                  </a:cubicBezTo>
                  <a:cubicBezTo>
                    <a:pt x="806183" y="129028"/>
                    <a:pt x="802676" y="183980"/>
                    <a:pt x="767392" y="218556"/>
                  </a:cubicBezTo>
                  <a:lnTo>
                    <a:pt x="692430" y="293517"/>
                  </a:lnTo>
                  <a:cubicBezTo>
                    <a:pt x="684280" y="301668"/>
                    <a:pt x="681828" y="313923"/>
                    <a:pt x="686244" y="324586"/>
                  </a:cubicBezTo>
                  <a:cubicBezTo>
                    <a:pt x="690633" y="335218"/>
                    <a:pt x="701065" y="342173"/>
                    <a:pt x="712579" y="342173"/>
                  </a:cubicBezTo>
                  <a:lnTo>
                    <a:pt x="736236" y="342173"/>
                  </a:lnTo>
                  <a:cubicBezTo>
                    <a:pt x="736834" y="342173"/>
                    <a:pt x="737261" y="342173"/>
                    <a:pt x="737746" y="342173"/>
                  </a:cubicBezTo>
                  <a:cubicBezTo>
                    <a:pt x="768871" y="342173"/>
                    <a:pt x="795320" y="366173"/>
                    <a:pt x="798113" y="396157"/>
                  </a:cubicBezTo>
                  <a:lnTo>
                    <a:pt x="798200" y="399293"/>
                  </a:lnTo>
                  <a:cubicBezTo>
                    <a:pt x="798166" y="414512"/>
                    <a:pt x="792240" y="428819"/>
                    <a:pt x="781464" y="439565"/>
                  </a:cubicBezTo>
                  <a:close/>
                </a:path>
              </a:pathLst>
            </a:custGeom>
            <a:solidFill>
              <a:schemeClr val="bg1"/>
            </a:solidFill>
            <a:ln w="3330"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3AB9CF3E-6773-4A43-8134-923A2A3AD42B}"/>
                </a:ext>
              </a:extLst>
            </p:cNvPr>
            <p:cNvSpPr/>
            <p:nvPr/>
          </p:nvSpPr>
          <p:spPr>
            <a:xfrm>
              <a:off x="7823652" y="2504333"/>
              <a:ext cx="491826" cy="491827"/>
            </a:xfrm>
            <a:custGeom>
              <a:avLst/>
              <a:gdLst>
                <a:gd name="connsiteX0" fmla="*/ 0 w 835090"/>
                <a:gd name="connsiteY0" fmla="*/ 798056 h 835090"/>
                <a:gd name="connsiteX1" fmla="*/ 798056 w 835090"/>
                <a:gd name="connsiteY1" fmla="*/ 0 h 835090"/>
                <a:gd name="connsiteX2" fmla="*/ 838363 w 835090"/>
                <a:gd name="connsiteY2" fmla="*/ 40307 h 835090"/>
                <a:gd name="connsiteX3" fmla="*/ 40307 w 835090"/>
                <a:gd name="connsiteY3" fmla="*/ 838363 h 835090"/>
              </a:gdLst>
              <a:ahLst/>
              <a:cxnLst>
                <a:cxn ang="0">
                  <a:pos x="connsiteX0" y="connsiteY0"/>
                </a:cxn>
                <a:cxn ang="0">
                  <a:pos x="connsiteX1" y="connsiteY1"/>
                </a:cxn>
                <a:cxn ang="0">
                  <a:pos x="connsiteX2" y="connsiteY2"/>
                </a:cxn>
                <a:cxn ang="0">
                  <a:pos x="connsiteX3" y="connsiteY3"/>
                </a:cxn>
              </a:cxnLst>
              <a:rect l="l" t="t" r="r" b="b"/>
              <a:pathLst>
                <a:path w="835090" h="835090">
                  <a:moveTo>
                    <a:pt x="0" y="798056"/>
                  </a:moveTo>
                  <a:lnTo>
                    <a:pt x="798056" y="0"/>
                  </a:lnTo>
                  <a:lnTo>
                    <a:pt x="838363" y="40307"/>
                  </a:lnTo>
                  <a:lnTo>
                    <a:pt x="40307" y="838363"/>
                  </a:lnTo>
                  <a:close/>
                </a:path>
              </a:pathLst>
            </a:custGeom>
            <a:solidFill>
              <a:schemeClr val="bg1"/>
            </a:solidFill>
            <a:ln w="3330" cap="flat">
              <a:noFill/>
              <a:prstDash val="solid"/>
              <a:miter/>
            </a:ln>
          </p:spPr>
          <p:txBody>
            <a:bodyPr rtlCol="0" anchor="ctr"/>
            <a:lstStyle/>
            <a:p>
              <a:endParaRPr lang="zh-TW" altLang="en-US"/>
            </a:p>
          </p:txBody>
        </p:sp>
        <p:sp>
          <p:nvSpPr>
            <p:cNvPr id="29" name="手繪多邊形: 圖案 28">
              <a:extLst>
                <a:ext uri="{FF2B5EF4-FFF2-40B4-BE49-F238E27FC236}">
                  <a16:creationId xmlns:a16="http://schemas.microsoft.com/office/drawing/2014/main" id="{B9DAD635-25C5-4DDC-8D68-4A1CF393EE72}"/>
                </a:ext>
              </a:extLst>
            </p:cNvPr>
            <p:cNvSpPr/>
            <p:nvPr/>
          </p:nvSpPr>
          <p:spPr>
            <a:xfrm>
              <a:off x="8187982" y="2533124"/>
              <a:ext cx="33444" cy="82627"/>
            </a:xfrm>
            <a:custGeom>
              <a:avLst/>
              <a:gdLst>
                <a:gd name="connsiteX0" fmla="*/ 0 w 56786"/>
                <a:gd name="connsiteY0" fmla="*/ 0 h 140295"/>
                <a:gd name="connsiteX1" fmla="*/ 57007 w 56786"/>
                <a:gd name="connsiteY1" fmla="*/ 0 h 140295"/>
                <a:gd name="connsiteX2" fmla="*/ 57007 w 56786"/>
                <a:gd name="connsiteY2" fmla="*/ 142513 h 140295"/>
                <a:gd name="connsiteX3" fmla="*/ 0 w 56786"/>
                <a:gd name="connsiteY3" fmla="*/ 142513 h 140295"/>
              </a:gdLst>
              <a:ahLst/>
              <a:cxnLst>
                <a:cxn ang="0">
                  <a:pos x="connsiteX0" y="connsiteY0"/>
                </a:cxn>
                <a:cxn ang="0">
                  <a:pos x="connsiteX1" y="connsiteY1"/>
                </a:cxn>
                <a:cxn ang="0">
                  <a:pos x="connsiteX2" y="connsiteY2"/>
                </a:cxn>
                <a:cxn ang="0">
                  <a:pos x="connsiteX3" y="connsiteY3"/>
                </a:cxn>
              </a:cxnLst>
              <a:rect l="l" t="t" r="r" b="b"/>
              <a:pathLst>
                <a:path w="56786" h="140295">
                  <a:moveTo>
                    <a:pt x="0" y="0"/>
                  </a:moveTo>
                  <a:lnTo>
                    <a:pt x="57007" y="0"/>
                  </a:lnTo>
                  <a:lnTo>
                    <a:pt x="57007" y="142513"/>
                  </a:lnTo>
                  <a:lnTo>
                    <a:pt x="0" y="142513"/>
                  </a:lnTo>
                  <a:close/>
                </a:path>
              </a:pathLst>
            </a:custGeom>
            <a:solidFill>
              <a:schemeClr val="bg1"/>
            </a:solidFill>
            <a:ln w="3330" cap="flat">
              <a:noFill/>
              <a:prstDash val="solid"/>
              <a:miter/>
            </a:ln>
          </p:spPr>
          <p:txBody>
            <a:bodyPr rtlCol="0" anchor="ctr"/>
            <a:lstStyle/>
            <a:p>
              <a:endParaRPr lang="zh-TW" altLang="en-US"/>
            </a:p>
          </p:txBody>
        </p:sp>
        <p:sp>
          <p:nvSpPr>
            <p:cNvPr id="30" name="手繪多邊形: 圖案 29">
              <a:extLst>
                <a:ext uri="{FF2B5EF4-FFF2-40B4-BE49-F238E27FC236}">
                  <a16:creationId xmlns:a16="http://schemas.microsoft.com/office/drawing/2014/main" id="{B4365545-60D7-428B-8646-F9638C1BA790}"/>
                </a:ext>
              </a:extLst>
            </p:cNvPr>
            <p:cNvSpPr/>
            <p:nvPr/>
          </p:nvSpPr>
          <p:spPr>
            <a:xfrm>
              <a:off x="8087262" y="2617057"/>
              <a:ext cx="33444" cy="100333"/>
            </a:xfrm>
            <a:custGeom>
              <a:avLst/>
              <a:gdLst>
                <a:gd name="connsiteX0" fmla="*/ 0 w 56786"/>
                <a:gd name="connsiteY0" fmla="*/ 0 h 170358"/>
                <a:gd name="connsiteX1" fmla="*/ 57007 w 56786"/>
                <a:gd name="connsiteY1" fmla="*/ 0 h 170358"/>
                <a:gd name="connsiteX2" fmla="*/ 57007 w 56786"/>
                <a:gd name="connsiteY2" fmla="*/ 171017 h 170358"/>
                <a:gd name="connsiteX3" fmla="*/ 0 w 56786"/>
                <a:gd name="connsiteY3" fmla="*/ 171017 h 170358"/>
              </a:gdLst>
              <a:ahLst/>
              <a:cxnLst>
                <a:cxn ang="0">
                  <a:pos x="connsiteX0" y="connsiteY0"/>
                </a:cxn>
                <a:cxn ang="0">
                  <a:pos x="connsiteX1" y="connsiteY1"/>
                </a:cxn>
                <a:cxn ang="0">
                  <a:pos x="connsiteX2" y="connsiteY2"/>
                </a:cxn>
                <a:cxn ang="0">
                  <a:pos x="connsiteX3" y="connsiteY3"/>
                </a:cxn>
              </a:cxnLst>
              <a:rect l="l" t="t" r="r" b="b"/>
              <a:pathLst>
                <a:path w="56786" h="170358">
                  <a:moveTo>
                    <a:pt x="0" y="0"/>
                  </a:moveTo>
                  <a:lnTo>
                    <a:pt x="57007" y="0"/>
                  </a:lnTo>
                  <a:lnTo>
                    <a:pt x="57007" y="171017"/>
                  </a:lnTo>
                  <a:lnTo>
                    <a:pt x="0" y="171017"/>
                  </a:lnTo>
                  <a:close/>
                </a:path>
              </a:pathLst>
            </a:custGeom>
            <a:solidFill>
              <a:schemeClr val="bg1"/>
            </a:solidFill>
            <a:ln w="3330" cap="flat">
              <a:noFill/>
              <a:prstDash val="solid"/>
              <a:miter/>
            </a:ln>
          </p:spPr>
          <p:txBody>
            <a:bodyPr rtlCol="0" anchor="ctr"/>
            <a:lstStyle/>
            <a:p>
              <a:endParaRPr lang="zh-TW" altLang="en-US"/>
            </a:p>
          </p:txBody>
        </p:sp>
        <p:sp>
          <p:nvSpPr>
            <p:cNvPr id="31" name="手繪多邊形: 圖案 30">
              <a:extLst>
                <a:ext uri="{FF2B5EF4-FFF2-40B4-BE49-F238E27FC236}">
                  <a16:creationId xmlns:a16="http://schemas.microsoft.com/office/drawing/2014/main" id="{61C9419E-AEA4-43B4-857A-ECB55608CBD4}"/>
                </a:ext>
              </a:extLst>
            </p:cNvPr>
            <p:cNvSpPr/>
            <p:nvPr/>
          </p:nvSpPr>
          <p:spPr>
            <a:xfrm>
              <a:off x="7986542" y="2700821"/>
              <a:ext cx="33444" cy="116071"/>
            </a:xfrm>
            <a:custGeom>
              <a:avLst/>
              <a:gdLst>
                <a:gd name="connsiteX0" fmla="*/ 0 w 56786"/>
                <a:gd name="connsiteY0" fmla="*/ 0 h 197081"/>
                <a:gd name="connsiteX1" fmla="*/ 57007 w 56786"/>
                <a:gd name="connsiteY1" fmla="*/ 0 h 197081"/>
                <a:gd name="connsiteX2" fmla="*/ 57007 w 56786"/>
                <a:gd name="connsiteY2" fmla="*/ 199517 h 197081"/>
                <a:gd name="connsiteX3" fmla="*/ 0 w 56786"/>
                <a:gd name="connsiteY3" fmla="*/ 199517 h 197081"/>
              </a:gdLst>
              <a:ahLst/>
              <a:cxnLst>
                <a:cxn ang="0">
                  <a:pos x="connsiteX0" y="connsiteY0"/>
                </a:cxn>
                <a:cxn ang="0">
                  <a:pos x="connsiteX1" y="connsiteY1"/>
                </a:cxn>
                <a:cxn ang="0">
                  <a:pos x="connsiteX2" y="connsiteY2"/>
                </a:cxn>
                <a:cxn ang="0">
                  <a:pos x="connsiteX3" y="connsiteY3"/>
                </a:cxn>
              </a:cxnLst>
              <a:rect l="l" t="t" r="r" b="b"/>
              <a:pathLst>
                <a:path w="56786" h="197081">
                  <a:moveTo>
                    <a:pt x="0" y="0"/>
                  </a:moveTo>
                  <a:lnTo>
                    <a:pt x="57007" y="0"/>
                  </a:lnTo>
                  <a:lnTo>
                    <a:pt x="57007" y="199517"/>
                  </a:lnTo>
                  <a:lnTo>
                    <a:pt x="0" y="199517"/>
                  </a:lnTo>
                  <a:close/>
                </a:path>
              </a:pathLst>
            </a:custGeom>
            <a:solidFill>
              <a:schemeClr val="bg1"/>
            </a:solidFill>
            <a:ln w="3330" cap="flat">
              <a:noFill/>
              <a:prstDash val="solid"/>
              <a:miter/>
            </a:ln>
          </p:spPr>
          <p:txBody>
            <a:bodyPr rtlCol="0" anchor="ctr"/>
            <a:lstStyle/>
            <a:p>
              <a:endParaRPr lang="zh-TW" altLang="en-US"/>
            </a:p>
          </p:txBody>
        </p:sp>
        <p:sp>
          <p:nvSpPr>
            <p:cNvPr id="32" name="手繪多邊形: 圖案 31">
              <a:extLst>
                <a:ext uri="{FF2B5EF4-FFF2-40B4-BE49-F238E27FC236}">
                  <a16:creationId xmlns:a16="http://schemas.microsoft.com/office/drawing/2014/main" id="{322E7E52-CA7E-4CC4-94D3-91379F9B5B84}"/>
                </a:ext>
              </a:extLst>
            </p:cNvPr>
            <p:cNvSpPr/>
            <p:nvPr/>
          </p:nvSpPr>
          <p:spPr>
            <a:xfrm>
              <a:off x="8204767" y="2600270"/>
              <a:ext cx="82627" cy="33444"/>
            </a:xfrm>
            <a:custGeom>
              <a:avLst/>
              <a:gdLst>
                <a:gd name="connsiteX0" fmla="*/ 0 w 140295"/>
                <a:gd name="connsiteY0" fmla="*/ 0 h 56786"/>
                <a:gd name="connsiteX1" fmla="*/ 142513 w 140295"/>
                <a:gd name="connsiteY1" fmla="*/ 0 h 56786"/>
                <a:gd name="connsiteX2" fmla="*/ 142513 w 140295"/>
                <a:gd name="connsiteY2" fmla="*/ 57003 h 56786"/>
                <a:gd name="connsiteX3" fmla="*/ 0 w 140295"/>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40295" h="56786">
                  <a:moveTo>
                    <a:pt x="0" y="0"/>
                  </a:moveTo>
                  <a:lnTo>
                    <a:pt x="142513" y="0"/>
                  </a:lnTo>
                  <a:lnTo>
                    <a:pt x="14251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33" name="手繪多邊形: 圖案 32">
              <a:extLst>
                <a:ext uri="{FF2B5EF4-FFF2-40B4-BE49-F238E27FC236}">
                  <a16:creationId xmlns:a16="http://schemas.microsoft.com/office/drawing/2014/main" id="{76C5A167-80E8-4E69-8821-CF21CBD05257}"/>
                </a:ext>
              </a:extLst>
            </p:cNvPr>
            <p:cNvSpPr/>
            <p:nvPr/>
          </p:nvSpPr>
          <p:spPr>
            <a:xfrm>
              <a:off x="8104049" y="2700821"/>
              <a:ext cx="100333" cy="33444"/>
            </a:xfrm>
            <a:custGeom>
              <a:avLst/>
              <a:gdLst>
                <a:gd name="connsiteX0" fmla="*/ 0 w 170358"/>
                <a:gd name="connsiteY0" fmla="*/ 0 h 56786"/>
                <a:gd name="connsiteX1" fmla="*/ 171017 w 170358"/>
                <a:gd name="connsiteY1" fmla="*/ 0 h 56786"/>
                <a:gd name="connsiteX2" fmla="*/ 171017 w 170358"/>
                <a:gd name="connsiteY2" fmla="*/ 57003 h 56786"/>
                <a:gd name="connsiteX3" fmla="*/ 0 w 170358"/>
                <a:gd name="connsiteY3" fmla="*/ 57003 h 56786"/>
              </a:gdLst>
              <a:ahLst/>
              <a:cxnLst>
                <a:cxn ang="0">
                  <a:pos x="connsiteX0" y="connsiteY0"/>
                </a:cxn>
                <a:cxn ang="0">
                  <a:pos x="connsiteX1" y="connsiteY1"/>
                </a:cxn>
                <a:cxn ang="0">
                  <a:pos x="connsiteX2" y="connsiteY2"/>
                </a:cxn>
                <a:cxn ang="0">
                  <a:pos x="connsiteX3" y="connsiteY3"/>
                </a:cxn>
              </a:cxnLst>
              <a:rect l="l" t="t" r="r" b="b"/>
              <a:pathLst>
                <a:path w="170358" h="56786">
                  <a:moveTo>
                    <a:pt x="0" y="0"/>
                  </a:moveTo>
                  <a:lnTo>
                    <a:pt x="171017" y="0"/>
                  </a:lnTo>
                  <a:lnTo>
                    <a:pt x="17101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34" name="手繪多邊形: 圖案 33">
              <a:extLst>
                <a:ext uri="{FF2B5EF4-FFF2-40B4-BE49-F238E27FC236}">
                  <a16:creationId xmlns:a16="http://schemas.microsoft.com/office/drawing/2014/main" id="{51DA4378-2A5E-453C-AFF5-8DCB693BF93F}"/>
                </a:ext>
              </a:extLst>
            </p:cNvPr>
            <p:cNvSpPr/>
            <p:nvPr/>
          </p:nvSpPr>
          <p:spPr>
            <a:xfrm>
              <a:off x="8003329" y="2801541"/>
              <a:ext cx="116071" cy="33444"/>
            </a:xfrm>
            <a:custGeom>
              <a:avLst/>
              <a:gdLst>
                <a:gd name="connsiteX0" fmla="*/ 0 w 197081"/>
                <a:gd name="connsiteY0" fmla="*/ 0 h 56786"/>
                <a:gd name="connsiteX1" fmla="*/ 199517 w 197081"/>
                <a:gd name="connsiteY1" fmla="*/ 0 h 56786"/>
                <a:gd name="connsiteX2" fmla="*/ 199517 w 197081"/>
                <a:gd name="connsiteY2" fmla="*/ 57007 h 56786"/>
                <a:gd name="connsiteX3" fmla="*/ 0 w 197081"/>
                <a:gd name="connsiteY3" fmla="*/ 57007 h 56786"/>
              </a:gdLst>
              <a:ahLst/>
              <a:cxnLst>
                <a:cxn ang="0">
                  <a:pos x="connsiteX0" y="connsiteY0"/>
                </a:cxn>
                <a:cxn ang="0">
                  <a:pos x="connsiteX1" y="connsiteY1"/>
                </a:cxn>
                <a:cxn ang="0">
                  <a:pos x="connsiteX2" y="connsiteY2"/>
                </a:cxn>
                <a:cxn ang="0">
                  <a:pos x="connsiteX3" y="connsiteY3"/>
                </a:cxn>
              </a:cxnLst>
              <a:rect l="l" t="t" r="r" b="b"/>
              <a:pathLst>
                <a:path w="197081" h="56786">
                  <a:moveTo>
                    <a:pt x="0" y="0"/>
                  </a:moveTo>
                  <a:lnTo>
                    <a:pt x="199517" y="0"/>
                  </a:lnTo>
                  <a:lnTo>
                    <a:pt x="199517"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35" name="手繪多邊形: 圖案 34">
              <a:extLst>
                <a:ext uri="{FF2B5EF4-FFF2-40B4-BE49-F238E27FC236}">
                  <a16:creationId xmlns:a16="http://schemas.microsoft.com/office/drawing/2014/main" id="{8182C93D-A703-49D6-B215-42962852D910}"/>
                </a:ext>
              </a:extLst>
            </p:cNvPr>
            <p:cNvSpPr/>
            <p:nvPr/>
          </p:nvSpPr>
          <p:spPr>
            <a:xfrm>
              <a:off x="7627700" y="2436910"/>
              <a:ext cx="263619" cy="245913"/>
            </a:xfrm>
            <a:custGeom>
              <a:avLst/>
              <a:gdLst>
                <a:gd name="connsiteX0" fmla="*/ 428786 w 447608"/>
                <a:gd name="connsiteY0" fmla="*/ 66913 h 417545"/>
                <a:gd name="connsiteX1" fmla="*/ 428672 w 447608"/>
                <a:gd name="connsiteY1" fmla="*/ 66742 h 417545"/>
                <a:gd name="connsiteX2" fmla="*/ 246512 w 447608"/>
                <a:gd name="connsiteY2" fmla="*/ 30372 h 417545"/>
                <a:gd name="connsiteX3" fmla="*/ 240670 w 447608"/>
                <a:gd name="connsiteY3" fmla="*/ 34478 h 417545"/>
                <a:gd name="connsiteX4" fmla="*/ 230408 w 447608"/>
                <a:gd name="connsiteY4" fmla="*/ 42287 h 417545"/>
                <a:gd name="connsiteX5" fmla="*/ 220548 w 447608"/>
                <a:gd name="connsiteY5" fmla="*/ 35189 h 417545"/>
                <a:gd name="connsiteX6" fmla="*/ 36734 w 447608"/>
                <a:gd name="connsiteY6" fmla="*/ 40036 h 417545"/>
                <a:gd name="connsiteX7" fmla="*/ 23 w 447608"/>
                <a:gd name="connsiteY7" fmla="*/ 133439 h 417545"/>
                <a:gd name="connsiteX8" fmla="*/ 40071 w 447608"/>
                <a:gd name="connsiteY8" fmla="*/ 225416 h 417545"/>
                <a:gd name="connsiteX9" fmla="*/ 64325 w 447608"/>
                <a:gd name="connsiteY9" fmla="*/ 243885 h 417545"/>
                <a:gd name="connsiteX10" fmla="*/ 88326 w 447608"/>
                <a:gd name="connsiteY10" fmla="*/ 262641 h 417545"/>
                <a:gd name="connsiteX11" fmla="*/ 88326 w 447608"/>
                <a:gd name="connsiteY11" fmla="*/ 277235 h 417545"/>
                <a:gd name="connsiteX12" fmla="*/ 230839 w 447608"/>
                <a:gd name="connsiteY12" fmla="*/ 419748 h 417545"/>
                <a:gd name="connsiteX13" fmla="*/ 373322 w 447608"/>
                <a:gd name="connsiteY13" fmla="*/ 277208 h 417545"/>
                <a:gd name="connsiteX14" fmla="*/ 373322 w 447608"/>
                <a:gd name="connsiteY14" fmla="*/ 262614 h 417545"/>
                <a:gd name="connsiteX15" fmla="*/ 398549 w 447608"/>
                <a:gd name="connsiteY15" fmla="*/ 242920 h 417545"/>
                <a:gd name="connsiteX16" fmla="*/ 428786 w 447608"/>
                <a:gd name="connsiteY16" fmla="*/ 66913 h 417545"/>
                <a:gd name="connsiteX17" fmla="*/ 363772 w 447608"/>
                <a:gd name="connsiteY17" fmla="*/ 197768 h 417545"/>
                <a:gd name="connsiteX18" fmla="*/ 327289 w 447608"/>
                <a:gd name="connsiteY18" fmla="*/ 226271 h 417545"/>
                <a:gd name="connsiteX19" fmla="*/ 316343 w 447608"/>
                <a:gd name="connsiteY19" fmla="*/ 248732 h 417545"/>
                <a:gd name="connsiteX20" fmla="*/ 316343 w 447608"/>
                <a:gd name="connsiteY20" fmla="*/ 277235 h 417545"/>
                <a:gd name="connsiteX21" fmla="*/ 230836 w 447608"/>
                <a:gd name="connsiteY21" fmla="*/ 362742 h 417545"/>
                <a:gd name="connsiteX22" fmla="*/ 145329 w 447608"/>
                <a:gd name="connsiteY22" fmla="*/ 277235 h 417545"/>
                <a:gd name="connsiteX23" fmla="*/ 145329 w 447608"/>
                <a:gd name="connsiteY23" fmla="*/ 248732 h 417545"/>
                <a:gd name="connsiteX24" fmla="*/ 134383 w 447608"/>
                <a:gd name="connsiteY24" fmla="*/ 226271 h 417545"/>
                <a:gd name="connsiteX25" fmla="*/ 97899 w 447608"/>
                <a:gd name="connsiteY25" fmla="*/ 197768 h 417545"/>
                <a:gd name="connsiteX26" fmla="*/ 94452 w 447608"/>
                <a:gd name="connsiteY26" fmla="*/ 195460 h 417545"/>
                <a:gd name="connsiteX27" fmla="*/ 79688 w 447608"/>
                <a:gd name="connsiteY27" fmla="*/ 184400 h 417545"/>
                <a:gd name="connsiteX28" fmla="*/ 57027 w 447608"/>
                <a:gd name="connsiteY28" fmla="*/ 132410 h 417545"/>
                <a:gd name="connsiteX29" fmla="*/ 77777 w 447608"/>
                <a:gd name="connsiteY29" fmla="*/ 79623 h 417545"/>
                <a:gd name="connsiteX30" fmla="*/ 131133 w 447608"/>
                <a:gd name="connsiteY30" fmla="*/ 56992 h 417545"/>
                <a:gd name="connsiteX31" fmla="*/ 182581 w 447608"/>
                <a:gd name="connsiteY31" fmla="*/ 77742 h 417545"/>
                <a:gd name="connsiteX32" fmla="*/ 185688 w 447608"/>
                <a:gd name="connsiteY32" fmla="*/ 80334 h 417545"/>
                <a:gd name="connsiteX33" fmla="*/ 214191 w 447608"/>
                <a:gd name="connsiteY33" fmla="*/ 100857 h 417545"/>
                <a:gd name="connsiteX34" fmla="*/ 248082 w 447608"/>
                <a:gd name="connsiteY34" fmla="*/ 100430 h 417545"/>
                <a:gd name="connsiteX35" fmla="*/ 278125 w 447608"/>
                <a:gd name="connsiteY35" fmla="*/ 77829 h 417545"/>
                <a:gd name="connsiteX36" fmla="*/ 333963 w 447608"/>
                <a:gd name="connsiteY36" fmla="*/ 66742 h 417545"/>
                <a:gd name="connsiteX37" fmla="*/ 381219 w 447608"/>
                <a:gd name="connsiteY37" fmla="*/ 98295 h 417545"/>
                <a:gd name="connsiteX38" fmla="*/ 363772 w 447608"/>
                <a:gd name="connsiteY38" fmla="*/ 197768 h 41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7608" h="417545">
                  <a:moveTo>
                    <a:pt x="428786" y="66913"/>
                  </a:moveTo>
                  <a:cubicBezTo>
                    <a:pt x="428759" y="66856"/>
                    <a:pt x="428699" y="66799"/>
                    <a:pt x="428672" y="66742"/>
                  </a:cubicBezTo>
                  <a:cubicBezTo>
                    <a:pt x="388454" y="6515"/>
                    <a:pt x="306709" y="-9846"/>
                    <a:pt x="246512" y="30372"/>
                  </a:cubicBezTo>
                  <a:cubicBezTo>
                    <a:pt x="244632" y="31598"/>
                    <a:pt x="242778" y="32908"/>
                    <a:pt x="240670" y="34478"/>
                  </a:cubicBezTo>
                  <a:lnTo>
                    <a:pt x="230408" y="42287"/>
                  </a:lnTo>
                  <a:lnTo>
                    <a:pt x="220548" y="35189"/>
                  </a:lnTo>
                  <a:cubicBezTo>
                    <a:pt x="168388" y="-13463"/>
                    <a:pt x="86385" y="-11496"/>
                    <a:pt x="36734" y="40036"/>
                  </a:cubicBezTo>
                  <a:cubicBezTo>
                    <a:pt x="12423" y="65232"/>
                    <a:pt x="-631" y="98409"/>
                    <a:pt x="23" y="133439"/>
                  </a:cubicBezTo>
                  <a:cubicBezTo>
                    <a:pt x="678" y="168470"/>
                    <a:pt x="14901" y="201132"/>
                    <a:pt x="40071" y="225416"/>
                  </a:cubicBezTo>
                  <a:cubicBezTo>
                    <a:pt x="47397" y="232484"/>
                    <a:pt x="55547" y="238697"/>
                    <a:pt x="64325" y="243885"/>
                  </a:cubicBezTo>
                  <a:lnTo>
                    <a:pt x="88326" y="262641"/>
                  </a:lnTo>
                  <a:lnTo>
                    <a:pt x="88326" y="277235"/>
                  </a:lnTo>
                  <a:cubicBezTo>
                    <a:pt x="88326" y="355817"/>
                    <a:pt x="152257" y="419748"/>
                    <a:pt x="230839" y="419748"/>
                  </a:cubicBezTo>
                  <a:cubicBezTo>
                    <a:pt x="309421" y="419748"/>
                    <a:pt x="373353" y="355787"/>
                    <a:pt x="373322" y="277208"/>
                  </a:cubicBezTo>
                  <a:lnTo>
                    <a:pt x="373322" y="262614"/>
                  </a:lnTo>
                  <a:lnTo>
                    <a:pt x="398549" y="242920"/>
                  </a:lnTo>
                  <a:cubicBezTo>
                    <a:pt x="453127" y="201502"/>
                    <a:pt x="466382" y="124176"/>
                    <a:pt x="428786" y="66913"/>
                  </a:cubicBezTo>
                  <a:close/>
                  <a:moveTo>
                    <a:pt x="363772" y="197768"/>
                  </a:moveTo>
                  <a:lnTo>
                    <a:pt x="327289" y="226271"/>
                  </a:lnTo>
                  <a:cubicBezTo>
                    <a:pt x="320391" y="231659"/>
                    <a:pt x="316343" y="239953"/>
                    <a:pt x="316343" y="248732"/>
                  </a:cubicBezTo>
                  <a:lnTo>
                    <a:pt x="316343" y="277235"/>
                  </a:lnTo>
                  <a:cubicBezTo>
                    <a:pt x="316343" y="324378"/>
                    <a:pt x="277978" y="362742"/>
                    <a:pt x="230836" y="362742"/>
                  </a:cubicBezTo>
                  <a:cubicBezTo>
                    <a:pt x="183693" y="362742"/>
                    <a:pt x="145329" y="324378"/>
                    <a:pt x="145329" y="277235"/>
                  </a:cubicBezTo>
                  <a:lnTo>
                    <a:pt x="145329" y="248732"/>
                  </a:lnTo>
                  <a:cubicBezTo>
                    <a:pt x="145329" y="239953"/>
                    <a:pt x="141311" y="231659"/>
                    <a:pt x="134383" y="226271"/>
                  </a:cubicBezTo>
                  <a:lnTo>
                    <a:pt x="97899" y="197768"/>
                  </a:lnTo>
                  <a:cubicBezTo>
                    <a:pt x="96817" y="196913"/>
                    <a:pt x="95648" y="196145"/>
                    <a:pt x="94452" y="195460"/>
                  </a:cubicBezTo>
                  <a:cubicBezTo>
                    <a:pt x="89094" y="192410"/>
                    <a:pt x="84134" y="188705"/>
                    <a:pt x="79688" y="184400"/>
                  </a:cubicBezTo>
                  <a:cubicBezTo>
                    <a:pt x="65438" y="170661"/>
                    <a:pt x="57398" y="152192"/>
                    <a:pt x="57027" y="132410"/>
                  </a:cubicBezTo>
                  <a:cubicBezTo>
                    <a:pt x="56656" y="112629"/>
                    <a:pt x="64038" y="93876"/>
                    <a:pt x="77777" y="79623"/>
                  </a:cubicBezTo>
                  <a:cubicBezTo>
                    <a:pt x="92284" y="64574"/>
                    <a:pt x="111695" y="56992"/>
                    <a:pt x="131133" y="56992"/>
                  </a:cubicBezTo>
                  <a:cubicBezTo>
                    <a:pt x="149658" y="56992"/>
                    <a:pt x="168214" y="63859"/>
                    <a:pt x="182581" y="77742"/>
                  </a:cubicBezTo>
                  <a:cubicBezTo>
                    <a:pt x="183550" y="78654"/>
                    <a:pt x="184575" y="79539"/>
                    <a:pt x="185688" y="80334"/>
                  </a:cubicBezTo>
                  <a:lnTo>
                    <a:pt x="214191" y="100857"/>
                  </a:lnTo>
                  <a:cubicBezTo>
                    <a:pt x="224339" y="108183"/>
                    <a:pt x="238105" y="108012"/>
                    <a:pt x="248082" y="100430"/>
                  </a:cubicBezTo>
                  <a:lnTo>
                    <a:pt x="278125" y="77829"/>
                  </a:lnTo>
                  <a:cubicBezTo>
                    <a:pt x="294657" y="66769"/>
                    <a:pt x="314465" y="62894"/>
                    <a:pt x="333963" y="66742"/>
                  </a:cubicBezTo>
                  <a:cubicBezTo>
                    <a:pt x="353401" y="70617"/>
                    <a:pt x="370189" y="81821"/>
                    <a:pt x="381219" y="98295"/>
                  </a:cubicBezTo>
                  <a:cubicBezTo>
                    <a:pt x="402367" y="130617"/>
                    <a:pt x="394841" y="174168"/>
                    <a:pt x="363772" y="197768"/>
                  </a:cubicBezTo>
                  <a:close/>
                </a:path>
              </a:pathLst>
            </a:custGeom>
            <a:solidFill>
              <a:schemeClr val="bg1"/>
            </a:solidFill>
            <a:ln w="3330" cap="flat">
              <a:noFill/>
              <a:prstDash val="solid"/>
              <a:miter/>
            </a:ln>
          </p:spPr>
          <p:txBody>
            <a:bodyPr rtlCol="0" anchor="ctr"/>
            <a:lstStyle/>
            <a:p>
              <a:endParaRPr lang="zh-TW" altLang="en-US"/>
            </a:p>
          </p:txBody>
        </p:sp>
        <p:sp>
          <p:nvSpPr>
            <p:cNvPr id="36" name="手繪多邊形: 圖案 35">
              <a:extLst>
                <a:ext uri="{FF2B5EF4-FFF2-40B4-BE49-F238E27FC236}">
                  <a16:creationId xmlns:a16="http://schemas.microsoft.com/office/drawing/2014/main" id="{EC358AE3-D0D7-4DB4-8BF8-682DAD3E0820}"/>
                </a:ext>
              </a:extLst>
            </p:cNvPr>
            <p:cNvSpPr/>
            <p:nvPr/>
          </p:nvSpPr>
          <p:spPr>
            <a:xfrm>
              <a:off x="7936183" y="2415449"/>
              <a:ext cx="33444" cy="33444"/>
            </a:xfrm>
            <a:custGeom>
              <a:avLst/>
              <a:gdLst>
                <a:gd name="connsiteX0" fmla="*/ 0 w 56786"/>
                <a:gd name="connsiteY0" fmla="*/ 0 h 56786"/>
                <a:gd name="connsiteX1" fmla="*/ 57007 w 56786"/>
                <a:gd name="connsiteY1" fmla="*/ 0 h 56786"/>
                <a:gd name="connsiteX2" fmla="*/ 57007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7" y="0"/>
                  </a:lnTo>
                  <a:lnTo>
                    <a:pt x="57007"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37" name="手繪多邊形: 圖案 36">
              <a:extLst>
                <a:ext uri="{FF2B5EF4-FFF2-40B4-BE49-F238E27FC236}">
                  <a16:creationId xmlns:a16="http://schemas.microsoft.com/office/drawing/2014/main" id="{7E33EB4E-F97D-477D-B1BF-CFD3208991F2}"/>
                </a:ext>
              </a:extLst>
            </p:cNvPr>
            <p:cNvSpPr/>
            <p:nvPr/>
          </p:nvSpPr>
          <p:spPr>
            <a:xfrm>
              <a:off x="8036903" y="2952621"/>
              <a:ext cx="33444" cy="33444"/>
            </a:xfrm>
            <a:custGeom>
              <a:avLst/>
              <a:gdLst>
                <a:gd name="connsiteX0" fmla="*/ 0 w 56786"/>
                <a:gd name="connsiteY0" fmla="*/ 0 h 56786"/>
                <a:gd name="connsiteX1" fmla="*/ 57003 w 56786"/>
                <a:gd name="connsiteY1" fmla="*/ 0 h 56786"/>
                <a:gd name="connsiteX2" fmla="*/ 57003 w 56786"/>
                <a:gd name="connsiteY2" fmla="*/ 57003 h 56786"/>
                <a:gd name="connsiteX3" fmla="*/ 0 w 56786"/>
                <a:gd name="connsiteY3" fmla="*/ 57003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3"/>
                  </a:lnTo>
                  <a:lnTo>
                    <a:pt x="0" y="57003"/>
                  </a:lnTo>
                  <a:close/>
                </a:path>
              </a:pathLst>
            </a:custGeom>
            <a:solidFill>
              <a:schemeClr val="bg1"/>
            </a:solidFill>
            <a:ln w="3330" cap="flat">
              <a:noFill/>
              <a:prstDash val="solid"/>
              <a:miter/>
            </a:ln>
          </p:spPr>
          <p:txBody>
            <a:bodyPr rtlCol="0" anchor="ctr"/>
            <a:lstStyle/>
            <a:p>
              <a:endParaRPr lang="zh-TW" altLang="en-US"/>
            </a:p>
          </p:txBody>
        </p:sp>
        <p:sp>
          <p:nvSpPr>
            <p:cNvPr id="38" name="手繪多邊形: 圖案 37">
              <a:extLst>
                <a:ext uri="{FF2B5EF4-FFF2-40B4-BE49-F238E27FC236}">
                  <a16:creationId xmlns:a16="http://schemas.microsoft.com/office/drawing/2014/main" id="{F31EA323-4625-41EA-9C8E-8DD2CB904FBE}"/>
                </a:ext>
              </a:extLst>
            </p:cNvPr>
            <p:cNvSpPr/>
            <p:nvPr/>
          </p:nvSpPr>
          <p:spPr>
            <a:xfrm>
              <a:off x="8473387" y="2499467"/>
              <a:ext cx="66888" cy="133777"/>
            </a:xfrm>
            <a:custGeom>
              <a:avLst/>
              <a:gdLst>
                <a:gd name="connsiteX0" fmla="*/ 0 w 113572"/>
                <a:gd name="connsiteY0" fmla="*/ 0 h 227144"/>
                <a:gd name="connsiteX1" fmla="*/ 0 w 113572"/>
                <a:gd name="connsiteY1" fmla="*/ 57007 h 227144"/>
                <a:gd name="connsiteX2" fmla="*/ 57007 w 113572"/>
                <a:gd name="connsiteY2" fmla="*/ 114010 h 227144"/>
                <a:gd name="connsiteX3" fmla="*/ 0 w 113572"/>
                <a:gd name="connsiteY3" fmla="*/ 171017 h 227144"/>
                <a:gd name="connsiteX4" fmla="*/ 0 w 113572"/>
                <a:gd name="connsiteY4" fmla="*/ 228020 h 227144"/>
                <a:gd name="connsiteX5" fmla="*/ 114010 w 113572"/>
                <a:gd name="connsiteY5" fmla="*/ 114010 h 227144"/>
                <a:gd name="connsiteX6" fmla="*/ 0 w 113572"/>
                <a:gd name="connsiteY6" fmla="*/ 0 h 22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72" h="227144">
                  <a:moveTo>
                    <a:pt x="0" y="0"/>
                  </a:moveTo>
                  <a:lnTo>
                    <a:pt x="0" y="57007"/>
                  </a:lnTo>
                  <a:cubicBezTo>
                    <a:pt x="31440" y="57007"/>
                    <a:pt x="57007" y="82574"/>
                    <a:pt x="57007" y="114010"/>
                  </a:cubicBezTo>
                  <a:cubicBezTo>
                    <a:pt x="57007" y="145446"/>
                    <a:pt x="31440" y="171017"/>
                    <a:pt x="0" y="171017"/>
                  </a:cubicBezTo>
                  <a:lnTo>
                    <a:pt x="0" y="228020"/>
                  </a:lnTo>
                  <a:cubicBezTo>
                    <a:pt x="62876" y="228020"/>
                    <a:pt x="114010" y="176886"/>
                    <a:pt x="114010" y="114010"/>
                  </a:cubicBezTo>
                  <a:cubicBezTo>
                    <a:pt x="114010" y="51134"/>
                    <a:pt x="62876" y="0"/>
                    <a:pt x="0" y="0"/>
                  </a:cubicBezTo>
                  <a:close/>
                </a:path>
              </a:pathLst>
            </a:custGeom>
            <a:solidFill>
              <a:schemeClr val="bg1"/>
            </a:solidFill>
            <a:ln w="3330" cap="flat">
              <a:noFill/>
              <a:prstDash val="solid"/>
              <a:miter/>
            </a:ln>
          </p:spPr>
          <p:txBody>
            <a:bodyPr rtlCol="0" anchor="ctr"/>
            <a:lstStyle/>
            <a:p>
              <a:endParaRPr lang="zh-TW" altLang="en-US"/>
            </a:p>
          </p:txBody>
        </p:sp>
        <p:sp>
          <p:nvSpPr>
            <p:cNvPr id="39" name="手繪多邊形: 圖案 38">
              <a:extLst>
                <a:ext uri="{FF2B5EF4-FFF2-40B4-BE49-F238E27FC236}">
                  <a16:creationId xmlns:a16="http://schemas.microsoft.com/office/drawing/2014/main" id="{875DBF2D-278F-4BC0-9BE1-8944F00410DF}"/>
                </a:ext>
              </a:extLst>
            </p:cNvPr>
            <p:cNvSpPr/>
            <p:nvPr/>
          </p:nvSpPr>
          <p:spPr>
            <a:xfrm>
              <a:off x="7600453" y="2650629"/>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40" name="手繪多邊形: 圖案 39">
              <a:extLst>
                <a:ext uri="{FF2B5EF4-FFF2-40B4-BE49-F238E27FC236}">
                  <a16:creationId xmlns:a16="http://schemas.microsoft.com/office/drawing/2014/main" id="{BA14139A-4C26-4877-B7F1-08F126CB2CB2}"/>
                </a:ext>
              </a:extLst>
            </p:cNvPr>
            <p:cNvSpPr/>
            <p:nvPr/>
          </p:nvSpPr>
          <p:spPr>
            <a:xfrm>
              <a:off x="7566912" y="2583483"/>
              <a:ext cx="33444" cy="33444"/>
            </a:xfrm>
            <a:custGeom>
              <a:avLst/>
              <a:gdLst>
                <a:gd name="connsiteX0" fmla="*/ 0 w 56786"/>
                <a:gd name="connsiteY0" fmla="*/ 0 h 56786"/>
                <a:gd name="connsiteX1" fmla="*/ 57003 w 56786"/>
                <a:gd name="connsiteY1" fmla="*/ 0 h 56786"/>
                <a:gd name="connsiteX2" fmla="*/ 57003 w 56786"/>
                <a:gd name="connsiteY2" fmla="*/ 57007 h 56786"/>
                <a:gd name="connsiteX3" fmla="*/ 0 w 56786"/>
                <a:gd name="connsiteY3" fmla="*/ 57007 h 56786"/>
              </a:gdLst>
              <a:ahLst/>
              <a:cxnLst>
                <a:cxn ang="0">
                  <a:pos x="connsiteX0" y="connsiteY0"/>
                </a:cxn>
                <a:cxn ang="0">
                  <a:pos x="connsiteX1" y="connsiteY1"/>
                </a:cxn>
                <a:cxn ang="0">
                  <a:pos x="connsiteX2" y="connsiteY2"/>
                </a:cxn>
                <a:cxn ang="0">
                  <a:pos x="connsiteX3" y="connsiteY3"/>
                </a:cxn>
              </a:cxnLst>
              <a:rect l="l" t="t" r="r" b="b"/>
              <a:pathLst>
                <a:path w="56786" h="56786">
                  <a:moveTo>
                    <a:pt x="0" y="0"/>
                  </a:moveTo>
                  <a:lnTo>
                    <a:pt x="57003" y="0"/>
                  </a:lnTo>
                  <a:lnTo>
                    <a:pt x="57003" y="57007"/>
                  </a:lnTo>
                  <a:lnTo>
                    <a:pt x="0" y="57007"/>
                  </a:lnTo>
                  <a:close/>
                </a:path>
              </a:pathLst>
            </a:custGeom>
            <a:solidFill>
              <a:schemeClr val="bg1"/>
            </a:solidFill>
            <a:ln w="3330" cap="flat">
              <a:noFill/>
              <a:prstDash val="solid"/>
              <a:miter/>
            </a:ln>
          </p:spPr>
          <p:txBody>
            <a:bodyPr rtlCol="0" anchor="ctr"/>
            <a:lstStyle/>
            <a:p>
              <a:endParaRPr lang="zh-TW" altLang="en-US"/>
            </a:p>
          </p:txBody>
        </p:sp>
        <p:sp>
          <p:nvSpPr>
            <p:cNvPr id="41" name="手繪多邊形: 圖案 40">
              <a:extLst>
                <a:ext uri="{FF2B5EF4-FFF2-40B4-BE49-F238E27FC236}">
                  <a16:creationId xmlns:a16="http://schemas.microsoft.com/office/drawing/2014/main" id="{E495C786-9D58-40B8-95DA-2BB9FA1D33E7}"/>
                </a:ext>
              </a:extLst>
            </p:cNvPr>
            <p:cNvSpPr/>
            <p:nvPr/>
          </p:nvSpPr>
          <p:spPr>
            <a:xfrm>
              <a:off x="8154442" y="2935900"/>
              <a:ext cx="133777" cy="66888"/>
            </a:xfrm>
            <a:custGeom>
              <a:avLst/>
              <a:gdLst>
                <a:gd name="connsiteX0" fmla="*/ 114010 w 227144"/>
                <a:gd name="connsiteY0" fmla="*/ 0 h 113572"/>
                <a:gd name="connsiteX1" fmla="*/ 0 w 227144"/>
                <a:gd name="connsiteY1" fmla="*/ 114010 h 113572"/>
                <a:gd name="connsiteX2" fmla="*/ 57007 w 227144"/>
                <a:gd name="connsiteY2" fmla="*/ 114010 h 113572"/>
                <a:gd name="connsiteX3" fmla="*/ 114010 w 227144"/>
                <a:gd name="connsiteY3" fmla="*/ 57003 h 113572"/>
                <a:gd name="connsiteX4" fmla="*/ 171017 w 227144"/>
                <a:gd name="connsiteY4" fmla="*/ 114010 h 113572"/>
                <a:gd name="connsiteX5" fmla="*/ 228020 w 227144"/>
                <a:gd name="connsiteY5" fmla="*/ 114010 h 113572"/>
                <a:gd name="connsiteX6" fmla="*/ 114010 w 227144"/>
                <a:gd name="connsiteY6" fmla="*/ 0 h 11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44" h="113572">
                  <a:moveTo>
                    <a:pt x="114010" y="0"/>
                  </a:moveTo>
                  <a:cubicBezTo>
                    <a:pt x="51134" y="0"/>
                    <a:pt x="0" y="51134"/>
                    <a:pt x="0" y="114010"/>
                  </a:cubicBezTo>
                  <a:lnTo>
                    <a:pt x="57007" y="114010"/>
                  </a:lnTo>
                  <a:cubicBezTo>
                    <a:pt x="57007" y="82570"/>
                    <a:pt x="82574" y="57003"/>
                    <a:pt x="114010" y="57003"/>
                  </a:cubicBezTo>
                  <a:cubicBezTo>
                    <a:pt x="145449" y="57003"/>
                    <a:pt x="171017" y="82570"/>
                    <a:pt x="171017" y="114010"/>
                  </a:cubicBezTo>
                  <a:lnTo>
                    <a:pt x="228020" y="114010"/>
                  </a:lnTo>
                  <a:cubicBezTo>
                    <a:pt x="228020" y="51134"/>
                    <a:pt x="176886" y="0"/>
                    <a:pt x="114010" y="0"/>
                  </a:cubicBezTo>
                  <a:close/>
                </a:path>
              </a:pathLst>
            </a:custGeom>
            <a:solidFill>
              <a:schemeClr val="bg1"/>
            </a:solidFill>
            <a:ln w="3330" cap="flat">
              <a:noFill/>
              <a:prstDash val="solid"/>
              <a:miter/>
            </a:ln>
          </p:spPr>
          <p:txBody>
            <a:bodyPr rtlCol="0" anchor="ctr"/>
            <a:lstStyle/>
            <a:p>
              <a:endParaRPr lang="zh-TW" altLang="en-US"/>
            </a:p>
          </p:txBody>
        </p:sp>
        <p:sp>
          <p:nvSpPr>
            <p:cNvPr id="42" name="手繪多邊形: 圖案 41">
              <a:extLst>
                <a:ext uri="{FF2B5EF4-FFF2-40B4-BE49-F238E27FC236}">
                  <a16:creationId xmlns:a16="http://schemas.microsoft.com/office/drawing/2014/main" id="{27258674-F19A-4B2B-BF7A-04D519063F35}"/>
                </a:ext>
              </a:extLst>
            </p:cNvPr>
            <p:cNvSpPr/>
            <p:nvPr/>
          </p:nvSpPr>
          <p:spPr>
            <a:xfrm>
              <a:off x="7566914" y="2734462"/>
              <a:ext cx="267553" cy="182960"/>
            </a:xfrm>
            <a:custGeom>
              <a:avLst/>
              <a:gdLst>
                <a:gd name="connsiteX0" fmla="*/ 342030 w 454289"/>
                <a:gd name="connsiteY0" fmla="*/ 85507 h 310653"/>
                <a:gd name="connsiteX1" fmla="*/ 338439 w 454289"/>
                <a:gd name="connsiteY1" fmla="*/ 85507 h 310653"/>
                <a:gd name="connsiteX2" fmla="*/ 228020 w 454289"/>
                <a:gd name="connsiteY2" fmla="*/ 0 h 310653"/>
                <a:gd name="connsiteX3" fmla="*/ 117601 w 454289"/>
                <a:gd name="connsiteY3" fmla="*/ 85507 h 310653"/>
                <a:gd name="connsiteX4" fmla="*/ 114010 w 454289"/>
                <a:gd name="connsiteY4" fmla="*/ 85507 h 310653"/>
                <a:gd name="connsiteX5" fmla="*/ 0 w 454289"/>
                <a:gd name="connsiteY5" fmla="*/ 199517 h 310653"/>
                <a:gd name="connsiteX6" fmla="*/ 114010 w 454289"/>
                <a:gd name="connsiteY6" fmla="*/ 313526 h 310653"/>
                <a:gd name="connsiteX7" fmla="*/ 342030 w 454289"/>
                <a:gd name="connsiteY7" fmla="*/ 313526 h 310653"/>
                <a:gd name="connsiteX8" fmla="*/ 456040 w 454289"/>
                <a:gd name="connsiteY8" fmla="*/ 199517 h 310653"/>
                <a:gd name="connsiteX9" fmla="*/ 342030 w 454289"/>
                <a:gd name="connsiteY9" fmla="*/ 85507 h 310653"/>
                <a:gd name="connsiteX10" fmla="*/ 342030 w 454289"/>
                <a:gd name="connsiteY10" fmla="*/ 256550 h 310653"/>
                <a:gd name="connsiteX11" fmla="*/ 114007 w 454289"/>
                <a:gd name="connsiteY11" fmla="*/ 256550 h 310653"/>
                <a:gd name="connsiteX12" fmla="*/ 57000 w 454289"/>
                <a:gd name="connsiteY12" fmla="*/ 199547 h 310653"/>
                <a:gd name="connsiteX13" fmla="*/ 114007 w 454289"/>
                <a:gd name="connsiteY13" fmla="*/ 142540 h 310653"/>
                <a:gd name="connsiteX14" fmla="*/ 142510 w 454289"/>
                <a:gd name="connsiteY14" fmla="*/ 142540 h 310653"/>
                <a:gd name="connsiteX15" fmla="*/ 171013 w 454289"/>
                <a:gd name="connsiteY15" fmla="*/ 114037 h 310653"/>
                <a:gd name="connsiteX16" fmla="*/ 228020 w 454289"/>
                <a:gd name="connsiteY16" fmla="*/ 57033 h 310653"/>
                <a:gd name="connsiteX17" fmla="*/ 285027 w 454289"/>
                <a:gd name="connsiteY17" fmla="*/ 114037 h 310653"/>
                <a:gd name="connsiteX18" fmla="*/ 313530 w 454289"/>
                <a:gd name="connsiteY18" fmla="*/ 142540 h 310653"/>
                <a:gd name="connsiteX19" fmla="*/ 342033 w 454289"/>
                <a:gd name="connsiteY19" fmla="*/ 142540 h 310653"/>
                <a:gd name="connsiteX20" fmla="*/ 399040 w 454289"/>
                <a:gd name="connsiteY20" fmla="*/ 199547 h 310653"/>
                <a:gd name="connsiteX21" fmla="*/ 342030 w 454289"/>
                <a:gd name="connsiteY21" fmla="*/ 256550 h 31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4289" h="310653">
                  <a:moveTo>
                    <a:pt x="342030" y="85507"/>
                  </a:moveTo>
                  <a:lnTo>
                    <a:pt x="338439" y="85507"/>
                  </a:lnTo>
                  <a:cubicBezTo>
                    <a:pt x="325726" y="36397"/>
                    <a:pt x="281062" y="0"/>
                    <a:pt x="228020" y="0"/>
                  </a:cubicBezTo>
                  <a:cubicBezTo>
                    <a:pt x="174978" y="0"/>
                    <a:pt x="130284" y="36397"/>
                    <a:pt x="117601" y="85507"/>
                  </a:cubicBezTo>
                  <a:lnTo>
                    <a:pt x="114010" y="85507"/>
                  </a:lnTo>
                  <a:cubicBezTo>
                    <a:pt x="51134" y="85507"/>
                    <a:pt x="0" y="136641"/>
                    <a:pt x="0" y="199517"/>
                  </a:cubicBezTo>
                  <a:cubicBezTo>
                    <a:pt x="0" y="262392"/>
                    <a:pt x="51134" y="313526"/>
                    <a:pt x="114010" y="313526"/>
                  </a:cubicBezTo>
                  <a:lnTo>
                    <a:pt x="342030" y="313526"/>
                  </a:lnTo>
                  <a:cubicBezTo>
                    <a:pt x="404905" y="313526"/>
                    <a:pt x="456040" y="262392"/>
                    <a:pt x="456040" y="199517"/>
                  </a:cubicBezTo>
                  <a:cubicBezTo>
                    <a:pt x="456040" y="136641"/>
                    <a:pt x="404905" y="85507"/>
                    <a:pt x="342030" y="85507"/>
                  </a:cubicBezTo>
                  <a:close/>
                  <a:moveTo>
                    <a:pt x="342030" y="256550"/>
                  </a:moveTo>
                  <a:lnTo>
                    <a:pt x="114007" y="256550"/>
                  </a:lnTo>
                  <a:cubicBezTo>
                    <a:pt x="82567" y="256550"/>
                    <a:pt x="57000" y="230983"/>
                    <a:pt x="57000" y="199547"/>
                  </a:cubicBezTo>
                  <a:cubicBezTo>
                    <a:pt x="57000" y="168107"/>
                    <a:pt x="82567" y="142540"/>
                    <a:pt x="114007" y="142540"/>
                  </a:cubicBezTo>
                  <a:lnTo>
                    <a:pt x="142510" y="142540"/>
                  </a:lnTo>
                  <a:cubicBezTo>
                    <a:pt x="158243" y="142540"/>
                    <a:pt x="171013" y="129770"/>
                    <a:pt x="171013" y="114037"/>
                  </a:cubicBezTo>
                  <a:cubicBezTo>
                    <a:pt x="171013" y="82597"/>
                    <a:pt x="196580" y="57033"/>
                    <a:pt x="228020" y="57033"/>
                  </a:cubicBezTo>
                  <a:cubicBezTo>
                    <a:pt x="259459" y="57033"/>
                    <a:pt x="285027" y="82600"/>
                    <a:pt x="285027" y="114037"/>
                  </a:cubicBezTo>
                  <a:cubicBezTo>
                    <a:pt x="285027" y="129770"/>
                    <a:pt x="297797" y="142540"/>
                    <a:pt x="313530" y="142540"/>
                  </a:cubicBezTo>
                  <a:lnTo>
                    <a:pt x="342033" y="142540"/>
                  </a:lnTo>
                  <a:cubicBezTo>
                    <a:pt x="373473" y="142540"/>
                    <a:pt x="399040" y="168107"/>
                    <a:pt x="399040" y="199547"/>
                  </a:cubicBezTo>
                  <a:cubicBezTo>
                    <a:pt x="399033" y="230986"/>
                    <a:pt x="373466" y="256550"/>
                    <a:pt x="342030" y="256550"/>
                  </a:cubicBezTo>
                  <a:close/>
                </a:path>
              </a:pathLst>
            </a:custGeom>
            <a:solidFill>
              <a:schemeClr val="bg1"/>
            </a:solidFill>
            <a:ln w="3330" cap="flat">
              <a:noFill/>
              <a:prstDash val="solid"/>
              <a:miter/>
            </a:ln>
          </p:spPr>
          <p:txBody>
            <a:bodyPr rtlCol="0" anchor="ctr"/>
            <a:lstStyle/>
            <a:p>
              <a:endParaRPr lang="zh-TW" altLang="en-US"/>
            </a:p>
          </p:txBody>
        </p:sp>
        <p:sp>
          <p:nvSpPr>
            <p:cNvPr id="43" name="手繪多邊形: 圖案 42">
              <a:extLst>
                <a:ext uri="{FF2B5EF4-FFF2-40B4-BE49-F238E27FC236}">
                  <a16:creationId xmlns:a16="http://schemas.microsoft.com/office/drawing/2014/main" id="{8D0EAA11-B550-42D9-8E42-160FB5C79650}"/>
                </a:ext>
              </a:extLst>
            </p:cNvPr>
            <p:cNvSpPr/>
            <p:nvPr/>
          </p:nvSpPr>
          <p:spPr>
            <a:xfrm>
              <a:off x="7650845" y="2885542"/>
              <a:ext cx="100333" cy="100333"/>
            </a:xfrm>
            <a:custGeom>
              <a:avLst/>
              <a:gdLst>
                <a:gd name="connsiteX0" fmla="*/ 142513 w 170358"/>
                <a:gd name="connsiteY0" fmla="*/ 0 h 170358"/>
                <a:gd name="connsiteX1" fmla="*/ 28503 w 170358"/>
                <a:gd name="connsiteY1" fmla="*/ 0 h 170358"/>
                <a:gd name="connsiteX2" fmla="*/ 0 w 170358"/>
                <a:gd name="connsiteY2" fmla="*/ 28503 h 170358"/>
                <a:gd name="connsiteX3" fmla="*/ 0 w 170358"/>
                <a:gd name="connsiteY3" fmla="*/ 142513 h 170358"/>
                <a:gd name="connsiteX4" fmla="*/ 28503 w 170358"/>
                <a:gd name="connsiteY4" fmla="*/ 171017 h 170358"/>
                <a:gd name="connsiteX5" fmla="*/ 142513 w 170358"/>
                <a:gd name="connsiteY5" fmla="*/ 171017 h 170358"/>
                <a:gd name="connsiteX6" fmla="*/ 171017 w 170358"/>
                <a:gd name="connsiteY6" fmla="*/ 142513 h 170358"/>
                <a:gd name="connsiteX7" fmla="*/ 171017 w 170358"/>
                <a:gd name="connsiteY7" fmla="*/ 28503 h 170358"/>
                <a:gd name="connsiteX8" fmla="*/ 142513 w 170358"/>
                <a:gd name="connsiteY8" fmla="*/ 0 h 170358"/>
                <a:gd name="connsiteX9" fmla="*/ 114010 w 170358"/>
                <a:gd name="connsiteY9" fmla="*/ 114010 h 170358"/>
                <a:gd name="connsiteX10" fmla="*/ 57007 w 170358"/>
                <a:gd name="connsiteY10" fmla="*/ 114010 h 170358"/>
                <a:gd name="connsiteX11" fmla="*/ 57007 w 170358"/>
                <a:gd name="connsiteY11" fmla="*/ 57007 h 170358"/>
                <a:gd name="connsiteX12" fmla="*/ 114013 w 170358"/>
                <a:gd name="connsiteY12" fmla="*/ 57007 h 170358"/>
                <a:gd name="connsiteX13" fmla="*/ 114013 w 170358"/>
                <a:gd name="connsiteY13" fmla="*/ 114010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358" h="170358">
                  <a:moveTo>
                    <a:pt x="142513" y="0"/>
                  </a:moveTo>
                  <a:lnTo>
                    <a:pt x="28503" y="0"/>
                  </a:lnTo>
                  <a:cubicBezTo>
                    <a:pt x="12770" y="0"/>
                    <a:pt x="0" y="12770"/>
                    <a:pt x="0" y="28503"/>
                  </a:cubicBezTo>
                  <a:lnTo>
                    <a:pt x="0" y="142513"/>
                  </a:lnTo>
                  <a:cubicBezTo>
                    <a:pt x="0" y="158276"/>
                    <a:pt x="12770" y="171017"/>
                    <a:pt x="28503" y="171017"/>
                  </a:cubicBezTo>
                  <a:lnTo>
                    <a:pt x="142513" y="171017"/>
                  </a:lnTo>
                  <a:cubicBezTo>
                    <a:pt x="158246" y="171017"/>
                    <a:pt x="171017" y="158276"/>
                    <a:pt x="171017" y="142513"/>
                  </a:cubicBezTo>
                  <a:lnTo>
                    <a:pt x="171017" y="28503"/>
                  </a:lnTo>
                  <a:cubicBezTo>
                    <a:pt x="171017" y="12770"/>
                    <a:pt x="158246" y="0"/>
                    <a:pt x="142513" y="0"/>
                  </a:cubicBezTo>
                  <a:close/>
                  <a:moveTo>
                    <a:pt x="114010" y="114010"/>
                  </a:moveTo>
                  <a:lnTo>
                    <a:pt x="57007" y="114010"/>
                  </a:lnTo>
                  <a:lnTo>
                    <a:pt x="57007" y="57007"/>
                  </a:lnTo>
                  <a:lnTo>
                    <a:pt x="114013" y="57007"/>
                  </a:lnTo>
                  <a:lnTo>
                    <a:pt x="114013" y="114010"/>
                  </a:lnTo>
                  <a:close/>
                </a:path>
              </a:pathLst>
            </a:custGeom>
            <a:solidFill>
              <a:schemeClr val="bg1"/>
            </a:solidFill>
            <a:ln w="3330" cap="flat">
              <a:noFill/>
              <a:prstDash val="solid"/>
              <a:miter/>
            </a:ln>
          </p:spPr>
          <p:txBody>
            <a:bodyPr rtlCol="0" anchor="ctr"/>
            <a:lstStyle/>
            <a:p>
              <a:endParaRPr lang="zh-TW" altLang="en-US"/>
            </a:p>
          </p:txBody>
        </p:sp>
        <p:sp>
          <p:nvSpPr>
            <p:cNvPr id="44" name="手繪多邊形: 圖案 43">
              <a:extLst>
                <a:ext uri="{FF2B5EF4-FFF2-40B4-BE49-F238E27FC236}">
                  <a16:creationId xmlns:a16="http://schemas.microsoft.com/office/drawing/2014/main" id="{D723474A-BC9D-47A8-B526-F6619B17A5C6}"/>
                </a:ext>
              </a:extLst>
            </p:cNvPr>
            <p:cNvSpPr/>
            <p:nvPr/>
          </p:nvSpPr>
          <p:spPr>
            <a:xfrm>
              <a:off x="8406241" y="2835182"/>
              <a:ext cx="100333" cy="100333"/>
            </a:xfrm>
            <a:custGeom>
              <a:avLst/>
              <a:gdLst>
                <a:gd name="connsiteX0" fmla="*/ 85507 w 170358"/>
                <a:gd name="connsiteY0" fmla="*/ 0 h 170358"/>
                <a:gd name="connsiteX1" fmla="*/ 0 w 170358"/>
                <a:gd name="connsiteY1" fmla="*/ 85507 h 170358"/>
                <a:gd name="connsiteX2" fmla="*/ 85507 w 170358"/>
                <a:gd name="connsiteY2" fmla="*/ 171013 h 170358"/>
                <a:gd name="connsiteX3" fmla="*/ 171013 w 170358"/>
                <a:gd name="connsiteY3" fmla="*/ 85507 h 170358"/>
                <a:gd name="connsiteX4" fmla="*/ 85507 w 170358"/>
                <a:gd name="connsiteY4" fmla="*/ 0 h 170358"/>
                <a:gd name="connsiteX5" fmla="*/ 85507 w 170358"/>
                <a:gd name="connsiteY5" fmla="*/ 114037 h 170358"/>
                <a:gd name="connsiteX6" fmla="*/ 57003 w 170358"/>
                <a:gd name="connsiteY6" fmla="*/ 85533 h 170358"/>
                <a:gd name="connsiteX7" fmla="*/ 85507 w 170358"/>
                <a:gd name="connsiteY7" fmla="*/ 57030 h 170358"/>
                <a:gd name="connsiteX8" fmla="*/ 114010 w 170358"/>
                <a:gd name="connsiteY8" fmla="*/ 85533 h 170358"/>
                <a:gd name="connsiteX9" fmla="*/ 85507 w 170358"/>
                <a:gd name="connsiteY9" fmla="*/ 114037 h 1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58" h="170358">
                  <a:moveTo>
                    <a:pt x="85507" y="0"/>
                  </a:moveTo>
                  <a:cubicBezTo>
                    <a:pt x="38364" y="0"/>
                    <a:pt x="0" y="38364"/>
                    <a:pt x="0" y="85507"/>
                  </a:cubicBezTo>
                  <a:cubicBezTo>
                    <a:pt x="0" y="132649"/>
                    <a:pt x="38364" y="171013"/>
                    <a:pt x="85507" y="171013"/>
                  </a:cubicBezTo>
                  <a:cubicBezTo>
                    <a:pt x="132649" y="171013"/>
                    <a:pt x="171013" y="132649"/>
                    <a:pt x="171013" y="85507"/>
                  </a:cubicBezTo>
                  <a:cubicBezTo>
                    <a:pt x="171013" y="38364"/>
                    <a:pt x="132649" y="0"/>
                    <a:pt x="85507" y="0"/>
                  </a:cubicBezTo>
                  <a:close/>
                  <a:moveTo>
                    <a:pt x="85507" y="114037"/>
                  </a:moveTo>
                  <a:cubicBezTo>
                    <a:pt x="69774" y="114037"/>
                    <a:pt x="57003" y="101240"/>
                    <a:pt x="57003" y="85533"/>
                  </a:cubicBezTo>
                  <a:cubicBezTo>
                    <a:pt x="57003" y="69827"/>
                    <a:pt x="69774" y="57030"/>
                    <a:pt x="85507" y="57030"/>
                  </a:cubicBezTo>
                  <a:cubicBezTo>
                    <a:pt x="101240" y="57030"/>
                    <a:pt x="114010" y="69800"/>
                    <a:pt x="114010" y="85533"/>
                  </a:cubicBezTo>
                  <a:cubicBezTo>
                    <a:pt x="114010" y="101270"/>
                    <a:pt x="101240" y="114037"/>
                    <a:pt x="85507" y="114037"/>
                  </a:cubicBezTo>
                  <a:close/>
                </a:path>
              </a:pathLst>
            </a:custGeom>
            <a:solidFill>
              <a:schemeClr val="bg1"/>
            </a:solidFill>
            <a:ln w="3330" cap="flat">
              <a:noFill/>
              <a:prstDash val="solid"/>
              <a:miter/>
            </a:ln>
          </p:spPr>
          <p:txBody>
            <a:bodyPr rtlCol="0" anchor="ctr"/>
            <a:lstStyle/>
            <a:p>
              <a:endParaRPr lang="zh-TW" altLang="en-US"/>
            </a:p>
          </p:txBody>
        </p:sp>
        <p:sp>
          <p:nvSpPr>
            <p:cNvPr id="45" name="手繪多邊形: 圖案 44">
              <a:extLst>
                <a:ext uri="{FF2B5EF4-FFF2-40B4-BE49-F238E27FC236}">
                  <a16:creationId xmlns:a16="http://schemas.microsoft.com/office/drawing/2014/main" id="{25D6D739-B5C6-4AD4-9045-3A23DEF9D5C4}"/>
                </a:ext>
              </a:extLst>
            </p:cNvPr>
            <p:cNvSpPr/>
            <p:nvPr/>
          </p:nvSpPr>
          <p:spPr>
            <a:xfrm>
              <a:off x="8339095" y="2768036"/>
              <a:ext cx="234109" cy="234109"/>
            </a:xfrm>
            <a:custGeom>
              <a:avLst/>
              <a:gdLst>
                <a:gd name="connsiteX0" fmla="*/ 199517 w 397503"/>
                <a:gd name="connsiteY0" fmla="*/ 0 h 397503"/>
                <a:gd name="connsiteX1" fmla="*/ 0 w 397503"/>
                <a:gd name="connsiteY1" fmla="*/ 199517 h 397503"/>
                <a:gd name="connsiteX2" fmla="*/ 199517 w 397503"/>
                <a:gd name="connsiteY2" fmla="*/ 399033 h 397503"/>
                <a:gd name="connsiteX3" fmla="*/ 399033 w 397503"/>
                <a:gd name="connsiteY3" fmla="*/ 199517 h 397503"/>
                <a:gd name="connsiteX4" fmla="*/ 199517 w 397503"/>
                <a:gd name="connsiteY4" fmla="*/ 0 h 397503"/>
                <a:gd name="connsiteX5" fmla="*/ 199517 w 397503"/>
                <a:gd name="connsiteY5" fmla="*/ 342057 h 397503"/>
                <a:gd name="connsiteX6" fmla="*/ 57003 w 397503"/>
                <a:gd name="connsiteY6" fmla="*/ 199543 h 397503"/>
                <a:gd name="connsiteX7" fmla="*/ 199517 w 397503"/>
                <a:gd name="connsiteY7" fmla="*/ 57030 h 397503"/>
                <a:gd name="connsiteX8" fmla="*/ 342030 w 397503"/>
                <a:gd name="connsiteY8" fmla="*/ 199543 h 397503"/>
                <a:gd name="connsiteX9" fmla="*/ 199517 w 397503"/>
                <a:gd name="connsiteY9" fmla="*/ 342057 h 39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503" h="397503">
                  <a:moveTo>
                    <a:pt x="199517" y="0"/>
                  </a:moveTo>
                  <a:cubicBezTo>
                    <a:pt x="89525" y="0"/>
                    <a:pt x="0" y="89498"/>
                    <a:pt x="0" y="199517"/>
                  </a:cubicBezTo>
                  <a:cubicBezTo>
                    <a:pt x="0" y="309535"/>
                    <a:pt x="89525" y="399033"/>
                    <a:pt x="199517" y="399033"/>
                  </a:cubicBezTo>
                  <a:cubicBezTo>
                    <a:pt x="309508" y="399033"/>
                    <a:pt x="399033" y="309535"/>
                    <a:pt x="399033" y="199517"/>
                  </a:cubicBezTo>
                  <a:cubicBezTo>
                    <a:pt x="399033" y="89498"/>
                    <a:pt x="309508" y="0"/>
                    <a:pt x="199517" y="0"/>
                  </a:cubicBezTo>
                  <a:close/>
                  <a:moveTo>
                    <a:pt x="199517" y="342057"/>
                  </a:moveTo>
                  <a:cubicBezTo>
                    <a:pt x="120935" y="342057"/>
                    <a:pt x="57003" y="278099"/>
                    <a:pt x="57003" y="199543"/>
                  </a:cubicBezTo>
                  <a:cubicBezTo>
                    <a:pt x="57003" y="120961"/>
                    <a:pt x="120935" y="57030"/>
                    <a:pt x="199517" y="57030"/>
                  </a:cubicBezTo>
                  <a:cubicBezTo>
                    <a:pt x="278099" y="57030"/>
                    <a:pt x="342030" y="120961"/>
                    <a:pt x="342030" y="199543"/>
                  </a:cubicBezTo>
                  <a:cubicBezTo>
                    <a:pt x="342030" y="278125"/>
                    <a:pt x="278099" y="342057"/>
                    <a:pt x="199517" y="342057"/>
                  </a:cubicBezTo>
                  <a:close/>
                </a:path>
              </a:pathLst>
            </a:custGeom>
            <a:solidFill>
              <a:schemeClr val="bg1"/>
            </a:solidFill>
            <a:ln w="3330" cap="flat">
              <a:noFill/>
              <a:prstDash val="solid"/>
              <a:miter/>
            </a:ln>
          </p:spPr>
          <p:txBody>
            <a:bodyPr rtlCol="0" anchor="ctr"/>
            <a:lstStyle/>
            <a:p>
              <a:endParaRPr lang="zh-TW" altLang="en-US"/>
            </a:p>
          </p:txBody>
        </p:sp>
      </p:grpSp>
      <p:grpSp>
        <p:nvGrpSpPr>
          <p:cNvPr id="46" name="群組 45">
            <a:extLst>
              <a:ext uri="{FF2B5EF4-FFF2-40B4-BE49-F238E27FC236}">
                <a16:creationId xmlns:a16="http://schemas.microsoft.com/office/drawing/2014/main" id="{6C2C88B4-7B27-4595-8747-8F0AC5C1BD83}"/>
              </a:ext>
            </a:extLst>
          </p:cNvPr>
          <p:cNvGrpSpPr/>
          <p:nvPr/>
        </p:nvGrpSpPr>
        <p:grpSpPr>
          <a:xfrm>
            <a:off x="9920728" y="2151015"/>
            <a:ext cx="1043516" cy="1010735"/>
            <a:chOff x="10739878" y="2398665"/>
            <a:chExt cx="1043516" cy="1010735"/>
          </a:xfrm>
        </p:grpSpPr>
        <p:sp>
          <p:nvSpPr>
            <p:cNvPr id="47" name="手繪多邊形: 圖案 46">
              <a:extLst>
                <a:ext uri="{FF2B5EF4-FFF2-40B4-BE49-F238E27FC236}">
                  <a16:creationId xmlns:a16="http://schemas.microsoft.com/office/drawing/2014/main" id="{3316B07A-FB74-4A6C-BD2B-7D671DB2F839}"/>
                </a:ext>
              </a:extLst>
            </p:cNvPr>
            <p:cNvSpPr/>
            <p:nvPr/>
          </p:nvSpPr>
          <p:spPr>
            <a:xfrm>
              <a:off x="10739878" y="2398665"/>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8" name="手繪多邊形: 圖案 47">
              <a:extLst>
                <a:ext uri="{FF2B5EF4-FFF2-40B4-BE49-F238E27FC236}">
                  <a16:creationId xmlns:a16="http://schemas.microsoft.com/office/drawing/2014/main" id="{B8359A82-BDB0-4869-9288-0609436A1FA5}"/>
                </a:ext>
              </a:extLst>
            </p:cNvPr>
            <p:cNvSpPr/>
            <p:nvPr/>
          </p:nvSpPr>
          <p:spPr>
            <a:xfrm>
              <a:off x="10797244" y="2975112"/>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9" name="手繪多邊形: 圖案 48">
              <a:extLst>
                <a:ext uri="{FF2B5EF4-FFF2-40B4-BE49-F238E27FC236}">
                  <a16:creationId xmlns:a16="http://schemas.microsoft.com/office/drawing/2014/main" id="{060DD6A8-CA7D-490E-99A9-B1892396802A}"/>
                </a:ext>
              </a:extLst>
            </p:cNvPr>
            <p:cNvSpPr/>
            <p:nvPr/>
          </p:nvSpPr>
          <p:spPr>
            <a:xfrm>
              <a:off x="10797244" y="2464227"/>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圖案 49">
              <a:extLst>
                <a:ext uri="{FF2B5EF4-FFF2-40B4-BE49-F238E27FC236}">
                  <a16:creationId xmlns:a16="http://schemas.microsoft.com/office/drawing/2014/main" id="{625D3821-E20E-4835-ACB0-D21E2652053F}"/>
                </a:ext>
              </a:extLst>
            </p:cNvPr>
            <p:cNvSpPr/>
            <p:nvPr/>
          </p:nvSpPr>
          <p:spPr>
            <a:xfrm>
              <a:off x="10797244" y="2719669"/>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手繪多邊形: 圖案 50">
              <a:extLst>
                <a:ext uri="{FF2B5EF4-FFF2-40B4-BE49-F238E27FC236}">
                  <a16:creationId xmlns:a16="http://schemas.microsoft.com/office/drawing/2014/main" id="{D3E2305A-AEAE-429F-ADCD-B035846EFAAE}"/>
                </a:ext>
              </a:extLst>
            </p:cNvPr>
            <p:cNvSpPr/>
            <p:nvPr/>
          </p:nvSpPr>
          <p:spPr>
            <a:xfrm>
              <a:off x="11160562" y="2502471"/>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2" name="手繪多邊形: 圖案 51">
              <a:extLst>
                <a:ext uri="{FF2B5EF4-FFF2-40B4-BE49-F238E27FC236}">
                  <a16:creationId xmlns:a16="http://schemas.microsoft.com/office/drawing/2014/main" id="{B365AE2E-309F-4121-834D-E7F9ED97916D}"/>
                </a:ext>
              </a:extLst>
            </p:cNvPr>
            <p:cNvSpPr/>
            <p:nvPr/>
          </p:nvSpPr>
          <p:spPr>
            <a:xfrm>
              <a:off x="11160562" y="2757913"/>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3" name="手繪多邊形: 圖案 52">
              <a:extLst>
                <a:ext uri="{FF2B5EF4-FFF2-40B4-BE49-F238E27FC236}">
                  <a16:creationId xmlns:a16="http://schemas.microsoft.com/office/drawing/2014/main" id="{84C8AA3E-9BFB-4FBC-9FF7-C59A1B188D0E}"/>
                </a:ext>
              </a:extLst>
            </p:cNvPr>
            <p:cNvSpPr/>
            <p:nvPr/>
          </p:nvSpPr>
          <p:spPr>
            <a:xfrm>
              <a:off x="11160562" y="3013356"/>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Tree>
    <p:extLst>
      <p:ext uri="{BB962C8B-B14F-4D97-AF65-F5344CB8AC3E}">
        <p14:creationId xmlns:p14="http://schemas.microsoft.com/office/powerpoint/2010/main" val="4177723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邊形 4">
            <a:extLst>
              <a:ext uri="{FF2B5EF4-FFF2-40B4-BE49-F238E27FC236}">
                <a16:creationId xmlns:a16="http://schemas.microsoft.com/office/drawing/2014/main" id="{B6D36296-19A0-403C-9883-2BDD90AEC876}"/>
              </a:ext>
            </a:extLst>
          </p:cNvPr>
          <p:cNvSpPr/>
          <p:nvPr/>
        </p:nvSpPr>
        <p:spPr>
          <a:xfrm flipH="1">
            <a:off x="7023300" y="1828176"/>
            <a:ext cx="799800" cy="799800"/>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平行四邊形 5">
            <a:extLst>
              <a:ext uri="{FF2B5EF4-FFF2-40B4-BE49-F238E27FC236}">
                <a16:creationId xmlns:a16="http://schemas.microsoft.com/office/drawing/2014/main" id="{E74A902F-7B52-47A7-96B3-0A8E2C77F7EA}"/>
              </a:ext>
            </a:extLst>
          </p:cNvPr>
          <p:cNvSpPr/>
          <p:nvPr/>
        </p:nvSpPr>
        <p:spPr>
          <a:xfrm flipH="1">
            <a:off x="4368900" y="1828176"/>
            <a:ext cx="799800" cy="799800"/>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平行四邊形 6">
            <a:extLst>
              <a:ext uri="{FF2B5EF4-FFF2-40B4-BE49-F238E27FC236}">
                <a16:creationId xmlns:a16="http://schemas.microsoft.com/office/drawing/2014/main" id="{EC3DA14A-7FC4-4477-A0AF-3479EE18FE0A}"/>
              </a:ext>
            </a:extLst>
          </p:cNvPr>
          <p:cNvSpPr/>
          <p:nvPr/>
        </p:nvSpPr>
        <p:spPr>
          <a:xfrm flipH="1">
            <a:off x="1714500" y="1828176"/>
            <a:ext cx="799800" cy="799800"/>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平行四邊形 7">
            <a:extLst>
              <a:ext uri="{FF2B5EF4-FFF2-40B4-BE49-F238E27FC236}">
                <a16:creationId xmlns:a16="http://schemas.microsoft.com/office/drawing/2014/main" id="{C073300A-E3B6-433B-BE38-A5DBB27A31A6}"/>
              </a:ext>
            </a:extLst>
          </p:cNvPr>
          <p:cNvSpPr/>
          <p:nvPr/>
        </p:nvSpPr>
        <p:spPr>
          <a:xfrm flipH="1">
            <a:off x="9677700" y="1828176"/>
            <a:ext cx="799800" cy="799800"/>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平行四邊形 1">
            <a:extLst>
              <a:ext uri="{FF2B5EF4-FFF2-40B4-BE49-F238E27FC236}">
                <a16:creationId xmlns:a16="http://schemas.microsoft.com/office/drawing/2014/main" id="{16BE5B85-FB8E-461B-9145-4C564C16B599}"/>
              </a:ext>
            </a:extLst>
          </p:cNvPr>
          <p:cNvSpPr/>
          <p:nvPr/>
        </p:nvSpPr>
        <p:spPr>
          <a:xfrm rot="15645551">
            <a:off x="3873084" y="-360304"/>
            <a:ext cx="4820328" cy="12964692"/>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頁尾版面配置區 2">
            <a:extLst>
              <a:ext uri="{FF2B5EF4-FFF2-40B4-BE49-F238E27FC236}">
                <a16:creationId xmlns:a16="http://schemas.microsoft.com/office/drawing/2014/main" id="{90966472-E686-4202-AC32-10A51559A5BC}"/>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9" name="矩形 8">
            <a:extLst>
              <a:ext uri="{FF2B5EF4-FFF2-40B4-BE49-F238E27FC236}">
                <a16:creationId xmlns:a16="http://schemas.microsoft.com/office/drawing/2014/main" id="{E65E3B39-F35A-44CD-B46E-04F25858E018}"/>
              </a:ext>
            </a:extLst>
          </p:cNvPr>
          <p:cNvSpPr/>
          <p:nvPr/>
        </p:nvSpPr>
        <p:spPr>
          <a:xfrm>
            <a:off x="640118" y="548388"/>
            <a:ext cx="5234517" cy="769441"/>
          </a:xfrm>
          <a:prstGeom prst="rect">
            <a:avLst/>
          </a:prstGeom>
        </p:spPr>
        <p:txBody>
          <a:bodyPr wrap="square">
            <a:spAutoFit/>
          </a:bodyPr>
          <a:lstStyle/>
          <a:p>
            <a:r>
              <a:rPr lang="en-US" altLang="zh-TW" sz="4400" dirty="0">
                <a:solidFill>
                  <a:schemeClr val="bg1"/>
                </a:solidFill>
              </a:rPr>
              <a:t>Morph Template 34</a:t>
            </a:r>
            <a:endParaRPr lang="zh-TW" altLang="en-US" sz="4400" dirty="0"/>
          </a:p>
        </p:txBody>
      </p:sp>
      <p:grpSp>
        <p:nvGrpSpPr>
          <p:cNvPr id="10" name="群組 9">
            <a:extLst>
              <a:ext uri="{FF2B5EF4-FFF2-40B4-BE49-F238E27FC236}">
                <a16:creationId xmlns:a16="http://schemas.microsoft.com/office/drawing/2014/main" id="{4DC89B97-D816-430F-92FD-94F662CBA1D6}"/>
              </a:ext>
            </a:extLst>
          </p:cNvPr>
          <p:cNvGrpSpPr/>
          <p:nvPr/>
        </p:nvGrpSpPr>
        <p:grpSpPr>
          <a:xfrm>
            <a:off x="4091212" y="1976064"/>
            <a:ext cx="556002" cy="538536"/>
            <a:chOff x="1259417" y="2766469"/>
            <a:chExt cx="1043516" cy="1010735"/>
          </a:xfrm>
        </p:grpSpPr>
        <p:sp>
          <p:nvSpPr>
            <p:cNvPr id="11" name="手繪多邊形: 圖案 10">
              <a:extLst>
                <a:ext uri="{FF2B5EF4-FFF2-40B4-BE49-F238E27FC236}">
                  <a16:creationId xmlns:a16="http://schemas.microsoft.com/office/drawing/2014/main" id="{581C4059-4C63-4114-B88D-2C94EF22869E}"/>
                </a:ext>
              </a:extLst>
            </p:cNvPr>
            <p:cNvSpPr/>
            <p:nvPr/>
          </p:nvSpPr>
          <p:spPr>
            <a:xfrm>
              <a:off x="1259417" y="2766469"/>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30BEDA4F-4013-4389-9C5F-F30A98C22A6A}"/>
                </a:ext>
              </a:extLst>
            </p:cNvPr>
            <p:cNvSpPr/>
            <p:nvPr/>
          </p:nvSpPr>
          <p:spPr>
            <a:xfrm>
              <a:off x="1316783" y="3342916"/>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D2469134-0047-42FB-ADA2-D0C4AFE72CB9}"/>
                </a:ext>
              </a:extLst>
            </p:cNvPr>
            <p:cNvSpPr/>
            <p:nvPr/>
          </p:nvSpPr>
          <p:spPr>
            <a:xfrm>
              <a:off x="1316783" y="2832031"/>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05067BFA-0A62-4136-AEB6-11BBC7BB87F9}"/>
                </a:ext>
              </a:extLst>
            </p:cNvPr>
            <p:cNvSpPr/>
            <p:nvPr/>
          </p:nvSpPr>
          <p:spPr>
            <a:xfrm>
              <a:off x="1316783" y="3087473"/>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手繪多邊形: 圖案 14">
              <a:extLst>
                <a:ext uri="{FF2B5EF4-FFF2-40B4-BE49-F238E27FC236}">
                  <a16:creationId xmlns:a16="http://schemas.microsoft.com/office/drawing/2014/main" id="{B6C1985F-1411-4D90-B528-29BB77DE12C0}"/>
                </a:ext>
              </a:extLst>
            </p:cNvPr>
            <p:cNvSpPr/>
            <p:nvPr/>
          </p:nvSpPr>
          <p:spPr>
            <a:xfrm>
              <a:off x="1680101" y="2870275"/>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手繪多邊形: 圖案 15">
              <a:extLst>
                <a:ext uri="{FF2B5EF4-FFF2-40B4-BE49-F238E27FC236}">
                  <a16:creationId xmlns:a16="http://schemas.microsoft.com/office/drawing/2014/main" id="{72432BB1-BE32-4CDC-A22B-BAC1DCB6549F}"/>
                </a:ext>
              </a:extLst>
            </p:cNvPr>
            <p:cNvSpPr/>
            <p:nvPr/>
          </p:nvSpPr>
          <p:spPr>
            <a:xfrm>
              <a:off x="1680101" y="3125717"/>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手繪多邊形: 圖案 16">
              <a:extLst>
                <a:ext uri="{FF2B5EF4-FFF2-40B4-BE49-F238E27FC236}">
                  <a16:creationId xmlns:a16="http://schemas.microsoft.com/office/drawing/2014/main" id="{05A8DBDD-C74F-4C01-BAEA-3626F3DFA7A2}"/>
                </a:ext>
              </a:extLst>
            </p:cNvPr>
            <p:cNvSpPr/>
            <p:nvPr/>
          </p:nvSpPr>
          <p:spPr>
            <a:xfrm>
              <a:off x="1680101" y="3381160"/>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8" name="群組 17">
            <a:extLst>
              <a:ext uri="{FF2B5EF4-FFF2-40B4-BE49-F238E27FC236}">
                <a16:creationId xmlns:a16="http://schemas.microsoft.com/office/drawing/2014/main" id="{0FF745B7-EA66-47F3-887D-D9DC7210E8EF}"/>
              </a:ext>
            </a:extLst>
          </p:cNvPr>
          <p:cNvGrpSpPr/>
          <p:nvPr/>
        </p:nvGrpSpPr>
        <p:grpSpPr>
          <a:xfrm>
            <a:off x="6836874" y="1996136"/>
            <a:ext cx="396318" cy="487040"/>
            <a:chOff x="4025041" y="3570477"/>
            <a:chExt cx="516793" cy="635093"/>
          </a:xfrm>
        </p:grpSpPr>
        <p:sp>
          <p:nvSpPr>
            <p:cNvPr id="19" name="手繪多邊形: 圖案 18">
              <a:extLst>
                <a:ext uri="{FF2B5EF4-FFF2-40B4-BE49-F238E27FC236}">
                  <a16:creationId xmlns:a16="http://schemas.microsoft.com/office/drawing/2014/main" id="{E5070853-F9C3-415F-BFE6-F4F820F40872}"/>
                </a:ext>
              </a:extLst>
            </p:cNvPr>
            <p:cNvSpPr/>
            <p:nvPr/>
          </p:nvSpPr>
          <p:spPr>
            <a:xfrm>
              <a:off x="4070571" y="3753966"/>
              <a:ext cx="353429" cy="451604"/>
            </a:xfrm>
            <a:custGeom>
              <a:avLst/>
              <a:gdLst>
                <a:gd name="connsiteX0" fmla="*/ 306348 w 353429"/>
                <a:gd name="connsiteY0" fmla="*/ 464465 h 451604"/>
                <a:gd name="connsiteX1" fmla="*/ 60656 w 353429"/>
                <a:gd name="connsiteY1" fmla="*/ 464465 h 451604"/>
                <a:gd name="connsiteX2" fmla="*/ 50897 w 353429"/>
                <a:gd name="connsiteY2" fmla="*/ 455767 h 451604"/>
                <a:gd name="connsiteX3" fmla="*/ 62 w 353429"/>
                <a:gd name="connsiteY3" fmla="*/ 10937 h 451604"/>
                <a:gd name="connsiteX4" fmla="*/ 2497 w 353429"/>
                <a:gd name="connsiteY4" fmla="*/ 3279 h 451604"/>
                <a:gd name="connsiteX5" fmla="*/ 9821 w 353429"/>
                <a:gd name="connsiteY5" fmla="*/ 0 h 451604"/>
                <a:gd name="connsiteX6" fmla="*/ 357183 w 353429"/>
                <a:gd name="connsiteY6" fmla="*/ 0 h 451604"/>
                <a:gd name="connsiteX7" fmla="*/ 364507 w 353429"/>
                <a:gd name="connsiteY7" fmla="*/ 3279 h 451604"/>
                <a:gd name="connsiteX8" fmla="*/ 366942 w 353429"/>
                <a:gd name="connsiteY8" fmla="*/ 10937 h 451604"/>
                <a:gd name="connsiteX9" fmla="*/ 316107 w 353429"/>
                <a:gd name="connsiteY9" fmla="*/ 455747 h 451604"/>
                <a:gd name="connsiteX10" fmla="*/ 306348 w 353429"/>
                <a:gd name="connsiteY10" fmla="*/ 464465 h 451604"/>
                <a:gd name="connsiteX11" fmla="*/ 69413 w 353429"/>
                <a:gd name="connsiteY11" fmla="*/ 444830 h 451604"/>
                <a:gd name="connsiteX12" fmla="*/ 297591 w 353429"/>
                <a:gd name="connsiteY12" fmla="*/ 444830 h 451604"/>
                <a:gd name="connsiteX13" fmla="*/ 346188 w 353429"/>
                <a:gd name="connsiteY13" fmla="*/ 19655 h 451604"/>
                <a:gd name="connsiteX14" fmla="*/ 20816 w 353429"/>
                <a:gd name="connsiteY14" fmla="*/ 19655 h 451604"/>
                <a:gd name="connsiteX15" fmla="*/ 69413 w 353429"/>
                <a:gd name="connsiteY15" fmla="*/ 444830 h 4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429" h="451604">
                  <a:moveTo>
                    <a:pt x="306348" y="464465"/>
                  </a:moveTo>
                  <a:lnTo>
                    <a:pt x="60656" y="464465"/>
                  </a:lnTo>
                  <a:cubicBezTo>
                    <a:pt x="55669" y="464465"/>
                    <a:pt x="51467" y="460735"/>
                    <a:pt x="50897" y="455767"/>
                  </a:cubicBezTo>
                  <a:lnTo>
                    <a:pt x="62" y="10937"/>
                  </a:lnTo>
                  <a:cubicBezTo>
                    <a:pt x="-252" y="8149"/>
                    <a:pt x="632" y="5380"/>
                    <a:pt x="2497" y="3279"/>
                  </a:cubicBezTo>
                  <a:cubicBezTo>
                    <a:pt x="4362" y="1178"/>
                    <a:pt x="7013" y="0"/>
                    <a:pt x="9821" y="0"/>
                  </a:cubicBezTo>
                  <a:lnTo>
                    <a:pt x="357183" y="0"/>
                  </a:lnTo>
                  <a:cubicBezTo>
                    <a:pt x="359991" y="0"/>
                    <a:pt x="362642" y="1198"/>
                    <a:pt x="364507" y="3279"/>
                  </a:cubicBezTo>
                  <a:cubicBezTo>
                    <a:pt x="366372" y="5360"/>
                    <a:pt x="367256" y="8149"/>
                    <a:pt x="366942" y="10937"/>
                  </a:cubicBezTo>
                  <a:lnTo>
                    <a:pt x="316107" y="455747"/>
                  </a:lnTo>
                  <a:cubicBezTo>
                    <a:pt x="315537" y="460735"/>
                    <a:pt x="311335" y="464465"/>
                    <a:pt x="306348" y="464465"/>
                  </a:cubicBezTo>
                  <a:close/>
                  <a:moveTo>
                    <a:pt x="69413" y="444830"/>
                  </a:moveTo>
                  <a:lnTo>
                    <a:pt x="297591" y="444830"/>
                  </a:lnTo>
                  <a:lnTo>
                    <a:pt x="346188" y="19655"/>
                  </a:lnTo>
                  <a:lnTo>
                    <a:pt x="20816" y="19655"/>
                  </a:lnTo>
                  <a:lnTo>
                    <a:pt x="69413" y="44483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手繪多邊形: 圖案 19">
              <a:extLst>
                <a:ext uri="{FF2B5EF4-FFF2-40B4-BE49-F238E27FC236}">
                  <a16:creationId xmlns:a16="http://schemas.microsoft.com/office/drawing/2014/main" id="{B3D8F223-F812-4932-9BC7-AF3E692929D5}"/>
                </a:ext>
              </a:extLst>
            </p:cNvPr>
            <p:cNvSpPr/>
            <p:nvPr/>
          </p:nvSpPr>
          <p:spPr>
            <a:xfrm>
              <a:off x="4083121" y="3850766"/>
              <a:ext cx="333794" cy="19635"/>
            </a:xfrm>
            <a:custGeom>
              <a:avLst/>
              <a:gdLst>
                <a:gd name="connsiteX0" fmla="*/ 333579 w 333794"/>
                <a:gd name="connsiteY0" fmla="*/ 19635 h 19634"/>
                <a:gd name="connsiteX1" fmla="*/ 9817 w 333794"/>
                <a:gd name="connsiteY1" fmla="*/ 19635 h 19634"/>
                <a:gd name="connsiteX2" fmla="*/ 0 w 333794"/>
                <a:gd name="connsiteY2" fmla="*/ 9817 h 19634"/>
                <a:gd name="connsiteX3" fmla="*/ 9817 w 333794"/>
                <a:gd name="connsiteY3" fmla="*/ 0 h 19634"/>
                <a:gd name="connsiteX4" fmla="*/ 333579 w 333794"/>
                <a:gd name="connsiteY4" fmla="*/ 0 h 19634"/>
                <a:gd name="connsiteX5" fmla="*/ 343396 w 333794"/>
                <a:gd name="connsiteY5" fmla="*/ 9817 h 19634"/>
                <a:gd name="connsiteX6" fmla="*/ 333579 w 333794"/>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94" h="19634">
                  <a:moveTo>
                    <a:pt x="333579" y="19635"/>
                  </a:moveTo>
                  <a:lnTo>
                    <a:pt x="9817" y="19635"/>
                  </a:lnTo>
                  <a:cubicBezTo>
                    <a:pt x="4398" y="19635"/>
                    <a:pt x="0" y="15237"/>
                    <a:pt x="0" y="9817"/>
                  </a:cubicBezTo>
                  <a:cubicBezTo>
                    <a:pt x="0" y="4398"/>
                    <a:pt x="4398" y="0"/>
                    <a:pt x="9817" y="0"/>
                  </a:cubicBezTo>
                  <a:lnTo>
                    <a:pt x="333579" y="0"/>
                  </a:lnTo>
                  <a:cubicBezTo>
                    <a:pt x="338998" y="0"/>
                    <a:pt x="343396" y="4398"/>
                    <a:pt x="343396" y="9817"/>
                  </a:cubicBezTo>
                  <a:cubicBezTo>
                    <a:pt x="343396" y="15237"/>
                    <a:pt x="338998" y="19635"/>
                    <a:pt x="333579"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1" name="手繪多邊形: 圖案 20">
              <a:extLst>
                <a:ext uri="{FF2B5EF4-FFF2-40B4-BE49-F238E27FC236}">
                  <a16:creationId xmlns:a16="http://schemas.microsoft.com/office/drawing/2014/main" id="{B2EAB249-DBDB-48AF-8603-7245D838395B}"/>
                </a:ext>
              </a:extLst>
            </p:cNvPr>
            <p:cNvSpPr/>
            <p:nvPr/>
          </p:nvSpPr>
          <p:spPr>
            <a:xfrm>
              <a:off x="4170497" y="3929110"/>
              <a:ext cx="78540" cy="78540"/>
            </a:xfrm>
            <a:custGeom>
              <a:avLst/>
              <a:gdLst>
                <a:gd name="connsiteX0" fmla="*/ 70490 w 78539"/>
                <a:gd name="connsiteY0" fmla="*/ 80287 h 78539"/>
                <a:gd name="connsiteX1" fmla="*/ 9817 w 78539"/>
                <a:gd name="connsiteY1" fmla="*/ 80287 h 78539"/>
                <a:gd name="connsiteX2" fmla="*/ 0 w 78539"/>
                <a:gd name="connsiteY2" fmla="*/ 70470 h 78539"/>
                <a:gd name="connsiteX3" fmla="*/ 0 w 78539"/>
                <a:gd name="connsiteY3" fmla="*/ 9817 h 78539"/>
                <a:gd name="connsiteX4" fmla="*/ 9817 w 78539"/>
                <a:gd name="connsiteY4" fmla="*/ 0 h 78539"/>
                <a:gd name="connsiteX5" fmla="*/ 70490 w 78539"/>
                <a:gd name="connsiteY5" fmla="*/ 0 h 78539"/>
                <a:gd name="connsiteX6" fmla="*/ 80307 w 78539"/>
                <a:gd name="connsiteY6" fmla="*/ 9817 h 78539"/>
                <a:gd name="connsiteX7" fmla="*/ 80307 w 78539"/>
                <a:gd name="connsiteY7" fmla="*/ 70470 h 78539"/>
                <a:gd name="connsiteX8" fmla="*/ 70490 w 78539"/>
                <a:gd name="connsiteY8" fmla="*/ 80287 h 78539"/>
                <a:gd name="connsiteX9" fmla="*/ 19635 w 78539"/>
                <a:gd name="connsiteY9" fmla="*/ 60652 h 78539"/>
                <a:gd name="connsiteX10" fmla="*/ 60672 w 78539"/>
                <a:gd name="connsiteY10" fmla="*/ 60652 h 78539"/>
                <a:gd name="connsiteX11" fmla="*/ 60672 w 78539"/>
                <a:gd name="connsiteY11" fmla="*/ 19635 h 78539"/>
                <a:gd name="connsiteX12" fmla="*/ 19635 w 78539"/>
                <a:gd name="connsiteY12" fmla="*/ 19635 h 78539"/>
                <a:gd name="connsiteX13" fmla="*/ 19635 w 78539"/>
                <a:gd name="connsiteY13" fmla="*/ 60652 h 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539" h="78539">
                  <a:moveTo>
                    <a:pt x="70490" y="80287"/>
                  </a:moveTo>
                  <a:lnTo>
                    <a:pt x="9817" y="80287"/>
                  </a:lnTo>
                  <a:cubicBezTo>
                    <a:pt x="4398" y="80287"/>
                    <a:pt x="0" y="75889"/>
                    <a:pt x="0" y="70470"/>
                  </a:cubicBezTo>
                  <a:lnTo>
                    <a:pt x="0" y="9817"/>
                  </a:lnTo>
                  <a:cubicBezTo>
                    <a:pt x="0" y="4398"/>
                    <a:pt x="4398" y="0"/>
                    <a:pt x="9817" y="0"/>
                  </a:cubicBezTo>
                  <a:lnTo>
                    <a:pt x="70490" y="0"/>
                  </a:lnTo>
                  <a:cubicBezTo>
                    <a:pt x="75909" y="0"/>
                    <a:pt x="80307" y="4398"/>
                    <a:pt x="80307" y="9817"/>
                  </a:cubicBezTo>
                  <a:lnTo>
                    <a:pt x="80307" y="70470"/>
                  </a:lnTo>
                  <a:cubicBezTo>
                    <a:pt x="80307" y="75909"/>
                    <a:pt x="75909" y="80287"/>
                    <a:pt x="70490" y="80287"/>
                  </a:cubicBezTo>
                  <a:close/>
                  <a:moveTo>
                    <a:pt x="19635" y="60652"/>
                  </a:moveTo>
                  <a:lnTo>
                    <a:pt x="60672" y="60652"/>
                  </a:lnTo>
                  <a:lnTo>
                    <a:pt x="60672" y="19635"/>
                  </a:lnTo>
                  <a:lnTo>
                    <a:pt x="19635" y="19635"/>
                  </a:lnTo>
                  <a:lnTo>
                    <a:pt x="19635" y="60652"/>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2" name="手繪多邊形: 圖案 21">
              <a:extLst>
                <a:ext uri="{FF2B5EF4-FFF2-40B4-BE49-F238E27FC236}">
                  <a16:creationId xmlns:a16="http://schemas.microsoft.com/office/drawing/2014/main" id="{9D207BE0-456B-4C3D-B03B-5BE5C1BAF117}"/>
                </a:ext>
              </a:extLst>
            </p:cNvPr>
            <p:cNvSpPr/>
            <p:nvPr/>
          </p:nvSpPr>
          <p:spPr>
            <a:xfrm>
              <a:off x="4250132" y="4029730"/>
              <a:ext cx="98175" cy="98175"/>
            </a:xfrm>
            <a:custGeom>
              <a:avLst/>
              <a:gdLst>
                <a:gd name="connsiteX0" fmla="*/ 61639 w 98174"/>
                <a:gd name="connsiteY0" fmla="*/ 102994 h 98174"/>
                <a:gd name="connsiteX1" fmla="*/ 56533 w 98174"/>
                <a:gd name="connsiteY1" fmla="*/ 101561 h 98174"/>
                <a:gd name="connsiteX2" fmla="*/ 4717 w 98174"/>
                <a:gd name="connsiteY2" fmla="*/ 70027 h 98174"/>
                <a:gd name="connsiteX3" fmla="*/ 1438 w 98174"/>
                <a:gd name="connsiteY3" fmla="*/ 56538 h 98174"/>
                <a:gd name="connsiteX4" fmla="*/ 32972 w 98174"/>
                <a:gd name="connsiteY4" fmla="*/ 4721 h 98174"/>
                <a:gd name="connsiteX5" fmla="*/ 46461 w 98174"/>
                <a:gd name="connsiteY5" fmla="*/ 1442 h 98174"/>
                <a:gd name="connsiteX6" fmla="*/ 98277 w 98174"/>
                <a:gd name="connsiteY6" fmla="*/ 32976 h 98174"/>
                <a:gd name="connsiteX7" fmla="*/ 101556 w 98174"/>
                <a:gd name="connsiteY7" fmla="*/ 46465 h 98174"/>
                <a:gd name="connsiteX8" fmla="*/ 70023 w 98174"/>
                <a:gd name="connsiteY8" fmla="*/ 98282 h 98174"/>
                <a:gd name="connsiteX9" fmla="*/ 61639 w 98174"/>
                <a:gd name="connsiteY9" fmla="*/ 102994 h 98174"/>
                <a:gd name="connsiteX10" fmla="*/ 23331 w 98174"/>
                <a:gd name="connsiteY10" fmla="*/ 58344 h 98174"/>
                <a:gd name="connsiteX11" fmla="*/ 58360 w 98174"/>
                <a:gd name="connsiteY11" fmla="*/ 79668 h 98174"/>
                <a:gd name="connsiteX12" fmla="*/ 79683 w 98174"/>
                <a:gd name="connsiteY12" fmla="*/ 44639 h 98174"/>
                <a:gd name="connsiteX13" fmla="*/ 44654 w 98174"/>
                <a:gd name="connsiteY13" fmla="*/ 23316 h 98174"/>
                <a:gd name="connsiteX14" fmla="*/ 23331 w 98174"/>
                <a:gd name="connsiteY14" fmla="*/ 58344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74" h="98174">
                  <a:moveTo>
                    <a:pt x="61639" y="102994"/>
                  </a:moveTo>
                  <a:cubicBezTo>
                    <a:pt x="59891" y="102994"/>
                    <a:pt x="58124" y="102543"/>
                    <a:pt x="56533" y="101561"/>
                  </a:cubicBezTo>
                  <a:lnTo>
                    <a:pt x="4717" y="70027"/>
                  </a:lnTo>
                  <a:cubicBezTo>
                    <a:pt x="83" y="67200"/>
                    <a:pt x="-1390" y="61172"/>
                    <a:pt x="1438" y="56538"/>
                  </a:cubicBezTo>
                  <a:lnTo>
                    <a:pt x="32972" y="4721"/>
                  </a:lnTo>
                  <a:cubicBezTo>
                    <a:pt x="35799" y="68"/>
                    <a:pt x="41827" y="-1385"/>
                    <a:pt x="46461" y="1442"/>
                  </a:cubicBezTo>
                  <a:lnTo>
                    <a:pt x="98277" y="32976"/>
                  </a:lnTo>
                  <a:cubicBezTo>
                    <a:pt x="102911" y="35804"/>
                    <a:pt x="104384" y="41831"/>
                    <a:pt x="101556" y="46465"/>
                  </a:cubicBezTo>
                  <a:lnTo>
                    <a:pt x="70023" y="98282"/>
                  </a:lnTo>
                  <a:cubicBezTo>
                    <a:pt x="68177" y="101325"/>
                    <a:pt x="64937" y="102994"/>
                    <a:pt x="61639" y="102994"/>
                  </a:cubicBezTo>
                  <a:close/>
                  <a:moveTo>
                    <a:pt x="23331" y="58344"/>
                  </a:moveTo>
                  <a:lnTo>
                    <a:pt x="58360" y="79668"/>
                  </a:lnTo>
                  <a:lnTo>
                    <a:pt x="79683" y="44639"/>
                  </a:lnTo>
                  <a:lnTo>
                    <a:pt x="44654" y="23316"/>
                  </a:lnTo>
                  <a:lnTo>
                    <a:pt x="23331" y="5834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手繪多邊形: 圖案 22">
              <a:extLst>
                <a:ext uri="{FF2B5EF4-FFF2-40B4-BE49-F238E27FC236}">
                  <a16:creationId xmlns:a16="http://schemas.microsoft.com/office/drawing/2014/main" id="{183FC6E7-7D81-4139-9279-B71198BDA3CC}"/>
                </a:ext>
              </a:extLst>
            </p:cNvPr>
            <p:cNvSpPr/>
            <p:nvPr/>
          </p:nvSpPr>
          <p:spPr>
            <a:xfrm>
              <a:off x="4306214" y="3638493"/>
              <a:ext cx="235620" cy="235620"/>
            </a:xfrm>
            <a:custGeom>
              <a:avLst/>
              <a:gdLst>
                <a:gd name="connsiteX0" fmla="*/ 122071 w 235619"/>
                <a:gd name="connsiteY0" fmla="*/ 244161 h 235619"/>
                <a:gd name="connsiteX1" fmla="*/ 110564 w 235619"/>
                <a:gd name="connsiteY1" fmla="*/ 243650 h 235619"/>
                <a:gd name="connsiteX2" fmla="*/ 101709 w 235619"/>
                <a:gd name="connsiteY2" fmla="*/ 232949 h 235619"/>
                <a:gd name="connsiteX3" fmla="*/ 112410 w 235619"/>
                <a:gd name="connsiteY3" fmla="*/ 224094 h 235619"/>
                <a:gd name="connsiteX4" fmla="*/ 122071 w 235619"/>
                <a:gd name="connsiteY4" fmla="*/ 224526 h 235619"/>
                <a:gd name="connsiteX5" fmla="*/ 224526 w 235619"/>
                <a:gd name="connsiteY5" fmla="*/ 122090 h 235619"/>
                <a:gd name="connsiteX6" fmla="*/ 122071 w 235619"/>
                <a:gd name="connsiteY6" fmla="*/ 19635 h 235619"/>
                <a:gd name="connsiteX7" fmla="*/ 19635 w 235619"/>
                <a:gd name="connsiteY7" fmla="*/ 122090 h 235619"/>
                <a:gd name="connsiteX8" fmla="*/ 9817 w 235619"/>
                <a:gd name="connsiteY8" fmla="*/ 131908 h 235619"/>
                <a:gd name="connsiteX9" fmla="*/ 0 w 235619"/>
                <a:gd name="connsiteY9" fmla="*/ 122090 h 235619"/>
                <a:gd name="connsiteX10" fmla="*/ 122071 w 235619"/>
                <a:gd name="connsiteY10" fmla="*/ 0 h 235619"/>
                <a:gd name="connsiteX11" fmla="*/ 244161 w 235619"/>
                <a:gd name="connsiteY11" fmla="*/ 122090 h 235619"/>
                <a:gd name="connsiteX12" fmla="*/ 122071 w 235619"/>
                <a:gd name="connsiteY12" fmla="*/ 244161 h 23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619" h="235619">
                  <a:moveTo>
                    <a:pt x="122071" y="244161"/>
                  </a:moveTo>
                  <a:cubicBezTo>
                    <a:pt x="118202" y="244161"/>
                    <a:pt x="114354" y="243984"/>
                    <a:pt x="110564" y="243650"/>
                  </a:cubicBezTo>
                  <a:cubicBezTo>
                    <a:pt x="105185" y="243140"/>
                    <a:pt x="101199" y="238349"/>
                    <a:pt x="101709" y="232949"/>
                  </a:cubicBezTo>
                  <a:cubicBezTo>
                    <a:pt x="102220" y="227569"/>
                    <a:pt x="106814" y="223839"/>
                    <a:pt x="112410" y="224094"/>
                  </a:cubicBezTo>
                  <a:cubicBezTo>
                    <a:pt x="115591" y="224408"/>
                    <a:pt x="118811" y="224526"/>
                    <a:pt x="122071" y="224526"/>
                  </a:cubicBezTo>
                  <a:cubicBezTo>
                    <a:pt x="178560" y="224526"/>
                    <a:pt x="224526" y="178580"/>
                    <a:pt x="224526" y="122090"/>
                  </a:cubicBezTo>
                  <a:cubicBezTo>
                    <a:pt x="224526" y="65600"/>
                    <a:pt x="178560" y="19635"/>
                    <a:pt x="122071" y="19635"/>
                  </a:cubicBezTo>
                  <a:cubicBezTo>
                    <a:pt x="65581" y="19635"/>
                    <a:pt x="19635" y="65600"/>
                    <a:pt x="19635" y="122090"/>
                  </a:cubicBezTo>
                  <a:cubicBezTo>
                    <a:pt x="19635" y="127510"/>
                    <a:pt x="15237" y="131908"/>
                    <a:pt x="9817" y="131908"/>
                  </a:cubicBezTo>
                  <a:cubicBezTo>
                    <a:pt x="4398" y="131908"/>
                    <a:pt x="0" y="127510"/>
                    <a:pt x="0" y="122090"/>
                  </a:cubicBezTo>
                  <a:cubicBezTo>
                    <a:pt x="0" y="54762"/>
                    <a:pt x="54762" y="0"/>
                    <a:pt x="122071" y="0"/>
                  </a:cubicBezTo>
                  <a:cubicBezTo>
                    <a:pt x="189399" y="0"/>
                    <a:pt x="244161" y="54762"/>
                    <a:pt x="244161" y="122090"/>
                  </a:cubicBezTo>
                  <a:cubicBezTo>
                    <a:pt x="244141" y="189399"/>
                    <a:pt x="189379" y="244161"/>
                    <a:pt x="122071" y="2441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4" name="手繪多邊形: 圖案 23">
              <a:extLst>
                <a:ext uri="{FF2B5EF4-FFF2-40B4-BE49-F238E27FC236}">
                  <a16:creationId xmlns:a16="http://schemas.microsoft.com/office/drawing/2014/main" id="{6F4CE9E2-7F95-4298-9D37-7805806E6D80}"/>
                </a:ext>
              </a:extLst>
            </p:cNvPr>
            <p:cNvSpPr/>
            <p:nvPr/>
          </p:nvSpPr>
          <p:spPr>
            <a:xfrm>
              <a:off x="4025041" y="3570477"/>
              <a:ext cx="157080" cy="196350"/>
            </a:xfrm>
            <a:custGeom>
              <a:avLst/>
              <a:gdLst>
                <a:gd name="connsiteX0" fmla="*/ 155254 w 157079"/>
                <a:gd name="connsiteY0" fmla="*/ 199943 h 196349"/>
                <a:gd name="connsiteX1" fmla="*/ 145593 w 157079"/>
                <a:gd name="connsiteY1" fmla="*/ 191794 h 196349"/>
                <a:gd name="connsiteX2" fmla="*/ 115925 w 157079"/>
                <a:gd name="connsiteY2" fmla="*/ 19635 h 196349"/>
                <a:gd name="connsiteX3" fmla="*/ 9817 w 157079"/>
                <a:gd name="connsiteY3" fmla="*/ 19635 h 196349"/>
                <a:gd name="connsiteX4" fmla="*/ 0 w 157079"/>
                <a:gd name="connsiteY4" fmla="*/ 9817 h 196349"/>
                <a:gd name="connsiteX5" fmla="*/ 9817 w 157079"/>
                <a:gd name="connsiteY5" fmla="*/ 0 h 196349"/>
                <a:gd name="connsiteX6" fmla="*/ 124191 w 157079"/>
                <a:gd name="connsiteY6" fmla="*/ 0 h 196349"/>
                <a:gd name="connsiteX7" fmla="*/ 133871 w 157079"/>
                <a:gd name="connsiteY7" fmla="*/ 8149 h 196349"/>
                <a:gd name="connsiteX8" fmla="*/ 164953 w 157079"/>
                <a:gd name="connsiteY8" fmla="*/ 188456 h 196349"/>
                <a:gd name="connsiteX9" fmla="*/ 156942 w 157079"/>
                <a:gd name="connsiteY9" fmla="*/ 199805 h 196349"/>
                <a:gd name="connsiteX10" fmla="*/ 155254 w 157079"/>
                <a:gd name="connsiteY10" fmla="*/ 199943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079" h="196349">
                  <a:moveTo>
                    <a:pt x="155254" y="199943"/>
                  </a:moveTo>
                  <a:cubicBezTo>
                    <a:pt x="150581" y="199943"/>
                    <a:pt x="146418" y="196566"/>
                    <a:pt x="145593" y="191794"/>
                  </a:cubicBezTo>
                  <a:lnTo>
                    <a:pt x="115925" y="19635"/>
                  </a:lnTo>
                  <a:lnTo>
                    <a:pt x="9817" y="19635"/>
                  </a:lnTo>
                  <a:cubicBezTo>
                    <a:pt x="4398" y="19635"/>
                    <a:pt x="0" y="15237"/>
                    <a:pt x="0" y="9817"/>
                  </a:cubicBezTo>
                  <a:cubicBezTo>
                    <a:pt x="0" y="4398"/>
                    <a:pt x="4379" y="0"/>
                    <a:pt x="9817" y="0"/>
                  </a:cubicBezTo>
                  <a:lnTo>
                    <a:pt x="124191" y="0"/>
                  </a:lnTo>
                  <a:cubicBezTo>
                    <a:pt x="128962" y="0"/>
                    <a:pt x="133047" y="3436"/>
                    <a:pt x="133871" y="8149"/>
                  </a:cubicBezTo>
                  <a:lnTo>
                    <a:pt x="164953" y="188456"/>
                  </a:lnTo>
                  <a:cubicBezTo>
                    <a:pt x="165876" y="193797"/>
                    <a:pt x="162283" y="198883"/>
                    <a:pt x="156942" y="199805"/>
                  </a:cubicBezTo>
                  <a:cubicBezTo>
                    <a:pt x="156373" y="199904"/>
                    <a:pt x="155803" y="199943"/>
                    <a:pt x="155254" y="19994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5" name="手繪多邊形: 圖案 24">
              <a:extLst>
                <a:ext uri="{FF2B5EF4-FFF2-40B4-BE49-F238E27FC236}">
                  <a16:creationId xmlns:a16="http://schemas.microsoft.com/office/drawing/2014/main" id="{BA435F4B-296C-4BE3-BC38-91E5DC1CB334}"/>
                </a:ext>
              </a:extLst>
            </p:cNvPr>
            <p:cNvSpPr/>
            <p:nvPr/>
          </p:nvSpPr>
          <p:spPr>
            <a:xfrm>
              <a:off x="4417937" y="3638512"/>
              <a:ext cx="19635" cy="117810"/>
            </a:xfrm>
            <a:custGeom>
              <a:avLst/>
              <a:gdLst>
                <a:gd name="connsiteX0" fmla="*/ 9817 w 19634"/>
                <a:gd name="connsiteY0" fmla="*/ 135108 h 117809"/>
                <a:gd name="connsiteX1" fmla="*/ 0 w 19634"/>
                <a:gd name="connsiteY1" fmla="*/ 125291 h 117809"/>
                <a:gd name="connsiteX2" fmla="*/ 0 w 19634"/>
                <a:gd name="connsiteY2" fmla="*/ 9817 h 117809"/>
                <a:gd name="connsiteX3" fmla="*/ 9817 w 19634"/>
                <a:gd name="connsiteY3" fmla="*/ 0 h 117809"/>
                <a:gd name="connsiteX4" fmla="*/ 19635 w 19634"/>
                <a:gd name="connsiteY4" fmla="*/ 9817 h 117809"/>
                <a:gd name="connsiteX5" fmla="*/ 19635 w 19634"/>
                <a:gd name="connsiteY5" fmla="*/ 125291 h 117809"/>
                <a:gd name="connsiteX6" fmla="*/ 9817 w 19634"/>
                <a:gd name="connsiteY6" fmla="*/ 135108 h 1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 h="117809">
                  <a:moveTo>
                    <a:pt x="9817" y="135108"/>
                  </a:moveTo>
                  <a:cubicBezTo>
                    <a:pt x="4398" y="135108"/>
                    <a:pt x="0" y="130710"/>
                    <a:pt x="0" y="125291"/>
                  </a:cubicBezTo>
                  <a:lnTo>
                    <a:pt x="0" y="9817"/>
                  </a:lnTo>
                  <a:cubicBezTo>
                    <a:pt x="0" y="4398"/>
                    <a:pt x="4398" y="0"/>
                    <a:pt x="9817" y="0"/>
                  </a:cubicBezTo>
                  <a:cubicBezTo>
                    <a:pt x="15237" y="0"/>
                    <a:pt x="19635" y="4398"/>
                    <a:pt x="19635" y="9817"/>
                  </a:cubicBezTo>
                  <a:lnTo>
                    <a:pt x="19635" y="125291"/>
                  </a:lnTo>
                  <a:cubicBezTo>
                    <a:pt x="19635" y="130710"/>
                    <a:pt x="15256" y="135108"/>
                    <a:pt x="9817" y="13510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6" name="手繪多邊形: 圖案 25">
              <a:extLst>
                <a:ext uri="{FF2B5EF4-FFF2-40B4-BE49-F238E27FC236}">
                  <a16:creationId xmlns:a16="http://schemas.microsoft.com/office/drawing/2014/main" id="{C0FD0389-2180-4D20-A147-704EAEA64DD5}"/>
                </a:ext>
              </a:extLst>
            </p:cNvPr>
            <p:cNvSpPr/>
            <p:nvPr/>
          </p:nvSpPr>
          <p:spPr>
            <a:xfrm>
              <a:off x="4339412" y="3671710"/>
              <a:ext cx="176715" cy="176715"/>
            </a:xfrm>
            <a:custGeom>
              <a:avLst/>
              <a:gdLst>
                <a:gd name="connsiteX0" fmla="*/ 167943 w 176714"/>
                <a:gd name="connsiteY0" fmla="*/ 177780 h 176714"/>
                <a:gd name="connsiteX1" fmla="*/ 160992 w 176714"/>
                <a:gd name="connsiteY1" fmla="*/ 174913 h 176714"/>
                <a:gd name="connsiteX2" fmla="*/ 2872 w 176714"/>
                <a:gd name="connsiteY2" fmla="*/ 16754 h 176714"/>
                <a:gd name="connsiteX3" fmla="*/ 2872 w 176714"/>
                <a:gd name="connsiteY3" fmla="*/ 2872 h 176714"/>
                <a:gd name="connsiteX4" fmla="*/ 16754 w 176714"/>
                <a:gd name="connsiteY4" fmla="*/ 2872 h 176714"/>
                <a:gd name="connsiteX5" fmla="*/ 174894 w 176714"/>
                <a:gd name="connsiteY5" fmla="*/ 161031 h 176714"/>
                <a:gd name="connsiteX6" fmla="*/ 174894 w 176714"/>
                <a:gd name="connsiteY6" fmla="*/ 174913 h 176714"/>
                <a:gd name="connsiteX7" fmla="*/ 167943 w 176714"/>
                <a:gd name="connsiteY7" fmla="*/ 177780 h 1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14" h="176714">
                  <a:moveTo>
                    <a:pt x="167943" y="177780"/>
                  </a:moveTo>
                  <a:cubicBezTo>
                    <a:pt x="165430" y="177780"/>
                    <a:pt x="162916" y="176818"/>
                    <a:pt x="160992" y="174913"/>
                  </a:cubicBezTo>
                  <a:lnTo>
                    <a:pt x="2872" y="16754"/>
                  </a:lnTo>
                  <a:cubicBezTo>
                    <a:pt x="-957" y="12925"/>
                    <a:pt x="-957" y="6700"/>
                    <a:pt x="2872" y="2872"/>
                  </a:cubicBezTo>
                  <a:cubicBezTo>
                    <a:pt x="6700" y="-957"/>
                    <a:pt x="12925" y="-957"/>
                    <a:pt x="16754" y="2872"/>
                  </a:cubicBezTo>
                  <a:lnTo>
                    <a:pt x="174894" y="161031"/>
                  </a:lnTo>
                  <a:cubicBezTo>
                    <a:pt x="178722" y="164860"/>
                    <a:pt x="178722" y="171084"/>
                    <a:pt x="174894" y="174913"/>
                  </a:cubicBezTo>
                  <a:cubicBezTo>
                    <a:pt x="172969" y="176818"/>
                    <a:pt x="170456" y="177780"/>
                    <a:pt x="167943" y="17778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手繪多邊形: 圖案 26">
              <a:extLst>
                <a:ext uri="{FF2B5EF4-FFF2-40B4-BE49-F238E27FC236}">
                  <a16:creationId xmlns:a16="http://schemas.microsoft.com/office/drawing/2014/main" id="{C80CC327-84C4-4FC1-9DFC-59310BB0B413}"/>
                </a:ext>
              </a:extLst>
            </p:cNvPr>
            <p:cNvSpPr/>
            <p:nvPr/>
          </p:nvSpPr>
          <p:spPr>
            <a:xfrm>
              <a:off x="4417932" y="3673929"/>
              <a:ext cx="98175" cy="98175"/>
            </a:xfrm>
            <a:custGeom>
              <a:avLst/>
              <a:gdLst>
                <a:gd name="connsiteX0" fmla="*/ 9822 w 98174"/>
                <a:gd name="connsiteY0" fmla="*/ 99692 h 98174"/>
                <a:gd name="connsiteX1" fmla="*/ 2872 w 98174"/>
                <a:gd name="connsiteY1" fmla="*/ 96825 h 98174"/>
                <a:gd name="connsiteX2" fmla="*/ 2872 w 98174"/>
                <a:gd name="connsiteY2" fmla="*/ 82943 h 98174"/>
                <a:gd name="connsiteX3" fmla="*/ 82943 w 98174"/>
                <a:gd name="connsiteY3" fmla="*/ 2872 h 98174"/>
                <a:gd name="connsiteX4" fmla="*/ 96825 w 98174"/>
                <a:gd name="connsiteY4" fmla="*/ 2872 h 98174"/>
                <a:gd name="connsiteX5" fmla="*/ 96825 w 98174"/>
                <a:gd name="connsiteY5" fmla="*/ 16754 h 98174"/>
                <a:gd name="connsiteX6" fmla="*/ 16754 w 98174"/>
                <a:gd name="connsiteY6" fmla="*/ 96825 h 98174"/>
                <a:gd name="connsiteX7" fmla="*/ 9822 w 98174"/>
                <a:gd name="connsiteY7" fmla="*/ 99692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4" h="98174">
                  <a:moveTo>
                    <a:pt x="9822" y="99692"/>
                  </a:moveTo>
                  <a:cubicBezTo>
                    <a:pt x="7309" y="99692"/>
                    <a:pt x="4796" y="98730"/>
                    <a:pt x="2872" y="96825"/>
                  </a:cubicBezTo>
                  <a:cubicBezTo>
                    <a:pt x="-957" y="92996"/>
                    <a:pt x="-957" y="86772"/>
                    <a:pt x="2872" y="82943"/>
                  </a:cubicBezTo>
                  <a:lnTo>
                    <a:pt x="82943" y="2872"/>
                  </a:lnTo>
                  <a:cubicBezTo>
                    <a:pt x="86772" y="-957"/>
                    <a:pt x="92996" y="-957"/>
                    <a:pt x="96825" y="2872"/>
                  </a:cubicBezTo>
                  <a:cubicBezTo>
                    <a:pt x="100654" y="6700"/>
                    <a:pt x="100654" y="12925"/>
                    <a:pt x="96825" y="16754"/>
                  </a:cubicBezTo>
                  <a:lnTo>
                    <a:pt x="16754" y="96825"/>
                  </a:lnTo>
                  <a:cubicBezTo>
                    <a:pt x="14849" y="98730"/>
                    <a:pt x="12336" y="99692"/>
                    <a:pt x="9822" y="9969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8" name="手繪多邊形: 圖案 27">
              <a:extLst>
                <a:ext uri="{FF2B5EF4-FFF2-40B4-BE49-F238E27FC236}">
                  <a16:creationId xmlns:a16="http://schemas.microsoft.com/office/drawing/2014/main" id="{DF52C292-70B5-4923-AB04-734C0EB0E06D}"/>
                </a:ext>
              </a:extLst>
            </p:cNvPr>
            <p:cNvSpPr/>
            <p:nvPr/>
          </p:nvSpPr>
          <p:spPr>
            <a:xfrm>
              <a:off x="4417937" y="3750785"/>
              <a:ext cx="117810" cy="19635"/>
            </a:xfrm>
            <a:custGeom>
              <a:avLst/>
              <a:gdLst>
                <a:gd name="connsiteX0" fmla="*/ 122601 w 117809"/>
                <a:gd name="connsiteY0" fmla="*/ 19635 h 19634"/>
                <a:gd name="connsiteX1" fmla="*/ 9817 w 117809"/>
                <a:gd name="connsiteY1" fmla="*/ 19635 h 19634"/>
                <a:gd name="connsiteX2" fmla="*/ 0 w 117809"/>
                <a:gd name="connsiteY2" fmla="*/ 9817 h 19634"/>
                <a:gd name="connsiteX3" fmla="*/ 9817 w 117809"/>
                <a:gd name="connsiteY3" fmla="*/ 0 h 19634"/>
                <a:gd name="connsiteX4" fmla="*/ 122601 w 117809"/>
                <a:gd name="connsiteY4" fmla="*/ 0 h 19634"/>
                <a:gd name="connsiteX5" fmla="*/ 132418 w 117809"/>
                <a:gd name="connsiteY5" fmla="*/ 9817 h 19634"/>
                <a:gd name="connsiteX6" fmla="*/ 122601 w 117809"/>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9" h="19634">
                  <a:moveTo>
                    <a:pt x="122601" y="19635"/>
                  </a:moveTo>
                  <a:lnTo>
                    <a:pt x="9817" y="19635"/>
                  </a:lnTo>
                  <a:cubicBezTo>
                    <a:pt x="4398" y="19635"/>
                    <a:pt x="0" y="15237"/>
                    <a:pt x="0" y="9817"/>
                  </a:cubicBezTo>
                  <a:cubicBezTo>
                    <a:pt x="0" y="4398"/>
                    <a:pt x="4398" y="0"/>
                    <a:pt x="9817" y="0"/>
                  </a:cubicBezTo>
                  <a:lnTo>
                    <a:pt x="122601" y="0"/>
                  </a:lnTo>
                  <a:cubicBezTo>
                    <a:pt x="128020" y="0"/>
                    <a:pt x="132418" y="4398"/>
                    <a:pt x="132418" y="9817"/>
                  </a:cubicBezTo>
                  <a:cubicBezTo>
                    <a:pt x="132418" y="15237"/>
                    <a:pt x="128040" y="19635"/>
                    <a:pt x="122601"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29" name="群組 28">
            <a:extLst>
              <a:ext uri="{FF2B5EF4-FFF2-40B4-BE49-F238E27FC236}">
                <a16:creationId xmlns:a16="http://schemas.microsoft.com/office/drawing/2014/main" id="{54D2A0C6-8CE6-481F-9E6C-932CEB4A92DB}"/>
              </a:ext>
            </a:extLst>
          </p:cNvPr>
          <p:cNvGrpSpPr/>
          <p:nvPr/>
        </p:nvGrpSpPr>
        <p:grpSpPr>
          <a:xfrm>
            <a:off x="9355365" y="2047875"/>
            <a:ext cx="619496" cy="383562"/>
            <a:chOff x="5295924" y="3535174"/>
            <a:chExt cx="856068" cy="530036"/>
          </a:xfrm>
        </p:grpSpPr>
        <p:sp>
          <p:nvSpPr>
            <p:cNvPr id="30" name="手繪多邊形: 圖案 29">
              <a:extLst>
                <a:ext uri="{FF2B5EF4-FFF2-40B4-BE49-F238E27FC236}">
                  <a16:creationId xmlns:a16="http://schemas.microsoft.com/office/drawing/2014/main" id="{402A886B-D198-4416-AA64-EB69670E8F7C}"/>
                </a:ext>
              </a:extLst>
            </p:cNvPr>
            <p:cNvSpPr/>
            <p:nvPr/>
          </p:nvSpPr>
          <p:spPr>
            <a:xfrm>
              <a:off x="5295924" y="3535174"/>
              <a:ext cx="856068" cy="103766"/>
            </a:xfrm>
            <a:custGeom>
              <a:avLst/>
              <a:gdLst>
                <a:gd name="connsiteX0" fmla="*/ 843097 w 856068"/>
                <a:gd name="connsiteY0" fmla="*/ 114947 h 103765"/>
                <a:gd name="connsiteX1" fmla="*/ 12971 w 856068"/>
                <a:gd name="connsiteY1" fmla="*/ 114947 h 103765"/>
                <a:gd name="connsiteX2" fmla="*/ 0 w 856068"/>
                <a:gd name="connsiteY2" fmla="*/ 101976 h 103765"/>
                <a:gd name="connsiteX3" fmla="*/ 0 w 856068"/>
                <a:gd name="connsiteY3" fmla="*/ 12971 h 103765"/>
                <a:gd name="connsiteX4" fmla="*/ 12971 w 856068"/>
                <a:gd name="connsiteY4" fmla="*/ 0 h 103765"/>
                <a:gd name="connsiteX5" fmla="*/ 843097 w 856068"/>
                <a:gd name="connsiteY5" fmla="*/ 0 h 103765"/>
                <a:gd name="connsiteX6" fmla="*/ 856068 w 856068"/>
                <a:gd name="connsiteY6" fmla="*/ 12971 h 103765"/>
                <a:gd name="connsiteX7" fmla="*/ 856068 w 856068"/>
                <a:gd name="connsiteY7" fmla="*/ 102002 h 103765"/>
                <a:gd name="connsiteX8" fmla="*/ 843097 w 856068"/>
                <a:gd name="connsiteY8" fmla="*/ 114947 h 103765"/>
                <a:gd name="connsiteX9" fmla="*/ 25941 w 856068"/>
                <a:gd name="connsiteY9" fmla="*/ 89005 h 103765"/>
                <a:gd name="connsiteX10" fmla="*/ 830127 w 856068"/>
                <a:gd name="connsiteY10" fmla="*/ 89005 h 103765"/>
                <a:gd name="connsiteX11" fmla="*/ 830127 w 856068"/>
                <a:gd name="connsiteY11" fmla="*/ 25941 h 103765"/>
                <a:gd name="connsiteX12" fmla="*/ 25941 w 856068"/>
                <a:gd name="connsiteY12" fmla="*/ 25941 h 103765"/>
                <a:gd name="connsiteX13" fmla="*/ 25941 w 856068"/>
                <a:gd name="connsiteY13" fmla="*/ 89005 h 10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068" h="103765">
                  <a:moveTo>
                    <a:pt x="843097" y="114947"/>
                  </a:moveTo>
                  <a:lnTo>
                    <a:pt x="12971" y="114947"/>
                  </a:lnTo>
                  <a:cubicBezTo>
                    <a:pt x="5811" y="114947"/>
                    <a:pt x="0" y="109136"/>
                    <a:pt x="0" y="101976"/>
                  </a:cubicBezTo>
                  <a:lnTo>
                    <a:pt x="0" y="12971"/>
                  </a:lnTo>
                  <a:cubicBezTo>
                    <a:pt x="0" y="5811"/>
                    <a:pt x="5811" y="0"/>
                    <a:pt x="12971" y="0"/>
                  </a:cubicBezTo>
                  <a:lnTo>
                    <a:pt x="843097" y="0"/>
                  </a:lnTo>
                  <a:cubicBezTo>
                    <a:pt x="850257" y="0"/>
                    <a:pt x="856068" y="5811"/>
                    <a:pt x="856068" y="12971"/>
                  </a:cubicBezTo>
                  <a:lnTo>
                    <a:pt x="856068" y="102002"/>
                  </a:lnTo>
                  <a:cubicBezTo>
                    <a:pt x="856068" y="109162"/>
                    <a:pt x="850257" y="114947"/>
                    <a:pt x="843097" y="114947"/>
                  </a:cubicBezTo>
                  <a:close/>
                  <a:moveTo>
                    <a:pt x="25941" y="89005"/>
                  </a:moveTo>
                  <a:lnTo>
                    <a:pt x="830127" y="89005"/>
                  </a:lnTo>
                  <a:lnTo>
                    <a:pt x="830127" y="25941"/>
                  </a:lnTo>
                  <a:lnTo>
                    <a:pt x="25941" y="25941"/>
                  </a:lnTo>
                  <a:lnTo>
                    <a:pt x="25941" y="89005"/>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1" name="手繪多邊形: 圖案 30">
              <a:extLst>
                <a:ext uri="{FF2B5EF4-FFF2-40B4-BE49-F238E27FC236}">
                  <a16:creationId xmlns:a16="http://schemas.microsoft.com/office/drawing/2014/main" id="{434E511D-B795-47EC-B3FA-2A5404644082}"/>
                </a:ext>
              </a:extLst>
            </p:cNvPr>
            <p:cNvSpPr/>
            <p:nvPr/>
          </p:nvSpPr>
          <p:spPr>
            <a:xfrm>
              <a:off x="5326230" y="3624180"/>
              <a:ext cx="181590" cy="441005"/>
            </a:xfrm>
            <a:custGeom>
              <a:avLst/>
              <a:gdLst>
                <a:gd name="connsiteX0" fmla="*/ 51047 w 181590"/>
                <a:gd name="connsiteY0" fmla="*/ 459034 h 441004"/>
                <a:gd name="connsiteX1" fmla="*/ 12965 w 181590"/>
                <a:gd name="connsiteY1" fmla="*/ 459034 h 441004"/>
                <a:gd name="connsiteX2" fmla="*/ 3029 w 181590"/>
                <a:gd name="connsiteY2" fmla="*/ 454391 h 441004"/>
                <a:gd name="connsiteX3" fmla="*/ 202 w 181590"/>
                <a:gd name="connsiteY3" fmla="*/ 443806 h 441004"/>
                <a:gd name="connsiteX4" fmla="*/ 76366 w 181590"/>
                <a:gd name="connsiteY4" fmla="*/ 10714 h 441004"/>
                <a:gd name="connsiteX5" fmla="*/ 89129 w 181590"/>
                <a:gd name="connsiteY5" fmla="*/ 0 h 441004"/>
                <a:gd name="connsiteX6" fmla="*/ 178004 w 181590"/>
                <a:gd name="connsiteY6" fmla="*/ 0 h 441004"/>
                <a:gd name="connsiteX7" fmla="*/ 188381 w 181590"/>
                <a:gd name="connsiteY7" fmla="*/ 5188 h 441004"/>
                <a:gd name="connsiteX8" fmla="*/ 190430 w 181590"/>
                <a:gd name="connsiteY8" fmla="*/ 16603 h 441004"/>
                <a:gd name="connsiteX9" fmla="*/ 63473 w 181590"/>
                <a:gd name="connsiteY9" fmla="*/ 449721 h 441004"/>
                <a:gd name="connsiteX10" fmla="*/ 51047 w 181590"/>
                <a:gd name="connsiteY10" fmla="*/ 459034 h 441004"/>
                <a:gd name="connsiteX11" fmla="*/ 28426 w 181590"/>
                <a:gd name="connsiteY11" fmla="*/ 433093 h 441004"/>
                <a:gd name="connsiteX12" fmla="*/ 41345 w 181590"/>
                <a:gd name="connsiteY12" fmla="*/ 433093 h 441004"/>
                <a:gd name="connsiteX13" fmla="*/ 160701 w 181590"/>
                <a:gd name="connsiteY13" fmla="*/ 25941 h 441004"/>
                <a:gd name="connsiteX14" fmla="*/ 100024 w 181590"/>
                <a:gd name="connsiteY14" fmla="*/ 25941 h 441004"/>
                <a:gd name="connsiteX15" fmla="*/ 28426 w 181590"/>
                <a:gd name="connsiteY15" fmla="*/ 433093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51047" y="459034"/>
                  </a:moveTo>
                  <a:lnTo>
                    <a:pt x="12965" y="459034"/>
                  </a:lnTo>
                  <a:cubicBezTo>
                    <a:pt x="9151" y="459034"/>
                    <a:pt x="5494" y="457348"/>
                    <a:pt x="3029" y="454391"/>
                  </a:cubicBezTo>
                  <a:cubicBezTo>
                    <a:pt x="565" y="451433"/>
                    <a:pt x="-473" y="447568"/>
                    <a:pt x="202" y="443806"/>
                  </a:cubicBezTo>
                  <a:lnTo>
                    <a:pt x="76366" y="10714"/>
                  </a:lnTo>
                  <a:cubicBezTo>
                    <a:pt x="77455" y="4540"/>
                    <a:pt x="82825" y="0"/>
                    <a:pt x="89129" y="0"/>
                  </a:cubicBezTo>
                  <a:lnTo>
                    <a:pt x="178004" y="0"/>
                  </a:lnTo>
                  <a:cubicBezTo>
                    <a:pt x="182077" y="0"/>
                    <a:pt x="185942" y="1920"/>
                    <a:pt x="188381" y="5188"/>
                  </a:cubicBezTo>
                  <a:cubicBezTo>
                    <a:pt x="190819" y="8457"/>
                    <a:pt x="191598" y="12685"/>
                    <a:pt x="190430" y="16603"/>
                  </a:cubicBezTo>
                  <a:lnTo>
                    <a:pt x="63473" y="449721"/>
                  </a:lnTo>
                  <a:cubicBezTo>
                    <a:pt x="61864" y="455247"/>
                    <a:pt x="56780" y="459034"/>
                    <a:pt x="51047" y="459034"/>
                  </a:cubicBezTo>
                  <a:close/>
                  <a:moveTo>
                    <a:pt x="28426" y="433093"/>
                  </a:moveTo>
                  <a:lnTo>
                    <a:pt x="41345" y="433093"/>
                  </a:lnTo>
                  <a:lnTo>
                    <a:pt x="160701" y="25941"/>
                  </a:lnTo>
                  <a:lnTo>
                    <a:pt x="100024" y="25941"/>
                  </a:lnTo>
                  <a:lnTo>
                    <a:pt x="28426" y="433093"/>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2" name="手繪多邊形: 圖案 31">
              <a:extLst>
                <a:ext uri="{FF2B5EF4-FFF2-40B4-BE49-F238E27FC236}">
                  <a16:creationId xmlns:a16="http://schemas.microsoft.com/office/drawing/2014/main" id="{B82FB32A-3A16-48BF-A051-D58C5D3A3BCC}"/>
                </a:ext>
              </a:extLst>
            </p:cNvPr>
            <p:cNvSpPr/>
            <p:nvPr/>
          </p:nvSpPr>
          <p:spPr>
            <a:xfrm>
              <a:off x="5908361" y="3624205"/>
              <a:ext cx="181590" cy="441005"/>
            </a:xfrm>
            <a:custGeom>
              <a:avLst/>
              <a:gdLst>
                <a:gd name="connsiteX0" fmla="*/ 178025 w 181590"/>
                <a:gd name="connsiteY0" fmla="*/ 459008 h 441004"/>
                <a:gd name="connsiteX1" fmla="*/ 139917 w 181590"/>
                <a:gd name="connsiteY1" fmla="*/ 459008 h 441004"/>
                <a:gd name="connsiteX2" fmla="*/ 127491 w 181590"/>
                <a:gd name="connsiteY2" fmla="*/ 449695 h 441004"/>
                <a:gd name="connsiteX3" fmla="*/ 533 w 181590"/>
                <a:gd name="connsiteY3" fmla="*/ 16603 h 441004"/>
                <a:gd name="connsiteX4" fmla="*/ 2583 w 181590"/>
                <a:gd name="connsiteY4" fmla="*/ 5188 h 441004"/>
                <a:gd name="connsiteX5" fmla="*/ 12959 w 181590"/>
                <a:gd name="connsiteY5" fmla="*/ 0 h 441004"/>
                <a:gd name="connsiteX6" fmla="*/ 101835 w 181590"/>
                <a:gd name="connsiteY6" fmla="*/ 0 h 441004"/>
                <a:gd name="connsiteX7" fmla="*/ 114598 w 181590"/>
                <a:gd name="connsiteY7" fmla="*/ 10714 h 441004"/>
                <a:gd name="connsiteX8" fmla="*/ 190788 w 181590"/>
                <a:gd name="connsiteY8" fmla="*/ 443806 h 441004"/>
                <a:gd name="connsiteX9" fmla="*/ 187960 w 181590"/>
                <a:gd name="connsiteY9" fmla="*/ 454391 h 441004"/>
                <a:gd name="connsiteX10" fmla="*/ 178025 w 181590"/>
                <a:gd name="connsiteY10" fmla="*/ 459008 h 441004"/>
                <a:gd name="connsiteX11" fmla="*/ 149619 w 181590"/>
                <a:gd name="connsiteY11" fmla="*/ 433067 h 441004"/>
                <a:gd name="connsiteX12" fmla="*/ 162564 w 181590"/>
                <a:gd name="connsiteY12" fmla="*/ 433067 h 441004"/>
                <a:gd name="connsiteX13" fmla="*/ 90939 w 181590"/>
                <a:gd name="connsiteY13" fmla="*/ 25916 h 441004"/>
                <a:gd name="connsiteX14" fmla="*/ 30288 w 181590"/>
                <a:gd name="connsiteY14" fmla="*/ 25916 h 441004"/>
                <a:gd name="connsiteX15" fmla="*/ 149619 w 181590"/>
                <a:gd name="connsiteY15" fmla="*/ 433067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178025" y="459008"/>
                  </a:moveTo>
                  <a:lnTo>
                    <a:pt x="139917" y="459008"/>
                  </a:lnTo>
                  <a:cubicBezTo>
                    <a:pt x="134158" y="459008"/>
                    <a:pt x="129099" y="455221"/>
                    <a:pt x="127491" y="449695"/>
                  </a:cubicBezTo>
                  <a:lnTo>
                    <a:pt x="533" y="16603"/>
                  </a:lnTo>
                  <a:cubicBezTo>
                    <a:pt x="-634" y="12685"/>
                    <a:pt x="144" y="8457"/>
                    <a:pt x="2583" y="5188"/>
                  </a:cubicBezTo>
                  <a:cubicBezTo>
                    <a:pt x="5047" y="1920"/>
                    <a:pt x="8886" y="0"/>
                    <a:pt x="12959" y="0"/>
                  </a:cubicBezTo>
                  <a:lnTo>
                    <a:pt x="101835" y="0"/>
                  </a:lnTo>
                  <a:cubicBezTo>
                    <a:pt x="108138" y="0"/>
                    <a:pt x="113508" y="4540"/>
                    <a:pt x="114598" y="10714"/>
                  </a:cubicBezTo>
                  <a:lnTo>
                    <a:pt x="190788" y="443806"/>
                  </a:lnTo>
                  <a:cubicBezTo>
                    <a:pt x="191436" y="447594"/>
                    <a:pt x="190399" y="451459"/>
                    <a:pt x="187960" y="454391"/>
                  </a:cubicBezTo>
                  <a:cubicBezTo>
                    <a:pt x="185522" y="457322"/>
                    <a:pt x="181838" y="459008"/>
                    <a:pt x="178025" y="459008"/>
                  </a:cubicBezTo>
                  <a:close/>
                  <a:moveTo>
                    <a:pt x="149619" y="433067"/>
                  </a:moveTo>
                  <a:lnTo>
                    <a:pt x="162564" y="433067"/>
                  </a:lnTo>
                  <a:lnTo>
                    <a:pt x="90939" y="25916"/>
                  </a:lnTo>
                  <a:lnTo>
                    <a:pt x="30288" y="25916"/>
                  </a:lnTo>
                  <a:lnTo>
                    <a:pt x="149619" y="43306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3" name="手繪多邊形: 圖案 32">
              <a:extLst>
                <a:ext uri="{FF2B5EF4-FFF2-40B4-BE49-F238E27FC236}">
                  <a16:creationId xmlns:a16="http://schemas.microsoft.com/office/drawing/2014/main" id="{10CC4B34-CB3B-43C7-8B87-9442E7808EA0}"/>
                </a:ext>
              </a:extLst>
            </p:cNvPr>
            <p:cNvSpPr/>
            <p:nvPr/>
          </p:nvSpPr>
          <p:spPr>
            <a:xfrm>
              <a:off x="5466333" y="3709216"/>
              <a:ext cx="492888" cy="25941"/>
            </a:xfrm>
            <a:custGeom>
              <a:avLst/>
              <a:gdLst>
                <a:gd name="connsiteX0" fmla="*/ 479917 w 492887"/>
                <a:gd name="connsiteY0" fmla="*/ 25941 h 25941"/>
                <a:gd name="connsiteX1" fmla="*/ 12971 w 492887"/>
                <a:gd name="connsiteY1" fmla="*/ 25941 h 25941"/>
                <a:gd name="connsiteX2" fmla="*/ 0 w 492887"/>
                <a:gd name="connsiteY2" fmla="*/ 12971 h 25941"/>
                <a:gd name="connsiteX3" fmla="*/ 12971 w 492887"/>
                <a:gd name="connsiteY3" fmla="*/ 0 h 25941"/>
                <a:gd name="connsiteX4" fmla="*/ 479917 w 492887"/>
                <a:gd name="connsiteY4" fmla="*/ 0 h 25941"/>
                <a:gd name="connsiteX5" fmla="*/ 492888 w 492887"/>
                <a:gd name="connsiteY5" fmla="*/ 12971 h 25941"/>
                <a:gd name="connsiteX6" fmla="*/ 479917 w 492887"/>
                <a:gd name="connsiteY6" fmla="*/ 25941 h 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887" h="25941">
                  <a:moveTo>
                    <a:pt x="479917" y="25941"/>
                  </a:moveTo>
                  <a:lnTo>
                    <a:pt x="12971" y="25941"/>
                  </a:lnTo>
                  <a:cubicBezTo>
                    <a:pt x="5811" y="25941"/>
                    <a:pt x="0" y="20131"/>
                    <a:pt x="0" y="12971"/>
                  </a:cubicBezTo>
                  <a:cubicBezTo>
                    <a:pt x="0" y="5811"/>
                    <a:pt x="5811" y="0"/>
                    <a:pt x="12971" y="0"/>
                  </a:cubicBezTo>
                  <a:lnTo>
                    <a:pt x="479917" y="0"/>
                  </a:lnTo>
                  <a:cubicBezTo>
                    <a:pt x="487077" y="0"/>
                    <a:pt x="492888" y="5811"/>
                    <a:pt x="492888" y="12971"/>
                  </a:cubicBezTo>
                  <a:cubicBezTo>
                    <a:pt x="492888" y="20131"/>
                    <a:pt x="487103" y="25941"/>
                    <a:pt x="479917" y="2594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34" name="群組 33">
            <a:extLst>
              <a:ext uri="{FF2B5EF4-FFF2-40B4-BE49-F238E27FC236}">
                <a16:creationId xmlns:a16="http://schemas.microsoft.com/office/drawing/2014/main" id="{759D0FD8-2673-4C75-87A7-2FC20AA271C5}"/>
              </a:ext>
            </a:extLst>
          </p:cNvPr>
          <p:cNvGrpSpPr/>
          <p:nvPr/>
        </p:nvGrpSpPr>
        <p:grpSpPr>
          <a:xfrm>
            <a:off x="1450979" y="1961692"/>
            <a:ext cx="463918" cy="530528"/>
            <a:chOff x="3207210" y="538160"/>
            <a:chExt cx="1719432" cy="1966312"/>
          </a:xfrm>
          <a:solidFill>
            <a:schemeClr val="bg1"/>
          </a:solidFill>
        </p:grpSpPr>
        <p:sp>
          <p:nvSpPr>
            <p:cNvPr id="35" name="手繪多邊形: 圖案 34">
              <a:extLst>
                <a:ext uri="{FF2B5EF4-FFF2-40B4-BE49-F238E27FC236}">
                  <a16:creationId xmlns:a16="http://schemas.microsoft.com/office/drawing/2014/main" id="{44BA1FFB-4BE7-4BF8-A193-47DE053D4861}"/>
                </a:ext>
              </a:extLst>
            </p:cNvPr>
            <p:cNvSpPr/>
            <p:nvPr/>
          </p:nvSpPr>
          <p:spPr>
            <a:xfrm>
              <a:off x="3207210" y="538160"/>
              <a:ext cx="1719432" cy="1966312"/>
            </a:xfrm>
            <a:custGeom>
              <a:avLst/>
              <a:gdLst>
                <a:gd name="connsiteX0" fmla="*/ 1548017 w 1719432"/>
                <a:gd name="connsiteY0" fmla="*/ 438085 h 1966312"/>
                <a:gd name="connsiteX1" fmla="*/ 1487044 w 1719432"/>
                <a:gd name="connsiteY1" fmla="*/ 449699 h 1966312"/>
                <a:gd name="connsiteX2" fmla="*/ 842950 w 1719432"/>
                <a:gd name="connsiteY2" fmla="*/ 138057 h 1966312"/>
                <a:gd name="connsiteX3" fmla="*/ 692919 w 1719432"/>
                <a:gd name="connsiteY3" fmla="*/ 5118 h 1966312"/>
                <a:gd name="connsiteX4" fmla="*/ 500153 w 1719432"/>
                <a:gd name="connsiteY4" fmla="*/ 60657 h 1966312"/>
                <a:gd name="connsiteX5" fmla="*/ 456284 w 1719432"/>
                <a:gd name="connsiteY5" fmla="*/ 104278 h 1966312"/>
                <a:gd name="connsiteX6" fmla="*/ 431262 w 1719432"/>
                <a:gd name="connsiteY6" fmla="*/ 99889 h 1966312"/>
                <a:gd name="connsiteX7" fmla="*/ 108175 w 1719432"/>
                <a:gd name="connsiteY7" fmla="*/ 207202 h 1966312"/>
                <a:gd name="connsiteX8" fmla="*/ 10151 w 1719432"/>
                <a:gd name="connsiteY8" fmla="*/ 304977 h 1966312"/>
                <a:gd name="connsiteX9" fmla="*/ 10151 w 1719432"/>
                <a:gd name="connsiteY9" fmla="*/ 353865 h 1966312"/>
                <a:gd name="connsiteX10" fmla="*/ 130727 w 1719432"/>
                <a:gd name="connsiteY10" fmla="*/ 474177 h 1966312"/>
                <a:gd name="connsiteX11" fmla="*/ 131624 w 1719432"/>
                <a:gd name="connsiteY11" fmla="*/ 719645 h 1966312"/>
                <a:gd name="connsiteX12" fmla="*/ 377632 w 1719432"/>
                <a:gd name="connsiteY12" fmla="*/ 720574 h 1966312"/>
                <a:gd name="connsiteX13" fmla="*/ 500221 w 1719432"/>
                <a:gd name="connsiteY13" fmla="*/ 842928 h 1966312"/>
                <a:gd name="connsiteX14" fmla="*/ 549216 w 1719432"/>
                <a:gd name="connsiteY14" fmla="*/ 842928 h 1966312"/>
                <a:gd name="connsiteX15" fmla="*/ 647156 w 1719432"/>
                <a:gd name="connsiteY15" fmla="*/ 745051 h 1966312"/>
                <a:gd name="connsiteX16" fmla="*/ 750306 w 1719432"/>
                <a:gd name="connsiteY16" fmla="*/ 397672 h 1966312"/>
                <a:gd name="connsiteX17" fmla="*/ 794175 w 1719432"/>
                <a:gd name="connsiteY17" fmla="*/ 353865 h 1966312"/>
                <a:gd name="connsiteX18" fmla="*/ 800029 w 1719432"/>
                <a:gd name="connsiteY18" fmla="*/ 347400 h 1966312"/>
                <a:gd name="connsiteX19" fmla="*/ 1376162 w 1719432"/>
                <a:gd name="connsiteY19" fmla="*/ 624740 h 1966312"/>
                <a:gd name="connsiteX20" fmla="*/ 1379038 w 1719432"/>
                <a:gd name="connsiteY20" fmla="*/ 648035 h 1966312"/>
                <a:gd name="connsiteX21" fmla="*/ 868429 w 1719432"/>
                <a:gd name="connsiteY21" fmla="*/ 1315667 h 1966312"/>
                <a:gd name="connsiteX22" fmla="*/ 751101 w 1719432"/>
                <a:gd name="connsiteY22" fmla="*/ 1451813 h 1966312"/>
                <a:gd name="connsiteX23" fmla="*/ 751101 w 1719432"/>
                <a:gd name="connsiteY23" fmla="*/ 1555531 h 1966312"/>
                <a:gd name="connsiteX24" fmla="*/ 647156 w 1719432"/>
                <a:gd name="connsiteY24" fmla="*/ 1555531 h 1966312"/>
                <a:gd name="connsiteX25" fmla="*/ 612507 w 1719432"/>
                <a:gd name="connsiteY25" fmla="*/ 1590103 h 1966312"/>
                <a:gd name="connsiteX26" fmla="*/ 612507 w 1719432"/>
                <a:gd name="connsiteY26" fmla="*/ 1693821 h 1966312"/>
                <a:gd name="connsiteX27" fmla="*/ 577859 w 1719432"/>
                <a:gd name="connsiteY27" fmla="*/ 1693821 h 1966312"/>
                <a:gd name="connsiteX28" fmla="*/ 439265 w 1719432"/>
                <a:gd name="connsiteY28" fmla="*/ 1832111 h 1966312"/>
                <a:gd name="connsiteX29" fmla="*/ 439265 w 1719432"/>
                <a:gd name="connsiteY29" fmla="*/ 1935828 h 1966312"/>
                <a:gd name="connsiteX30" fmla="*/ 473913 w 1719432"/>
                <a:gd name="connsiteY30" fmla="*/ 1970401 h 1966312"/>
                <a:gd name="connsiteX31" fmla="*/ 1305477 w 1719432"/>
                <a:gd name="connsiteY31" fmla="*/ 1970401 h 1966312"/>
                <a:gd name="connsiteX32" fmla="*/ 1340126 w 1719432"/>
                <a:gd name="connsiteY32" fmla="*/ 1935828 h 1966312"/>
                <a:gd name="connsiteX33" fmla="*/ 1340126 w 1719432"/>
                <a:gd name="connsiteY33" fmla="*/ 1832111 h 1966312"/>
                <a:gd name="connsiteX34" fmla="*/ 1201532 w 1719432"/>
                <a:gd name="connsiteY34" fmla="*/ 1693821 h 1966312"/>
                <a:gd name="connsiteX35" fmla="*/ 1166883 w 1719432"/>
                <a:gd name="connsiteY35" fmla="*/ 1693821 h 1966312"/>
                <a:gd name="connsiteX36" fmla="*/ 1166883 w 1719432"/>
                <a:gd name="connsiteY36" fmla="*/ 1590103 h 1966312"/>
                <a:gd name="connsiteX37" fmla="*/ 1132235 w 1719432"/>
                <a:gd name="connsiteY37" fmla="*/ 1555531 h 1966312"/>
                <a:gd name="connsiteX38" fmla="*/ 1028289 w 1719432"/>
                <a:gd name="connsiteY38" fmla="*/ 1555531 h 1966312"/>
                <a:gd name="connsiteX39" fmla="*/ 1028289 w 1719432"/>
                <a:gd name="connsiteY39" fmla="*/ 1451813 h 1966312"/>
                <a:gd name="connsiteX40" fmla="*/ 1027951 w 1719432"/>
                <a:gd name="connsiteY40" fmla="*/ 1448572 h 1966312"/>
                <a:gd name="connsiteX41" fmla="*/ 1535227 w 1719432"/>
                <a:gd name="connsiteY41" fmla="*/ 782494 h 1966312"/>
                <a:gd name="connsiteX42" fmla="*/ 1548017 w 1719432"/>
                <a:gd name="connsiteY42" fmla="*/ 783810 h 1966312"/>
                <a:gd name="connsiteX43" fmla="*/ 1721260 w 1719432"/>
                <a:gd name="connsiteY43" fmla="*/ 610948 h 1966312"/>
                <a:gd name="connsiteX44" fmla="*/ 1548017 w 1719432"/>
                <a:gd name="connsiteY44" fmla="*/ 438085 h 1966312"/>
                <a:gd name="connsiteX45" fmla="*/ 180653 w 1719432"/>
                <a:gd name="connsiteY45" fmla="*/ 670656 h 1966312"/>
                <a:gd name="connsiteX46" fmla="*/ 179604 w 1719432"/>
                <a:gd name="connsiteY46" fmla="*/ 522997 h 1966312"/>
                <a:gd name="connsiteX47" fmla="*/ 328603 w 1719432"/>
                <a:gd name="connsiteY47" fmla="*/ 671652 h 1966312"/>
                <a:gd name="connsiteX48" fmla="*/ 180653 w 1719432"/>
                <a:gd name="connsiteY48" fmla="*/ 670656 h 1966312"/>
                <a:gd name="connsiteX49" fmla="*/ 745180 w 1719432"/>
                <a:gd name="connsiteY49" fmla="*/ 304977 h 1966312"/>
                <a:gd name="connsiteX50" fmla="*/ 687624 w 1719432"/>
                <a:gd name="connsiteY50" fmla="*/ 362407 h 1966312"/>
                <a:gd name="connsiteX51" fmla="*/ 678657 w 1719432"/>
                <a:gd name="connsiteY51" fmla="*/ 395764 h 1966312"/>
                <a:gd name="connsiteX52" fmla="*/ 643146 w 1719432"/>
                <a:gd name="connsiteY52" fmla="*/ 638329 h 1966312"/>
                <a:gd name="connsiteX53" fmla="*/ 463762 w 1719432"/>
                <a:gd name="connsiteY53" fmla="*/ 459338 h 1966312"/>
                <a:gd name="connsiteX54" fmla="*/ 414767 w 1719432"/>
                <a:gd name="connsiteY54" fmla="*/ 508226 h 1966312"/>
                <a:gd name="connsiteX55" fmla="*/ 600444 w 1719432"/>
                <a:gd name="connsiteY55" fmla="*/ 693530 h 1966312"/>
                <a:gd name="connsiteX56" fmla="*/ 598161 w 1719432"/>
                <a:gd name="connsiteY56" fmla="*/ 696164 h 1966312"/>
                <a:gd name="connsiteX57" fmla="*/ 524634 w 1719432"/>
                <a:gd name="connsiteY57" fmla="*/ 769495 h 1966312"/>
                <a:gd name="connsiteX58" fmla="*/ 402163 w 1719432"/>
                <a:gd name="connsiteY58" fmla="*/ 647276 h 1966312"/>
                <a:gd name="connsiteX59" fmla="*/ 343744 w 1719432"/>
                <a:gd name="connsiteY59" fmla="*/ 588985 h 1966312"/>
                <a:gd name="connsiteX60" fmla="*/ 83644 w 1719432"/>
                <a:gd name="connsiteY60" fmla="*/ 329421 h 1966312"/>
                <a:gd name="connsiteX61" fmla="*/ 157153 w 1719432"/>
                <a:gd name="connsiteY61" fmla="*/ 256090 h 1966312"/>
                <a:gd name="connsiteX62" fmla="*/ 421467 w 1719432"/>
                <a:gd name="connsiteY62" fmla="*/ 168342 h 1966312"/>
                <a:gd name="connsiteX63" fmla="*/ 458264 w 1719432"/>
                <a:gd name="connsiteY63" fmla="*/ 175820 h 1966312"/>
                <a:gd name="connsiteX64" fmla="*/ 491627 w 1719432"/>
                <a:gd name="connsiteY64" fmla="*/ 166822 h 1966312"/>
                <a:gd name="connsiteX65" fmla="*/ 549132 w 1719432"/>
                <a:gd name="connsiteY65" fmla="*/ 109427 h 1966312"/>
                <a:gd name="connsiteX66" fmla="*/ 745180 w 1719432"/>
                <a:gd name="connsiteY66" fmla="*/ 109427 h 1966312"/>
                <a:gd name="connsiteX67" fmla="*/ 745180 w 1719432"/>
                <a:gd name="connsiteY67" fmla="*/ 304977 h 1966312"/>
                <a:gd name="connsiteX68" fmla="*/ 854421 w 1719432"/>
                <a:gd name="connsiteY68" fmla="*/ 220302 h 1966312"/>
                <a:gd name="connsiteX69" fmla="*/ 1420826 w 1719432"/>
                <a:gd name="connsiteY69" fmla="*/ 494502 h 1966312"/>
                <a:gd name="connsiteX70" fmla="*/ 1385653 w 1719432"/>
                <a:gd name="connsiteY70" fmla="*/ 552556 h 1966312"/>
                <a:gd name="connsiteX71" fmla="*/ 838213 w 1719432"/>
                <a:gd name="connsiteY71" fmla="*/ 289008 h 1966312"/>
                <a:gd name="connsiteX72" fmla="*/ 854421 w 1719432"/>
                <a:gd name="connsiteY72" fmla="*/ 220302 h 1966312"/>
                <a:gd name="connsiteX73" fmla="*/ 1270829 w 1719432"/>
                <a:gd name="connsiteY73" fmla="*/ 1832111 h 1966312"/>
                <a:gd name="connsiteX74" fmla="*/ 1270829 w 1719432"/>
                <a:gd name="connsiteY74" fmla="*/ 1901256 h 1966312"/>
                <a:gd name="connsiteX75" fmla="*/ 508562 w 1719432"/>
                <a:gd name="connsiteY75" fmla="*/ 1901256 h 1966312"/>
                <a:gd name="connsiteX76" fmla="*/ 508562 w 1719432"/>
                <a:gd name="connsiteY76" fmla="*/ 1832111 h 1966312"/>
                <a:gd name="connsiteX77" fmla="*/ 577859 w 1719432"/>
                <a:gd name="connsiteY77" fmla="*/ 1762966 h 1966312"/>
                <a:gd name="connsiteX78" fmla="*/ 1201532 w 1719432"/>
                <a:gd name="connsiteY78" fmla="*/ 1762966 h 1966312"/>
                <a:gd name="connsiteX79" fmla="*/ 1270829 w 1719432"/>
                <a:gd name="connsiteY79" fmla="*/ 1832111 h 1966312"/>
                <a:gd name="connsiteX80" fmla="*/ 1097586 w 1719432"/>
                <a:gd name="connsiteY80" fmla="*/ 1693821 h 1966312"/>
                <a:gd name="connsiteX81" fmla="*/ 681804 w 1719432"/>
                <a:gd name="connsiteY81" fmla="*/ 1693821 h 1966312"/>
                <a:gd name="connsiteX82" fmla="*/ 681804 w 1719432"/>
                <a:gd name="connsiteY82" fmla="*/ 1624676 h 1966312"/>
                <a:gd name="connsiteX83" fmla="*/ 1097586 w 1719432"/>
                <a:gd name="connsiteY83" fmla="*/ 1624676 h 1966312"/>
                <a:gd name="connsiteX84" fmla="*/ 820398 w 1719432"/>
                <a:gd name="connsiteY84" fmla="*/ 1555531 h 1966312"/>
                <a:gd name="connsiteX85" fmla="*/ 820398 w 1719432"/>
                <a:gd name="connsiteY85" fmla="*/ 1451813 h 1966312"/>
                <a:gd name="connsiteX86" fmla="*/ 889695 w 1719432"/>
                <a:gd name="connsiteY86" fmla="*/ 1382668 h 1966312"/>
                <a:gd name="connsiteX87" fmla="*/ 958992 w 1719432"/>
                <a:gd name="connsiteY87" fmla="*/ 1451813 h 1966312"/>
                <a:gd name="connsiteX88" fmla="*/ 958992 w 1719432"/>
                <a:gd name="connsiteY88" fmla="*/ 1555531 h 1966312"/>
                <a:gd name="connsiteX89" fmla="*/ 1000780 w 1719432"/>
                <a:gd name="connsiteY89" fmla="*/ 1369906 h 1966312"/>
                <a:gd name="connsiteX90" fmla="*/ 947353 w 1719432"/>
                <a:gd name="connsiteY90" fmla="*/ 1326454 h 1966312"/>
                <a:gd name="connsiteX91" fmla="*/ 1412891 w 1719432"/>
                <a:gd name="connsiteY91" fmla="*/ 717738 h 1966312"/>
                <a:gd name="connsiteX92" fmla="*/ 1464339 w 1719432"/>
                <a:gd name="connsiteY92" fmla="*/ 761342 h 1966312"/>
                <a:gd name="connsiteX93" fmla="*/ 1548017 w 1719432"/>
                <a:gd name="connsiteY93" fmla="*/ 714665 h 1966312"/>
                <a:gd name="connsiteX94" fmla="*/ 1444071 w 1719432"/>
                <a:gd name="connsiteY94" fmla="*/ 610948 h 1966312"/>
                <a:gd name="connsiteX95" fmla="*/ 1548017 w 1719432"/>
                <a:gd name="connsiteY95" fmla="*/ 507230 h 1966312"/>
                <a:gd name="connsiteX96" fmla="*/ 1651963 w 1719432"/>
                <a:gd name="connsiteY96" fmla="*/ 610948 h 1966312"/>
                <a:gd name="connsiteX97" fmla="*/ 1548017 w 1719432"/>
                <a:gd name="connsiteY97" fmla="*/ 714665 h 196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719432" h="1966312">
                  <a:moveTo>
                    <a:pt x="1548017" y="438085"/>
                  </a:moveTo>
                  <a:cubicBezTo>
                    <a:pt x="1527157" y="438220"/>
                    <a:pt x="1506483" y="442153"/>
                    <a:pt x="1487044" y="449699"/>
                  </a:cubicBezTo>
                  <a:lnTo>
                    <a:pt x="842950" y="138057"/>
                  </a:lnTo>
                  <a:cubicBezTo>
                    <a:pt x="819112" y="71005"/>
                    <a:pt x="762470" y="20818"/>
                    <a:pt x="692919" y="5118"/>
                  </a:cubicBezTo>
                  <a:cubicBezTo>
                    <a:pt x="623369" y="-10581"/>
                    <a:pt x="550603" y="10368"/>
                    <a:pt x="500153" y="60657"/>
                  </a:cubicBezTo>
                  <a:lnTo>
                    <a:pt x="456284" y="104278"/>
                  </a:lnTo>
                  <a:cubicBezTo>
                    <a:pt x="447961" y="102556"/>
                    <a:pt x="439620" y="101087"/>
                    <a:pt x="431262" y="99889"/>
                  </a:cubicBezTo>
                  <a:cubicBezTo>
                    <a:pt x="312598" y="82535"/>
                    <a:pt x="192732" y="122358"/>
                    <a:pt x="108175" y="207202"/>
                  </a:cubicBezTo>
                  <a:lnTo>
                    <a:pt x="10151" y="304977"/>
                  </a:lnTo>
                  <a:cubicBezTo>
                    <a:pt x="-3384" y="318482"/>
                    <a:pt x="-3384" y="340360"/>
                    <a:pt x="10151" y="353865"/>
                  </a:cubicBezTo>
                  <a:lnTo>
                    <a:pt x="130727" y="474177"/>
                  </a:lnTo>
                  <a:cubicBezTo>
                    <a:pt x="63308" y="542326"/>
                    <a:pt x="63714" y="651986"/>
                    <a:pt x="131624" y="719645"/>
                  </a:cubicBezTo>
                  <a:cubicBezTo>
                    <a:pt x="199381" y="787474"/>
                    <a:pt x="309350" y="787896"/>
                    <a:pt x="377632" y="720574"/>
                  </a:cubicBezTo>
                  <a:lnTo>
                    <a:pt x="500221" y="842928"/>
                  </a:lnTo>
                  <a:cubicBezTo>
                    <a:pt x="513739" y="856416"/>
                    <a:pt x="535682" y="856416"/>
                    <a:pt x="549216" y="842928"/>
                  </a:cubicBezTo>
                  <a:lnTo>
                    <a:pt x="647156" y="745051"/>
                  </a:lnTo>
                  <a:cubicBezTo>
                    <a:pt x="737939" y="653961"/>
                    <a:pt x="776715" y="523402"/>
                    <a:pt x="750306" y="397672"/>
                  </a:cubicBezTo>
                  <a:lnTo>
                    <a:pt x="794175" y="353865"/>
                  </a:lnTo>
                  <a:cubicBezTo>
                    <a:pt x="796256" y="351789"/>
                    <a:pt x="798049" y="349544"/>
                    <a:pt x="800029" y="347400"/>
                  </a:cubicBezTo>
                  <a:lnTo>
                    <a:pt x="1376162" y="624740"/>
                  </a:lnTo>
                  <a:cubicBezTo>
                    <a:pt x="1376602" y="632556"/>
                    <a:pt x="1377566" y="640338"/>
                    <a:pt x="1379038" y="648035"/>
                  </a:cubicBezTo>
                  <a:lnTo>
                    <a:pt x="868429" y="1315667"/>
                  </a:lnTo>
                  <a:cubicBezTo>
                    <a:pt x="801095" y="1326099"/>
                    <a:pt x="751355" y="1383833"/>
                    <a:pt x="751101" y="1451813"/>
                  </a:cubicBezTo>
                  <a:lnTo>
                    <a:pt x="751101" y="1555531"/>
                  </a:lnTo>
                  <a:lnTo>
                    <a:pt x="647156" y="1555531"/>
                  </a:lnTo>
                  <a:cubicBezTo>
                    <a:pt x="628021" y="1555531"/>
                    <a:pt x="612507" y="1571011"/>
                    <a:pt x="612507" y="1590103"/>
                  </a:cubicBezTo>
                  <a:lnTo>
                    <a:pt x="612507" y="1693821"/>
                  </a:lnTo>
                  <a:lnTo>
                    <a:pt x="577859" y="1693821"/>
                  </a:lnTo>
                  <a:cubicBezTo>
                    <a:pt x="501321" y="1693821"/>
                    <a:pt x="439265" y="1755741"/>
                    <a:pt x="439265" y="1832111"/>
                  </a:cubicBezTo>
                  <a:lnTo>
                    <a:pt x="439265" y="1935828"/>
                  </a:lnTo>
                  <a:cubicBezTo>
                    <a:pt x="439265" y="1954921"/>
                    <a:pt x="454779" y="1970401"/>
                    <a:pt x="473913" y="1970401"/>
                  </a:cubicBezTo>
                  <a:lnTo>
                    <a:pt x="1305477" y="1970401"/>
                  </a:lnTo>
                  <a:cubicBezTo>
                    <a:pt x="1324612" y="1970401"/>
                    <a:pt x="1340126" y="1954921"/>
                    <a:pt x="1340126" y="1935828"/>
                  </a:cubicBezTo>
                  <a:lnTo>
                    <a:pt x="1340126" y="1832111"/>
                  </a:lnTo>
                  <a:cubicBezTo>
                    <a:pt x="1340126" y="1755741"/>
                    <a:pt x="1278087" y="1693821"/>
                    <a:pt x="1201532" y="1693821"/>
                  </a:cubicBezTo>
                  <a:lnTo>
                    <a:pt x="1166883" y="1693821"/>
                  </a:lnTo>
                  <a:lnTo>
                    <a:pt x="1166883" y="1590103"/>
                  </a:lnTo>
                  <a:cubicBezTo>
                    <a:pt x="1166883" y="1571011"/>
                    <a:pt x="1151369" y="1555531"/>
                    <a:pt x="1132235" y="1555531"/>
                  </a:cubicBezTo>
                  <a:lnTo>
                    <a:pt x="1028289" y="1555531"/>
                  </a:lnTo>
                  <a:lnTo>
                    <a:pt x="1028289" y="1451813"/>
                  </a:lnTo>
                  <a:cubicBezTo>
                    <a:pt x="1028289" y="1450716"/>
                    <a:pt x="1027985" y="1449669"/>
                    <a:pt x="1027951" y="1448572"/>
                  </a:cubicBezTo>
                  <a:lnTo>
                    <a:pt x="1535227" y="782494"/>
                  </a:lnTo>
                  <a:cubicBezTo>
                    <a:pt x="1539524" y="782831"/>
                    <a:pt x="1543652" y="783810"/>
                    <a:pt x="1548017" y="783810"/>
                  </a:cubicBezTo>
                  <a:cubicBezTo>
                    <a:pt x="1643706" y="783810"/>
                    <a:pt x="1721260" y="706410"/>
                    <a:pt x="1721260" y="610948"/>
                  </a:cubicBezTo>
                  <a:cubicBezTo>
                    <a:pt x="1721260" y="515468"/>
                    <a:pt x="1643706" y="438085"/>
                    <a:pt x="1548017" y="438085"/>
                  </a:cubicBezTo>
                  <a:close/>
                  <a:moveTo>
                    <a:pt x="180653" y="670656"/>
                  </a:moveTo>
                  <a:cubicBezTo>
                    <a:pt x="139897" y="629990"/>
                    <a:pt x="139423" y="564204"/>
                    <a:pt x="179604" y="522997"/>
                  </a:cubicBezTo>
                  <a:lnTo>
                    <a:pt x="328603" y="671652"/>
                  </a:lnTo>
                  <a:cubicBezTo>
                    <a:pt x="286815" y="710513"/>
                    <a:pt x="221899" y="710074"/>
                    <a:pt x="180653" y="670656"/>
                  </a:cubicBezTo>
                  <a:close/>
                  <a:moveTo>
                    <a:pt x="745180" y="304977"/>
                  </a:moveTo>
                  <a:lnTo>
                    <a:pt x="687624" y="362407"/>
                  </a:lnTo>
                  <a:cubicBezTo>
                    <a:pt x="678877" y="371135"/>
                    <a:pt x="675460" y="383846"/>
                    <a:pt x="678657" y="395764"/>
                  </a:cubicBezTo>
                  <a:cubicBezTo>
                    <a:pt x="700397" y="478076"/>
                    <a:pt x="687573" y="565656"/>
                    <a:pt x="643146" y="638329"/>
                  </a:cubicBezTo>
                  <a:lnTo>
                    <a:pt x="463762" y="459338"/>
                  </a:lnTo>
                  <a:lnTo>
                    <a:pt x="414767" y="508226"/>
                  </a:lnTo>
                  <a:lnTo>
                    <a:pt x="600444" y="693530"/>
                  </a:lnTo>
                  <a:cubicBezTo>
                    <a:pt x="599649" y="694374"/>
                    <a:pt x="598990" y="695336"/>
                    <a:pt x="598161" y="696164"/>
                  </a:cubicBezTo>
                  <a:lnTo>
                    <a:pt x="524634" y="769495"/>
                  </a:lnTo>
                  <a:lnTo>
                    <a:pt x="402163" y="647276"/>
                  </a:lnTo>
                  <a:lnTo>
                    <a:pt x="343744" y="588985"/>
                  </a:lnTo>
                  <a:lnTo>
                    <a:pt x="83644" y="329421"/>
                  </a:lnTo>
                  <a:lnTo>
                    <a:pt x="157153" y="256090"/>
                  </a:lnTo>
                  <a:cubicBezTo>
                    <a:pt x="226247" y="186540"/>
                    <a:pt x="324390" y="153959"/>
                    <a:pt x="421467" y="168342"/>
                  </a:cubicBezTo>
                  <a:cubicBezTo>
                    <a:pt x="433851" y="170114"/>
                    <a:pt x="446150" y="172613"/>
                    <a:pt x="458264" y="175820"/>
                  </a:cubicBezTo>
                  <a:cubicBezTo>
                    <a:pt x="470191" y="178960"/>
                    <a:pt x="482897" y="175533"/>
                    <a:pt x="491627" y="166822"/>
                  </a:cubicBezTo>
                  <a:lnTo>
                    <a:pt x="549132" y="109427"/>
                  </a:lnTo>
                  <a:cubicBezTo>
                    <a:pt x="604014" y="57230"/>
                    <a:pt x="690297" y="57230"/>
                    <a:pt x="745180" y="109427"/>
                  </a:cubicBezTo>
                  <a:cubicBezTo>
                    <a:pt x="799284" y="163429"/>
                    <a:pt x="799284" y="250975"/>
                    <a:pt x="745180" y="304977"/>
                  </a:cubicBezTo>
                  <a:close/>
                  <a:moveTo>
                    <a:pt x="854421" y="220302"/>
                  </a:moveTo>
                  <a:lnTo>
                    <a:pt x="1420826" y="494502"/>
                  </a:lnTo>
                  <a:cubicBezTo>
                    <a:pt x="1405363" y="511349"/>
                    <a:pt x="1393418" y="531066"/>
                    <a:pt x="1385653" y="552556"/>
                  </a:cubicBezTo>
                  <a:lnTo>
                    <a:pt x="838213" y="289008"/>
                  </a:lnTo>
                  <a:cubicBezTo>
                    <a:pt x="847518" y="267197"/>
                    <a:pt x="853000" y="243969"/>
                    <a:pt x="854421" y="220302"/>
                  </a:cubicBezTo>
                  <a:close/>
                  <a:moveTo>
                    <a:pt x="1270829" y="1832111"/>
                  </a:moveTo>
                  <a:lnTo>
                    <a:pt x="1270829" y="1901256"/>
                  </a:lnTo>
                  <a:lnTo>
                    <a:pt x="508562" y="1901256"/>
                  </a:lnTo>
                  <a:lnTo>
                    <a:pt x="508562" y="1832111"/>
                  </a:lnTo>
                  <a:cubicBezTo>
                    <a:pt x="508562" y="1793926"/>
                    <a:pt x="539590" y="1762966"/>
                    <a:pt x="577859" y="1762966"/>
                  </a:cubicBezTo>
                  <a:lnTo>
                    <a:pt x="1201532" y="1762966"/>
                  </a:lnTo>
                  <a:cubicBezTo>
                    <a:pt x="1239801" y="1762966"/>
                    <a:pt x="1270829" y="1793926"/>
                    <a:pt x="1270829" y="1832111"/>
                  </a:cubicBezTo>
                  <a:close/>
                  <a:moveTo>
                    <a:pt x="1097586" y="1693821"/>
                  </a:moveTo>
                  <a:lnTo>
                    <a:pt x="681804" y="1693821"/>
                  </a:lnTo>
                  <a:lnTo>
                    <a:pt x="681804" y="1624676"/>
                  </a:lnTo>
                  <a:lnTo>
                    <a:pt x="1097586" y="1624676"/>
                  </a:lnTo>
                  <a:close/>
                  <a:moveTo>
                    <a:pt x="820398" y="1555531"/>
                  </a:moveTo>
                  <a:lnTo>
                    <a:pt x="820398" y="1451813"/>
                  </a:lnTo>
                  <a:cubicBezTo>
                    <a:pt x="820398" y="1413628"/>
                    <a:pt x="851426" y="1382668"/>
                    <a:pt x="889695" y="1382668"/>
                  </a:cubicBezTo>
                  <a:cubicBezTo>
                    <a:pt x="927964" y="1382668"/>
                    <a:pt x="958992" y="1413628"/>
                    <a:pt x="958992" y="1451813"/>
                  </a:cubicBezTo>
                  <a:lnTo>
                    <a:pt x="958992" y="1555531"/>
                  </a:lnTo>
                  <a:close/>
                  <a:moveTo>
                    <a:pt x="1000780" y="1369906"/>
                  </a:moveTo>
                  <a:cubicBezTo>
                    <a:pt x="986907" y="1351185"/>
                    <a:pt x="968534" y="1336228"/>
                    <a:pt x="947353" y="1326454"/>
                  </a:cubicBezTo>
                  <a:lnTo>
                    <a:pt x="1412891" y="717738"/>
                  </a:lnTo>
                  <a:cubicBezTo>
                    <a:pt x="1427018" y="735497"/>
                    <a:pt x="1444494" y="750301"/>
                    <a:pt x="1464339" y="761342"/>
                  </a:cubicBezTo>
                  <a:close/>
                  <a:moveTo>
                    <a:pt x="1548017" y="714665"/>
                  </a:moveTo>
                  <a:cubicBezTo>
                    <a:pt x="1490613" y="714665"/>
                    <a:pt x="1444071" y="668225"/>
                    <a:pt x="1444071" y="610948"/>
                  </a:cubicBezTo>
                  <a:cubicBezTo>
                    <a:pt x="1444071" y="553653"/>
                    <a:pt x="1490613" y="507230"/>
                    <a:pt x="1548017" y="507230"/>
                  </a:cubicBezTo>
                  <a:cubicBezTo>
                    <a:pt x="1605420" y="507230"/>
                    <a:pt x="1651963" y="553653"/>
                    <a:pt x="1651963" y="610948"/>
                  </a:cubicBezTo>
                  <a:cubicBezTo>
                    <a:pt x="1651963" y="668225"/>
                    <a:pt x="1605420" y="714665"/>
                    <a:pt x="1548017" y="714665"/>
                  </a:cubicBezTo>
                  <a:close/>
                </a:path>
              </a:pathLst>
            </a:custGeom>
            <a:grpFill/>
            <a:ln w="4312" cap="flat">
              <a:noFill/>
              <a:prstDash val="solid"/>
              <a:miter/>
            </a:ln>
          </p:spPr>
          <p:txBody>
            <a:bodyPr rtlCol="0" anchor="ctr"/>
            <a:lstStyle/>
            <a:p>
              <a:endParaRPr lang="zh-TW" altLang="en-US"/>
            </a:p>
          </p:txBody>
        </p:sp>
        <p:sp>
          <p:nvSpPr>
            <p:cNvPr id="36" name="手繪多邊形: 圖案 35">
              <a:extLst>
                <a:ext uri="{FF2B5EF4-FFF2-40B4-BE49-F238E27FC236}">
                  <a16:creationId xmlns:a16="http://schemas.microsoft.com/office/drawing/2014/main" id="{26E406DF-7DB9-47FA-936F-E05C9B25CBA7}"/>
                </a:ext>
              </a:extLst>
            </p:cNvPr>
            <p:cNvSpPr/>
            <p:nvPr/>
          </p:nvSpPr>
          <p:spPr>
            <a:xfrm>
              <a:off x="3448735" y="824636"/>
              <a:ext cx="116939" cy="116682"/>
            </a:xfrm>
            <a:custGeom>
              <a:avLst/>
              <a:gdLst>
                <a:gd name="connsiteX0" fmla="*/ 0 w 116938"/>
                <a:gd name="connsiteY0" fmla="*/ 48888 h 116682"/>
                <a:gd name="connsiteX1" fmla="*/ 49012 w 116938"/>
                <a:gd name="connsiteY1" fmla="*/ 0 h 116682"/>
                <a:gd name="connsiteX2" fmla="*/ 118292 w 116938"/>
                <a:gd name="connsiteY2" fmla="*/ 69128 h 116682"/>
                <a:gd name="connsiteX3" fmla="*/ 69297 w 116938"/>
                <a:gd name="connsiteY3" fmla="*/ 118033 h 116682"/>
              </a:gdLst>
              <a:ahLst/>
              <a:cxnLst>
                <a:cxn ang="0">
                  <a:pos x="connsiteX0" y="connsiteY0"/>
                </a:cxn>
                <a:cxn ang="0">
                  <a:pos x="connsiteX1" y="connsiteY1"/>
                </a:cxn>
                <a:cxn ang="0">
                  <a:pos x="connsiteX2" y="connsiteY2"/>
                </a:cxn>
                <a:cxn ang="0">
                  <a:pos x="connsiteX3" y="connsiteY3"/>
                </a:cxn>
              </a:cxnLst>
              <a:rect l="l" t="t" r="r" b="b"/>
              <a:pathLst>
                <a:path w="116938" h="116682">
                  <a:moveTo>
                    <a:pt x="0" y="48888"/>
                  </a:moveTo>
                  <a:lnTo>
                    <a:pt x="49012" y="0"/>
                  </a:lnTo>
                  <a:lnTo>
                    <a:pt x="118292" y="69128"/>
                  </a:lnTo>
                  <a:lnTo>
                    <a:pt x="69297" y="118033"/>
                  </a:lnTo>
                  <a:close/>
                </a:path>
              </a:pathLst>
            </a:custGeom>
            <a:grpFill/>
            <a:ln w="4312" cap="flat">
              <a:noFill/>
              <a:prstDash val="solid"/>
              <a:miter/>
            </a:ln>
          </p:spPr>
          <p:txBody>
            <a:bodyPr rtlCol="0" anchor="ctr"/>
            <a:lstStyle/>
            <a:p>
              <a:endParaRPr lang="zh-TW" altLang="en-US"/>
            </a:p>
          </p:txBody>
        </p:sp>
      </p:grpSp>
      <p:sp>
        <p:nvSpPr>
          <p:cNvPr id="37" name="文字方塊 51">
            <a:extLst>
              <a:ext uri="{FF2B5EF4-FFF2-40B4-BE49-F238E27FC236}">
                <a16:creationId xmlns:a16="http://schemas.microsoft.com/office/drawing/2014/main" id="{9F8903F6-3BB9-494B-9357-EA3455EAD4D7}"/>
              </a:ext>
            </a:extLst>
          </p:cNvPr>
          <p:cNvSpPr txBox="1"/>
          <p:nvPr/>
        </p:nvSpPr>
        <p:spPr>
          <a:xfrm>
            <a:off x="2514756" y="4947898"/>
            <a:ext cx="7784944" cy="83099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dirty="0">
                <a:solidFill>
                  <a:schemeClr val="bg1"/>
                </a:solidFill>
              </a:rPr>
              <a:t>The quick brown fox jumps over the lazy dog. The quick brown fox jumps over the lazy dog. The quick brown fox jumps over the lazy dog. The quick brown fox jumps over the lazy dog. </a:t>
            </a:r>
          </a:p>
        </p:txBody>
      </p:sp>
    </p:spTree>
    <p:extLst>
      <p:ext uri="{BB962C8B-B14F-4D97-AF65-F5344CB8AC3E}">
        <p14:creationId xmlns:p14="http://schemas.microsoft.com/office/powerpoint/2010/main" val="3697482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邊形 2">
            <a:extLst>
              <a:ext uri="{FF2B5EF4-FFF2-40B4-BE49-F238E27FC236}">
                <a16:creationId xmlns:a16="http://schemas.microsoft.com/office/drawing/2014/main" id="{427AE276-5E51-4F81-A20C-6E4A891DEA93}"/>
              </a:ext>
            </a:extLst>
          </p:cNvPr>
          <p:cNvSpPr/>
          <p:nvPr/>
        </p:nvSpPr>
        <p:spPr>
          <a:xfrm rot="17158080">
            <a:off x="580345" y="-252908"/>
            <a:ext cx="7036561" cy="15335264"/>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702C0513-C65F-4DCE-86A4-8742AFF96C52}"/>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5" name="矩形 4">
            <a:extLst>
              <a:ext uri="{FF2B5EF4-FFF2-40B4-BE49-F238E27FC236}">
                <a16:creationId xmlns:a16="http://schemas.microsoft.com/office/drawing/2014/main" id="{8D465B0F-CAE2-4867-9990-BA4A44F08886}"/>
              </a:ext>
            </a:extLst>
          </p:cNvPr>
          <p:cNvSpPr/>
          <p:nvPr/>
        </p:nvSpPr>
        <p:spPr>
          <a:xfrm>
            <a:off x="640118" y="548388"/>
            <a:ext cx="5234517" cy="769441"/>
          </a:xfrm>
          <a:prstGeom prst="rect">
            <a:avLst/>
          </a:prstGeom>
        </p:spPr>
        <p:txBody>
          <a:bodyPr wrap="square">
            <a:spAutoFit/>
          </a:bodyPr>
          <a:lstStyle/>
          <a:p>
            <a:r>
              <a:rPr lang="en-US" altLang="zh-TW" sz="4400" dirty="0">
                <a:solidFill>
                  <a:schemeClr val="bg1"/>
                </a:solidFill>
              </a:rPr>
              <a:t>Morph Template 35</a:t>
            </a:r>
            <a:endParaRPr lang="zh-TW" altLang="en-US" sz="4400" dirty="0"/>
          </a:p>
        </p:txBody>
      </p:sp>
      <p:sp>
        <p:nvSpPr>
          <p:cNvPr id="6" name="矩形 5">
            <a:extLst>
              <a:ext uri="{FF2B5EF4-FFF2-40B4-BE49-F238E27FC236}">
                <a16:creationId xmlns:a16="http://schemas.microsoft.com/office/drawing/2014/main" id="{5EF81646-730F-42FE-AEAC-C76B8B4F8DD5}"/>
              </a:ext>
            </a:extLst>
          </p:cNvPr>
          <p:cNvSpPr/>
          <p:nvPr/>
        </p:nvSpPr>
        <p:spPr>
          <a:xfrm>
            <a:off x="7288004" y="1399605"/>
            <a:ext cx="2973596"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The quick brown fox jumps over the lazy dog. </a:t>
            </a:r>
            <a:endParaRPr lang="zh-TW" altLang="en-US" sz="1400" dirty="0">
              <a:solidFill>
                <a:schemeClr val="bg1"/>
              </a:solidFill>
            </a:endParaRPr>
          </a:p>
        </p:txBody>
      </p:sp>
      <p:sp>
        <p:nvSpPr>
          <p:cNvPr id="7" name="橢圓 6">
            <a:extLst>
              <a:ext uri="{FF2B5EF4-FFF2-40B4-BE49-F238E27FC236}">
                <a16:creationId xmlns:a16="http://schemas.microsoft.com/office/drawing/2014/main" id="{1E78DC10-B38C-4AA2-9637-1D6546351851}"/>
              </a:ext>
            </a:extLst>
          </p:cNvPr>
          <p:cNvSpPr/>
          <p:nvPr/>
        </p:nvSpPr>
        <p:spPr>
          <a:xfrm>
            <a:off x="6802038" y="1558352"/>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8" name="Freeform 21">
            <a:extLst>
              <a:ext uri="{FF2B5EF4-FFF2-40B4-BE49-F238E27FC236}">
                <a16:creationId xmlns:a16="http://schemas.microsoft.com/office/drawing/2014/main" id="{04BAA179-8DD7-4E3B-A799-7BE3D37A7D74}"/>
              </a:ext>
            </a:extLst>
          </p:cNvPr>
          <p:cNvSpPr>
            <a:spLocks/>
          </p:cNvSpPr>
          <p:nvPr/>
        </p:nvSpPr>
        <p:spPr bwMode="auto">
          <a:xfrm rot="10800000" flipH="1">
            <a:off x="6944249" y="1643051"/>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8" name="矩形 17">
            <a:extLst>
              <a:ext uri="{FF2B5EF4-FFF2-40B4-BE49-F238E27FC236}">
                <a16:creationId xmlns:a16="http://schemas.microsoft.com/office/drawing/2014/main" id="{FE2869BB-4E00-4B0F-99FB-4D4ACA13ACBB}"/>
              </a:ext>
            </a:extLst>
          </p:cNvPr>
          <p:cNvSpPr/>
          <p:nvPr/>
        </p:nvSpPr>
        <p:spPr>
          <a:xfrm>
            <a:off x="7288004" y="2194597"/>
            <a:ext cx="2973596"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The quick brown fox jumps over the lazy dog. </a:t>
            </a:r>
            <a:endParaRPr lang="zh-TW" altLang="en-US" sz="1400" dirty="0">
              <a:solidFill>
                <a:schemeClr val="bg1"/>
              </a:solidFill>
            </a:endParaRPr>
          </a:p>
        </p:txBody>
      </p:sp>
      <p:sp>
        <p:nvSpPr>
          <p:cNvPr id="19" name="橢圓 18">
            <a:extLst>
              <a:ext uri="{FF2B5EF4-FFF2-40B4-BE49-F238E27FC236}">
                <a16:creationId xmlns:a16="http://schemas.microsoft.com/office/drawing/2014/main" id="{8AE998E0-0A70-4AD2-B814-13BD878AB092}"/>
              </a:ext>
            </a:extLst>
          </p:cNvPr>
          <p:cNvSpPr/>
          <p:nvPr/>
        </p:nvSpPr>
        <p:spPr>
          <a:xfrm>
            <a:off x="6802038" y="2353344"/>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0" name="Freeform 21">
            <a:extLst>
              <a:ext uri="{FF2B5EF4-FFF2-40B4-BE49-F238E27FC236}">
                <a16:creationId xmlns:a16="http://schemas.microsoft.com/office/drawing/2014/main" id="{1DB13F5D-320E-47AD-A532-440C1B1C6FF6}"/>
              </a:ext>
            </a:extLst>
          </p:cNvPr>
          <p:cNvSpPr>
            <a:spLocks/>
          </p:cNvSpPr>
          <p:nvPr/>
        </p:nvSpPr>
        <p:spPr bwMode="auto">
          <a:xfrm rot="10800000" flipH="1">
            <a:off x="6944249" y="2438043"/>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矩形 20">
            <a:extLst>
              <a:ext uri="{FF2B5EF4-FFF2-40B4-BE49-F238E27FC236}">
                <a16:creationId xmlns:a16="http://schemas.microsoft.com/office/drawing/2014/main" id="{F7A1439C-B8AC-4FB4-B66B-5DBA3C561E88}"/>
              </a:ext>
            </a:extLst>
          </p:cNvPr>
          <p:cNvSpPr/>
          <p:nvPr/>
        </p:nvSpPr>
        <p:spPr>
          <a:xfrm>
            <a:off x="7288004" y="2989589"/>
            <a:ext cx="2973596"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The quick brown fox jumps over the lazy dog. </a:t>
            </a:r>
            <a:endParaRPr lang="zh-TW" altLang="en-US" sz="1400" dirty="0">
              <a:solidFill>
                <a:schemeClr val="bg1"/>
              </a:solidFill>
            </a:endParaRPr>
          </a:p>
        </p:txBody>
      </p:sp>
      <p:sp>
        <p:nvSpPr>
          <p:cNvPr id="22" name="橢圓 21">
            <a:extLst>
              <a:ext uri="{FF2B5EF4-FFF2-40B4-BE49-F238E27FC236}">
                <a16:creationId xmlns:a16="http://schemas.microsoft.com/office/drawing/2014/main" id="{5FBEC10C-1441-4092-8A71-874831FC1903}"/>
              </a:ext>
            </a:extLst>
          </p:cNvPr>
          <p:cNvSpPr/>
          <p:nvPr/>
        </p:nvSpPr>
        <p:spPr>
          <a:xfrm>
            <a:off x="6802038" y="3148336"/>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3" name="Freeform 21">
            <a:extLst>
              <a:ext uri="{FF2B5EF4-FFF2-40B4-BE49-F238E27FC236}">
                <a16:creationId xmlns:a16="http://schemas.microsoft.com/office/drawing/2014/main" id="{D50A086F-F10C-4672-BA27-401BEEC389BF}"/>
              </a:ext>
            </a:extLst>
          </p:cNvPr>
          <p:cNvSpPr>
            <a:spLocks/>
          </p:cNvSpPr>
          <p:nvPr/>
        </p:nvSpPr>
        <p:spPr bwMode="auto">
          <a:xfrm rot="10800000" flipH="1">
            <a:off x="6944249" y="3233035"/>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4" name="矩形 23">
            <a:extLst>
              <a:ext uri="{FF2B5EF4-FFF2-40B4-BE49-F238E27FC236}">
                <a16:creationId xmlns:a16="http://schemas.microsoft.com/office/drawing/2014/main" id="{A872F585-E6B6-4806-B365-7D9643F1AB3C}"/>
              </a:ext>
            </a:extLst>
          </p:cNvPr>
          <p:cNvSpPr/>
          <p:nvPr/>
        </p:nvSpPr>
        <p:spPr>
          <a:xfrm>
            <a:off x="1649204" y="4082451"/>
            <a:ext cx="2973596"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The quick brown fox jumps over the lazy dog. </a:t>
            </a:r>
            <a:endParaRPr lang="zh-TW" altLang="en-US" sz="1400" dirty="0">
              <a:solidFill>
                <a:schemeClr val="bg1"/>
              </a:solidFill>
            </a:endParaRPr>
          </a:p>
        </p:txBody>
      </p:sp>
      <p:sp>
        <p:nvSpPr>
          <p:cNvPr id="25" name="橢圓 24">
            <a:extLst>
              <a:ext uri="{FF2B5EF4-FFF2-40B4-BE49-F238E27FC236}">
                <a16:creationId xmlns:a16="http://schemas.microsoft.com/office/drawing/2014/main" id="{4DEB88E0-3649-401B-AF69-CFCEC5332002}"/>
              </a:ext>
            </a:extLst>
          </p:cNvPr>
          <p:cNvSpPr/>
          <p:nvPr/>
        </p:nvSpPr>
        <p:spPr>
          <a:xfrm>
            <a:off x="1163238" y="4241198"/>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6" name="Freeform 21">
            <a:extLst>
              <a:ext uri="{FF2B5EF4-FFF2-40B4-BE49-F238E27FC236}">
                <a16:creationId xmlns:a16="http://schemas.microsoft.com/office/drawing/2014/main" id="{9D503E70-8688-45EF-A751-B22C52237369}"/>
              </a:ext>
            </a:extLst>
          </p:cNvPr>
          <p:cNvSpPr>
            <a:spLocks/>
          </p:cNvSpPr>
          <p:nvPr/>
        </p:nvSpPr>
        <p:spPr bwMode="auto">
          <a:xfrm rot="10800000" flipH="1">
            <a:off x="1305449" y="4325897"/>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矩形 26">
            <a:extLst>
              <a:ext uri="{FF2B5EF4-FFF2-40B4-BE49-F238E27FC236}">
                <a16:creationId xmlns:a16="http://schemas.microsoft.com/office/drawing/2014/main" id="{26217404-9376-494A-B029-0D57437116EF}"/>
              </a:ext>
            </a:extLst>
          </p:cNvPr>
          <p:cNvSpPr/>
          <p:nvPr/>
        </p:nvSpPr>
        <p:spPr>
          <a:xfrm>
            <a:off x="1649204" y="4877443"/>
            <a:ext cx="2973596"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The quick brown fox jumps over the lazy dog. </a:t>
            </a:r>
            <a:endParaRPr lang="zh-TW" altLang="en-US" sz="1400" dirty="0">
              <a:solidFill>
                <a:schemeClr val="bg1"/>
              </a:solidFill>
            </a:endParaRPr>
          </a:p>
        </p:txBody>
      </p:sp>
      <p:sp>
        <p:nvSpPr>
          <p:cNvPr id="28" name="橢圓 27">
            <a:extLst>
              <a:ext uri="{FF2B5EF4-FFF2-40B4-BE49-F238E27FC236}">
                <a16:creationId xmlns:a16="http://schemas.microsoft.com/office/drawing/2014/main" id="{E4655C53-2116-4263-99B6-1D9FB60F121B}"/>
              </a:ext>
            </a:extLst>
          </p:cNvPr>
          <p:cNvSpPr/>
          <p:nvPr/>
        </p:nvSpPr>
        <p:spPr>
          <a:xfrm>
            <a:off x="1163238" y="503619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9" name="Freeform 21">
            <a:extLst>
              <a:ext uri="{FF2B5EF4-FFF2-40B4-BE49-F238E27FC236}">
                <a16:creationId xmlns:a16="http://schemas.microsoft.com/office/drawing/2014/main" id="{90D19792-3E27-443F-B840-A53A5C3B720F}"/>
              </a:ext>
            </a:extLst>
          </p:cNvPr>
          <p:cNvSpPr>
            <a:spLocks/>
          </p:cNvSpPr>
          <p:nvPr/>
        </p:nvSpPr>
        <p:spPr bwMode="auto">
          <a:xfrm rot="10800000" flipH="1">
            <a:off x="1305449" y="512088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0" name="矩形 29">
            <a:extLst>
              <a:ext uri="{FF2B5EF4-FFF2-40B4-BE49-F238E27FC236}">
                <a16:creationId xmlns:a16="http://schemas.microsoft.com/office/drawing/2014/main" id="{EA8E2C83-BE0E-4271-9DE9-2B431584FEB3}"/>
              </a:ext>
            </a:extLst>
          </p:cNvPr>
          <p:cNvSpPr/>
          <p:nvPr/>
        </p:nvSpPr>
        <p:spPr>
          <a:xfrm>
            <a:off x="1649204" y="5672435"/>
            <a:ext cx="2973596"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The quick brown fox jumps over the lazy dog. </a:t>
            </a:r>
            <a:endParaRPr lang="zh-TW" altLang="en-US" sz="1400" dirty="0">
              <a:solidFill>
                <a:schemeClr val="bg1"/>
              </a:solidFill>
            </a:endParaRPr>
          </a:p>
        </p:txBody>
      </p:sp>
      <p:sp>
        <p:nvSpPr>
          <p:cNvPr id="31" name="橢圓 30">
            <a:extLst>
              <a:ext uri="{FF2B5EF4-FFF2-40B4-BE49-F238E27FC236}">
                <a16:creationId xmlns:a16="http://schemas.microsoft.com/office/drawing/2014/main" id="{FB7FFC76-913F-4219-A5DB-D6546248D07B}"/>
              </a:ext>
            </a:extLst>
          </p:cNvPr>
          <p:cNvSpPr/>
          <p:nvPr/>
        </p:nvSpPr>
        <p:spPr>
          <a:xfrm>
            <a:off x="1163238" y="5831182"/>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32" name="Freeform 21">
            <a:extLst>
              <a:ext uri="{FF2B5EF4-FFF2-40B4-BE49-F238E27FC236}">
                <a16:creationId xmlns:a16="http://schemas.microsoft.com/office/drawing/2014/main" id="{751D3AF3-A5BA-4974-94F8-F0A215C03BE3}"/>
              </a:ext>
            </a:extLst>
          </p:cNvPr>
          <p:cNvSpPr>
            <a:spLocks/>
          </p:cNvSpPr>
          <p:nvPr/>
        </p:nvSpPr>
        <p:spPr bwMode="auto">
          <a:xfrm rot="10800000" flipH="1">
            <a:off x="1305449" y="5915881"/>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Tree>
    <p:extLst>
      <p:ext uri="{BB962C8B-B14F-4D97-AF65-F5344CB8AC3E}">
        <p14:creationId xmlns:p14="http://schemas.microsoft.com/office/powerpoint/2010/main" val="2066568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24F8AEE-BA02-4515-B7BD-EE9CD950504D}"/>
              </a:ext>
            </a:extLst>
          </p:cNvPr>
          <p:cNvSpPr/>
          <p:nvPr/>
        </p:nvSpPr>
        <p:spPr>
          <a:xfrm rot="10800000">
            <a:off x="405239" y="6993223"/>
            <a:ext cx="4810227" cy="1923587"/>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F348BD5E-152D-472E-9080-F9A4D0E60BBA}"/>
              </a:ext>
            </a:extLst>
          </p:cNvPr>
          <p:cNvSpPr/>
          <p:nvPr/>
        </p:nvSpPr>
        <p:spPr>
          <a:xfrm rot="10800000">
            <a:off x="405239" y="-2146189"/>
            <a:ext cx="4810227" cy="1923587"/>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69DFD835-E05D-426C-BEB4-D375A8B33DF5}"/>
              </a:ext>
            </a:extLst>
          </p:cNvPr>
          <p:cNvSpPr/>
          <p:nvPr/>
        </p:nvSpPr>
        <p:spPr>
          <a:xfrm rot="10800000">
            <a:off x="-5062111" y="2423517"/>
            <a:ext cx="4810227" cy="1923587"/>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平行四邊形 6">
            <a:extLst>
              <a:ext uri="{FF2B5EF4-FFF2-40B4-BE49-F238E27FC236}">
                <a16:creationId xmlns:a16="http://schemas.microsoft.com/office/drawing/2014/main" id="{FDEA9747-652B-4E43-B047-8C8469185FA3}"/>
              </a:ext>
            </a:extLst>
          </p:cNvPr>
          <p:cNvSpPr/>
          <p:nvPr/>
        </p:nvSpPr>
        <p:spPr>
          <a:xfrm rot="3057512">
            <a:off x="-3392471" y="-6676355"/>
            <a:ext cx="10469833" cy="12964692"/>
          </a:xfrm>
          <a:prstGeom prst="parallelogram">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FB1AF176-ADC6-4E72-8533-715A840ADEC2}"/>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8" name="矩形 7">
            <a:extLst>
              <a:ext uri="{FF2B5EF4-FFF2-40B4-BE49-F238E27FC236}">
                <a16:creationId xmlns:a16="http://schemas.microsoft.com/office/drawing/2014/main" id="{CA69A006-2A73-44FA-91D9-504705D97F6D}"/>
              </a:ext>
            </a:extLst>
          </p:cNvPr>
          <p:cNvSpPr/>
          <p:nvPr/>
        </p:nvSpPr>
        <p:spPr>
          <a:xfrm>
            <a:off x="640118" y="548388"/>
            <a:ext cx="5234517" cy="769441"/>
          </a:xfrm>
          <a:prstGeom prst="rect">
            <a:avLst/>
          </a:prstGeom>
        </p:spPr>
        <p:txBody>
          <a:bodyPr wrap="square">
            <a:spAutoFit/>
          </a:bodyPr>
          <a:lstStyle/>
          <a:p>
            <a:r>
              <a:rPr lang="en-US" altLang="zh-TW" sz="4400" dirty="0">
                <a:solidFill>
                  <a:schemeClr val="bg1"/>
                </a:solidFill>
              </a:rPr>
              <a:t>Morph Template 36</a:t>
            </a:r>
            <a:endParaRPr lang="zh-TW" altLang="en-US" sz="4400" dirty="0"/>
          </a:p>
        </p:txBody>
      </p:sp>
      <p:grpSp>
        <p:nvGrpSpPr>
          <p:cNvPr id="31" name="群組 30">
            <a:extLst>
              <a:ext uri="{FF2B5EF4-FFF2-40B4-BE49-F238E27FC236}">
                <a16:creationId xmlns:a16="http://schemas.microsoft.com/office/drawing/2014/main" id="{081B41FB-6A02-4BB7-A4B3-892F2F106830}"/>
              </a:ext>
            </a:extLst>
          </p:cNvPr>
          <p:cNvGrpSpPr/>
          <p:nvPr/>
        </p:nvGrpSpPr>
        <p:grpSpPr>
          <a:xfrm>
            <a:off x="4544320" y="4118504"/>
            <a:ext cx="2232036" cy="2209768"/>
            <a:chOff x="4239520" y="4347104"/>
            <a:chExt cx="2232036" cy="2209768"/>
          </a:xfrm>
        </p:grpSpPr>
        <p:sp>
          <p:nvSpPr>
            <p:cNvPr id="9" name="橢圓 3">
              <a:extLst>
                <a:ext uri="{FF2B5EF4-FFF2-40B4-BE49-F238E27FC236}">
                  <a16:creationId xmlns:a16="http://schemas.microsoft.com/office/drawing/2014/main" id="{088FDAAD-0893-4E78-8278-39C06FF26CA1}"/>
                </a:ext>
              </a:extLst>
            </p:cNvPr>
            <p:cNvSpPr/>
            <p:nvPr/>
          </p:nvSpPr>
          <p:spPr>
            <a:xfrm>
              <a:off x="4811693" y="4347104"/>
              <a:ext cx="1087690" cy="1087690"/>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a:extLst>
                <a:ext uri="{FF2B5EF4-FFF2-40B4-BE49-F238E27FC236}">
                  <a16:creationId xmlns:a16="http://schemas.microsoft.com/office/drawing/2014/main" id="{8F916294-7822-4032-BA27-967A4C0012DE}"/>
                </a:ext>
              </a:extLst>
            </p:cNvPr>
            <p:cNvGrpSpPr/>
            <p:nvPr/>
          </p:nvGrpSpPr>
          <p:grpSpPr>
            <a:xfrm>
              <a:off x="5067368" y="4515075"/>
              <a:ext cx="576340" cy="751748"/>
              <a:chOff x="3048000" y="381000"/>
              <a:chExt cx="4673600" cy="6096000"/>
            </a:xfrm>
          </p:grpSpPr>
          <p:sp>
            <p:nvSpPr>
              <p:cNvPr id="13" name="手繪多邊形: 圖案 12">
                <a:extLst>
                  <a:ext uri="{FF2B5EF4-FFF2-40B4-BE49-F238E27FC236}">
                    <a16:creationId xmlns:a16="http://schemas.microsoft.com/office/drawing/2014/main" id="{20C16205-5373-4C26-862A-E6907B525028}"/>
                  </a:ext>
                </a:extLst>
              </p:cNvPr>
              <p:cNvSpPr/>
              <p:nvPr/>
            </p:nvSpPr>
            <p:spPr>
              <a:xfrm>
                <a:off x="3048000" y="381000"/>
                <a:ext cx="4673600" cy="6096000"/>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3D52C8F7-4117-4BDC-8CC1-33F4D1FA2D28}"/>
                  </a:ext>
                </a:extLst>
              </p:cNvPr>
              <p:cNvSpPr/>
              <p:nvPr/>
            </p:nvSpPr>
            <p:spPr>
              <a:xfrm>
                <a:off x="4064000" y="2311400"/>
                <a:ext cx="2641600" cy="2032000"/>
              </a:xfrm>
              <a:custGeom>
                <a:avLst/>
                <a:gdLst>
                  <a:gd name="connsiteX0" fmla="*/ 0 w 2641600"/>
                  <a:gd name="connsiteY0" fmla="*/ 101600 h 2032000"/>
                  <a:gd name="connsiteX1" fmla="*/ 0 w 2641600"/>
                  <a:gd name="connsiteY1" fmla="*/ 1930400 h 2032000"/>
                  <a:gd name="connsiteX2" fmla="*/ 101600 w 2641600"/>
                  <a:gd name="connsiteY2" fmla="*/ 2032000 h 2032000"/>
                  <a:gd name="connsiteX3" fmla="*/ 2540000 w 2641600"/>
                  <a:gd name="connsiteY3" fmla="*/ 2032000 h 2032000"/>
                  <a:gd name="connsiteX4" fmla="*/ 2641600 w 2641600"/>
                  <a:gd name="connsiteY4" fmla="*/ 1930400 h 2032000"/>
                  <a:gd name="connsiteX5" fmla="*/ 2641600 w 2641600"/>
                  <a:gd name="connsiteY5" fmla="*/ 101600 h 2032000"/>
                  <a:gd name="connsiteX6" fmla="*/ 2540000 w 2641600"/>
                  <a:gd name="connsiteY6" fmla="*/ 0 h 2032000"/>
                  <a:gd name="connsiteX7" fmla="*/ 101600 w 2641600"/>
                  <a:gd name="connsiteY7" fmla="*/ 0 h 2032000"/>
                  <a:gd name="connsiteX8" fmla="*/ 0 w 2641600"/>
                  <a:gd name="connsiteY8" fmla="*/ 101600 h 2032000"/>
                  <a:gd name="connsiteX9" fmla="*/ 1219200 w 2641600"/>
                  <a:gd name="connsiteY9" fmla="*/ 1828800 h 2032000"/>
                  <a:gd name="connsiteX10" fmla="*/ 812800 w 2641600"/>
                  <a:gd name="connsiteY10" fmla="*/ 1828800 h 2032000"/>
                  <a:gd name="connsiteX11" fmla="*/ 812800 w 2641600"/>
                  <a:gd name="connsiteY11" fmla="*/ 1625600 h 2032000"/>
                  <a:gd name="connsiteX12" fmla="*/ 1219200 w 2641600"/>
                  <a:gd name="connsiteY12" fmla="*/ 1625600 h 2032000"/>
                  <a:gd name="connsiteX13" fmla="*/ 1219200 w 2641600"/>
                  <a:gd name="connsiteY13" fmla="*/ 1422400 h 2032000"/>
                  <a:gd name="connsiteX14" fmla="*/ 812800 w 2641600"/>
                  <a:gd name="connsiteY14" fmla="*/ 1422400 h 2032000"/>
                  <a:gd name="connsiteX15" fmla="*/ 812800 w 2641600"/>
                  <a:gd name="connsiteY15" fmla="*/ 1219200 h 2032000"/>
                  <a:gd name="connsiteX16" fmla="*/ 1219200 w 2641600"/>
                  <a:gd name="connsiteY16" fmla="*/ 1219200 h 2032000"/>
                  <a:gd name="connsiteX17" fmla="*/ 1219200 w 2641600"/>
                  <a:gd name="connsiteY17" fmla="*/ 1016000 h 2032000"/>
                  <a:gd name="connsiteX18" fmla="*/ 812800 w 2641600"/>
                  <a:gd name="connsiteY18" fmla="*/ 1016000 h 2032000"/>
                  <a:gd name="connsiteX19" fmla="*/ 812800 w 2641600"/>
                  <a:gd name="connsiteY19" fmla="*/ 812800 h 2032000"/>
                  <a:gd name="connsiteX20" fmla="*/ 1219200 w 2641600"/>
                  <a:gd name="connsiteY20" fmla="*/ 812800 h 2032000"/>
                  <a:gd name="connsiteX21" fmla="*/ 1828800 w 2641600"/>
                  <a:gd name="connsiteY21" fmla="*/ 1828800 h 2032000"/>
                  <a:gd name="connsiteX22" fmla="*/ 1422400 w 2641600"/>
                  <a:gd name="connsiteY22" fmla="*/ 1828800 h 2032000"/>
                  <a:gd name="connsiteX23" fmla="*/ 1422400 w 2641600"/>
                  <a:gd name="connsiteY23" fmla="*/ 1625600 h 2032000"/>
                  <a:gd name="connsiteX24" fmla="*/ 1828800 w 2641600"/>
                  <a:gd name="connsiteY24" fmla="*/ 1625600 h 2032000"/>
                  <a:gd name="connsiteX25" fmla="*/ 1828800 w 2641600"/>
                  <a:gd name="connsiteY25" fmla="*/ 1422400 h 2032000"/>
                  <a:gd name="connsiteX26" fmla="*/ 1422400 w 2641600"/>
                  <a:gd name="connsiteY26" fmla="*/ 1422400 h 2032000"/>
                  <a:gd name="connsiteX27" fmla="*/ 1422400 w 2641600"/>
                  <a:gd name="connsiteY27" fmla="*/ 1219200 h 2032000"/>
                  <a:gd name="connsiteX28" fmla="*/ 1828800 w 2641600"/>
                  <a:gd name="connsiteY28" fmla="*/ 1219200 h 2032000"/>
                  <a:gd name="connsiteX29" fmla="*/ 1828800 w 2641600"/>
                  <a:gd name="connsiteY29" fmla="*/ 1016000 h 2032000"/>
                  <a:gd name="connsiteX30" fmla="*/ 1422400 w 2641600"/>
                  <a:gd name="connsiteY30" fmla="*/ 1016000 h 2032000"/>
                  <a:gd name="connsiteX31" fmla="*/ 1422400 w 2641600"/>
                  <a:gd name="connsiteY31" fmla="*/ 812800 h 2032000"/>
                  <a:gd name="connsiteX32" fmla="*/ 1828800 w 2641600"/>
                  <a:gd name="connsiteY32" fmla="*/ 812800 h 2032000"/>
                  <a:gd name="connsiteX33" fmla="*/ 2438400 w 2641600"/>
                  <a:gd name="connsiteY33" fmla="*/ 1828800 h 2032000"/>
                  <a:gd name="connsiteX34" fmla="*/ 2032000 w 2641600"/>
                  <a:gd name="connsiteY34" fmla="*/ 1828800 h 2032000"/>
                  <a:gd name="connsiteX35" fmla="*/ 2032000 w 2641600"/>
                  <a:gd name="connsiteY35" fmla="*/ 1625600 h 2032000"/>
                  <a:gd name="connsiteX36" fmla="*/ 2438400 w 2641600"/>
                  <a:gd name="connsiteY36" fmla="*/ 1625600 h 2032000"/>
                  <a:gd name="connsiteX37" fmla="*/ 2438400 w 2641600"/>
                  <a:gd name="connsiteY37" fmla="*/ 1422400 h 2032000"/>
                  <a:gd name="connsiteX38" fmla="*/ 2032000 w 2641600"/>
                  <a:gd name="connsiteY38" fmla="*/ 1422400 h 2032000"/>
                  <a:gd name="connsiteX39" fmla="*/ 2032000 w 2641600"/>
                  <a:gd name="connsiteY39" fmla="*/ 1219200 h 2032000"/>
                  <a:gd name="connsiteX40" fmla="*/ 2438400 w 2641600"/>
                  <a:gd name="connsiteY40" fmla="*/ 1219200 h 2032000"/>
                  <a:gd name="connsiteX41" fmla="*/ 2438400 w 2641600"/>
                  <a:gd name="connsiteY41" fmla="*/ 1016000 h 2032000"/>
                  <a:gd name="connsiteX42" fmla="*/ 2032000 w 2641600"/>
                  <a:gd name="connsiteY42" fmla="*/ 1016000 h 2032000"/>
                  <a:gd name="connsiteX43" fmla="*/ 2032000 w 2641600"/>
                  <a:gd name="connsiteY43" fmla="*/ 812800 h 2032000"/>
                  <a:gd name="connsiteX44" fmla="*/ 2438400 w 2641600"/>
                  <a:gd name="connsiteY44" fmla="*/ 812800 h 2032000"/>
                  <a:gd name="connsiteX45" fmla="*/ 203200 w 2641600"/>
                  <a:gd name="connsiteY45" fmla="*/ 203200 h 2032000"/>
                  <a:gd name="connsiteX46" fmla="*/ 2438400 w 2641600"/>
                  <a:gd name="connsiteY46" fmla="*/ 203200 h 2032000"/>
                  <a:gd name="connsiteX47" fmla="*/ 2438400 w 2641600"/>
                  <a:gd name="connsiteY47" fmla="*/ 609600 h 2032000"/>
                  <a:gd name="connsiteX48" fmla="*/ 203200 w 2641600"/>
                  <a:gd name="connsiteY48" fmla="*/ 609600 h 2032000"/>
                  <a:gd name="connsiteX49" fmla="*/ 203200 w 2641600"/>
                  <a:gd name="connsiteY49" fmla="*/ 812800 h 2032000"/>
                  <a:gd name="connsiteX50" fmla="*/ 609600 w 2641600"/>
                  <a:gd name="connsiteY50" fmla="*/ 812800 h 2032000"/>
                  <a:gd name="connsiteX51" fmla="*/ 609600 w 2641600"/>
                  <a:gd name="connsiteY51" fmla="*/ 1016000 h 2032000"/>
                  <a:gd name="connsiteX52" fmla="*/ 203200 w 2641600"/>
                  <a:gd name="connsiteY52" fmla="*/ 1016000 h 2032000"/>
                  <a:gd name="connsiteX53" fmla="*/ 203200 w 2641600"/>
                  <a:gd name="connsiteY53" fmla="*/ 1219200 h 2032000"/>
                  <a:gd name="connsiteX54" fmla="*/ 609600 w 2641600"/>
                  <a:gd name="connsiteY54" fmla="*/ 1219200 h 2032000"/>
                  <a:gd name="connsiteX55" fmla="*/ 609600 w 2641600"/>
                  <a:gd name="connsiteY55" fmla="*/ 1422400 h 2032000"/>
                  <a:gd name="connsiteX56" fmla="*/ 203200 w 2641600"/>
                  <a:gd name="connsiteY56" fmla="*/ 1422400 h 2032000"/>
                  <a:gd name="connsiteX57" fmla="*/ 203200 w 2641600"/>
                  <a:gd name="connsiteY57" fmla="*/ 1625600 h 2032000"/>
                  <a:gd name="connsiteX58" fmla="*/ 609600 w 2641600"/>
                  <a:gd name="connsiteY58" fmla="*/ 1625600 h 2032000"/>
                  <a:gd name="connsiteX59" fmla="*/ 609600 w 2641600"/>
                  <a:gd name="connsiteY59" fmla="*/ 1828800 h 2032000"/>
                  <a:gd name="connsiteX60" fmla="*/ 203200 w 2641600"/>
                  <a:gd name="connsiteY60" fmla="*/ 18288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41600" h="2032000">
                    <a:moveTo>
                      <a:pt x="0" y="101600"/>
                    </a:moveTo>
                    <a:lnTo>
                      <a:pt x="0" y="1930400"/>
                    </a:lnTo>
                    <a:cubicBezTo>
                      <a:pt x="0" y="1986508"/>
                      <a:pt x="45492" y="2032000"/>
                      <a:pt x="101600" y="2032000"/>
                    </a:cubicBezTo>
                    <a:lnTo>
                      <a:pt x="2540000" y="2032000"/>
                    </a:lnTo>
                    <a:cubicBezTo>
                      <a:pt x="2596108" y="2032000"/>
                      <a:pt x="2641600" y="1986508"/>
                      <a:pt x="2641600" y="1930400"/>
                    </a:cubicBezTo>
                    <a:lnTo>
                      <a:pt x="2641600" y="101600"/>
                    </a:lnTo>
                    <a:cubicBezTo>
                      <a:pt x="2641600" y="45492"/>
                      <a:pt x="2596108" y="0"/>
                      <a:pt x="2540000" y="0"/>
                    </a:cubicBezTo>
                    <a:lnTo>
                      <a:pt x="101600" y="0"/>
                    </a:lnTo>
                    <a:cubicBezTo>
                      <a:pt x="45492" y="0"/>
                      <a:pt x="0" y="45492"/>
                      <a:pt x="0" y="101600"/>
                    </a:cubicBezTo>
                    <a:close/>
                    <a:moveTo>
                      <a:pt x="1219200" y="1828800"/>
                    </a:moveTo>
                    <a:lnTo>
                      <a:pt x="812800" y="1828800"/>
                    </a:lnTo>
                    <a:lnTo>
                      <a:pt x="812800" y="1625600"/>
                    </a:lnTo>
                    <a:lnTo>
                      <a:pt x="1219200" y="1625600"/>
                    </a:lnTo>
                    <a:close/>
                    <a:moveTo>
                      <a:pt x="1219200" y="1422400"/>
                    </a:moveTo>
                    <a:lnTo>
                      <a:pt x="812800" y="1422400"/>
                    </a:lnTo>
                    <a:lnTo>
                      <a:pt x="812800" y="1219200"/>
                    </a:lnTo>
                    <a:lnTo>
                      <a:pt x="1219200" y="1219200"/>
                    </a:lnTo>
                    <a:close/>
                    <a:moveTo>
                      <a:pt x="1219200" y="1016000"/>
                    </a:moveTo>
                    <a:lnTo>
                      <a:pt x="812800" y="1016000"/>
                    </a:lnTo>
                    <a:lnTo>
                      <a:pt x="812800" y="812800"/>
                    </a:lnTo>
                    <a:lnTo>
                      <a:pt x="1219200" y="812800"/>
                    </a:lnTo>
                    <a:close/>
                    <a:moveTo>
                      <a:pt x="1828800" y="1828800"/>
                    </a:moveTo>
                    <a:lnTo>
                      <a:pt x="1422400" y="1828800"/>
                    </a:lnTo>
                    <a:lnTo>
                      <a:pt x="1422400" y="1625600"/>
                    </a:lnTo>
                    <a:lnTo>
                      <a:pt x="1828800" y="1625600"/>
                    </a:lnTo>
                    <a:close/>
                    <a:moveTo>
                      <a:pt x="1828800" y="1422400"/>
                    </a:moveTo>
                    <a:lnTo>
                      <a:pt x="1422400" y="1422400"/>
                    </a:lnTo>
                    <a:lnTo>
                      <a:pt x="1422400" y="1219200"/>
                    </a:lnTo>
                    <a:lnTo>
                      <a:pt x="1828800" y="1219200"/>
                    </a:lnTo>
                    <a:close/>
                    <a:moveTo>
                      <a:pt x="1828800" y="1016000"/>
                    </a:moveTo>
                    <a:lnTo>
                      <a:pt x="1422400" y="1016000"/>
                    </a:lnTo>
                    <a:lnTo>
                      <a:pt x="1422400" y="812800"/>
                    </a:lnTo>
                    <a:lnTo>
                      <a:pt x="1828800" y="812800"/>
                    </a:lnTo>
                    <a:close/>
                    <a:moveTo>
                      <a:pt x="2438400" y="1828800"/>
                    </a:moveTo>
                    <a:lnTo>
                      <a:pt x="2032000" y="1828800"/>
                    </a:lnTo>
                    <a:lnTo>
                      <a:pt x="2032000" y="1625600"/>
                    </a:lnTo>
                    <a:lnTo>
                      <a:pt x="2438400" y="1625600"/>
                    </a:lnTo>
                    <a:close/>
                    <a:moveTo>
                      <a:pt x="2438400" y="1422400"/>
                    </a:moveTo>
                    <a:lnTo>
                      <a:pt x="2032000" y="1422400"/>
                    </a:lnTo>
                    <a:lnTo>
                      <a:pt x="2032000" y="1219200"/>
                    </a:lnTo>
                    <a:lnTo>
                      <a:pt x="2438400" y="1219200"/>
                    </a:lnTo>
                    <a:close/>
                    <a:moveTo>
                      <a:pt x="2438400" y="1016000"/>
                    </a:moveTo>
                    <a:lnTo>
                      <a:pt x="2032000" y="1016000"/>
                    </a:lnTo>
                    <a:lnTo>
                      <a:pt x="2032000" y="812800"/>
                    </a:lnTo>
                    <a:lnTo>
                      <a:pt x="2438400" y="812800"/>
                    </a:lnTo>
                    <a:close/>
                    <a:moveTo>
                      <a:pt x="203200" y="203200"/>
                    </a:moveTo>
                    <a:lnTo>
                      <a:pt x="2438400" y="203200"/>
                    </a:lnTo>
                    <a:lnTo>
                      <a:pt x="2438400" y="609600"/>
                    </a:lnTo>
                    <a:lnTo>
                      <a:pt x="203200" y="609600"/>
                    </a:lnTo>
                    <a:close/>
                    <a:moveTo>
                      <a:pt x="203200" y="812800"/>
                    </a:moveTo>
                    <a:lnTo>
                      <a:pt x="609600" y="812800"/>
                    </a:lnTo>
                    <a:lnTo>
                      <a:pt x="609600" y="1016000"/>
                    </a:lnTo>
                    <a:lnTo>
                      <a:pt x="203200" y="1016000"/>
                    </a:lnTo>
                    <a:close/>
                    <a:moveTo>
                      <a:pt x="203200" y="1219200"/>
                    </a:moveTo>
                    <a:lnTo>
                      <a:pt x="609600" y="1219200"/>
                    </a:lnTo>
                    <a:lnTo>
                      <a:pt x="609600" y="1422400"/>
                    </a:lnTo>
                    <a:lnTo>
                      <a:pt x="203200" y="1422400"/>
                    </a:lnTo>
                    <a:close/>
                    <a:moveTo>
                      <a:pt x="203200" y="1625600"/>
                    </a:moveTo>
                    <a:lnTo>
                      <a:pt x="609600" y="1625600"/>
                    </a:lnTo>
                    <a:lnTo>
                      <a:pt x="609600" y="1828800"/>
                    </a:lnTo>
                    <a:lnTo>
                      <a:pt x="203200" y="1828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5" name="手繪多邊形: 圖案 14">
                <a:extLst>
                  <a:ext uri="{FF2B5EF4-FFF2-40B4-BE49-F238E27FC236}">
                    <a16:creationId xmlns:a16="http://schemas.microsoft.com/office/drawing/2014/main" id="{927B4072-BF6E-4413-8375-5E35BCF23BC8}"/>
                  </a:ext>
                </a:extLst>
              </p:cNvPr>
              <p:cNvSpPr/>
              <p:nvPr/>
            </p:nvSpPr>
            <p:spPr>
              <a:xfrm>
                <a:off x="52832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手繪多邊形: 圖案 15">
                <a:extLst>
                  <a:ext uri="{FF2B5EF4-FFF2-40B4-BE49-F238E27FC236}">
                    <a16:creationId xmlns:a16="http://schemas.microsoft.com/office/drawing/2014/main" id="{50C9EC67-1406-4803-AAE5-BFA030EEE041}"/>
                  </a:ext>
                </a:extLst>
              </p:cNvPr>
              <p:cNvSpPr/>
              <p:nvPr/>
            </p:nvSpPr>
            <p:spPr>
              <a:xfrm>
                <a:off x="48768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手繪多邊形: 圖案 16">
                <a:extLst>
                  <a:ext uri="{FF2B5EF4-FFF2-40B4-BE49-F238E27FC236}">
                    <a16:creationId xmlns:a16="http://schemas.microsoft.com/office/drawing/2014/main" id="{C31C7E25-7141-4313-8584-3334DC0E1B8C}"/>
                  </a:ext>
                </a:extLst>
              </p:cNvPr>
              <p:cNvSpPr/>
              <p:nvPr/>
            </p:nvSpPr>
            <p:spPr>
              <a:xfrm>
                <a:off x="56896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8" name="手繪多邊形: 圖案 17">
                <a:extLst>
                  <a:ext uri="{FF2B5EF4-FFF2-40B4-BE49-F238E27FC236}">
                    <a16:creationId xmlns:a16="http://schemas.microsoft.com/office/drawing/2014/main" id="{27E7970C-A9F1-40D3-9B1D-7F74C4AABE5D}"/>
                  </a:ext>
                </a:extLst>
              </p:cNvPr>
              <p:cNvSpPr/>
              <p:nvPr/>
            </p:nvSpPr>
            <p:spPr>
              <a:xfrm>
                <a:off x="60960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手繪多邊形: 圖案 18">
                <a:extLst>
                  <a:ext uri="{FF2B5EF4-FFF2-40B4-BE49-F238E27FC236}">
                    <a16:creationId xmlns:a16="http://schemas.microsoft.com/office/drawing/2014/main" id="{5E30678E-267B-45CD-AD86-972904447977}"/>
                  </a:ext>
                </a:extLst>
              </p:cNvPr>
              <p:cNvSpPr/>
              <p:nvPr/>
            </p:nvSpPr>
            <p:spPr>
              <a:xfrm>
                <a:off x="44704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手繪多邊形: 圖案 19">
                <a:extLst>
                  <a:ext uri="{FF2B5EF4-FFF2-40B4-BE49-F238E27FC236}">
                    <a16:creationId xmlns:a16="http://schemas.microsoft.com/office/drawing/2014/main" id="{C391A524-1AEB-48CA-99DA-27D7056C84F6}"/>
                  </a:ext>
                </a:extLst>
              </p:cNvPr>
              <p:cNvSpPr/>
              <p:nvPr/>
            </p:nvSpPr>
            <p:spPr>
              <a:xfrm>
                <a:off x="4470400" y="5054600"/>
                <a:ext cx="1828800" cy="203200"/>
              </a:xfrm>
              <a:custGeom>
                <a:avLst/>
                <a:gdLst>
                  <a:gd name="connsiteX0" fmla="*/ 0 w 1828800"/>
                  <a:gd name="connsiteY0" fmla="*/ 0 h 203200"/>
                  <a:gd name="connsiteX1" fmla="*/ 1828800 w 1828800"/>
                  <a:gd name="connsiteY1" fmla="*/ 0 h 203200"/>
                  <a:gd name="connsiteX2" fmla="*/ 1828800 w 1828800"/>
                  <a:gd name="connsiteY2" fmla="*/ 203200 h 203200"/>
                  <a:gd name="connsiteX3" fmla="*/ 0 w 1828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828800" h="203200">
                    <a:moveTo>
                      <a:pt x="0" y="0"/>
                    </a:moveTo>
                    <a:lnTo>
                      <a:pt x="1828800" y="0"/>
                    </a:lnTo>
                    <a:lnTo>
                      <a:pt x="18288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25" name="文字方塊 24">
              <a:extLst>
                <a:ext uri="{FF2B5EF4-FFF2-40B4-BE49-F238E27FC236}">
                  <a16:creationId xmlns:a16="http://schemas.microsoft.com/office/drawing/2014/main" id="{01FF078E-838E-4988-9769-ECF4B24EBDA9}"/>
                </a:ext>
              </a:extLst>
            </p:cNvPr>
            <p:cNvSpPr txBox="1"/>
            <p:nvPr/>
          </p:nvSpPr>
          <p:spPr>
            <a:xfrm>
              <a:off x="4239520" y="5602765"/>
              <a:ext cx="2232036" cy="954107"/>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grpSp>
      <p:grpSp>
        <p:nvGrpSpPr>
          <p:cNvPr id="30" name="群組 29">
            <a:extLst>
              <a:ext uri="{FF2B5EF4-FFF2-40B4-BE49-F238E27FC236}">
                <a16:creationId xmlns:a16="http://schemas.microsoft.com/office/drawing/2014/main" id="{4C090B6E-CFAC-4B45-8A12-B60A54020873}"/>
              </a:ext>
            </a:extLst>
          </p:cNvPr>
          <p:cNvGrpSpPr/>
          <p:nvPr/>
        </p:nvGrpSpPr>
        <p:grpSpPr>
          <a:xfrm>
            <a:off x="6641418" y="2525806"/>
            <a:ext cx="2066075" cy="2209768"/>
            <a:chOff x="6832357" y="2945036"/>
            <a:chExt cx="2066075" cy="2209768"/>
          </a:xfrm>
        </p:grpSpPr>
        <p:sp>
          <p:nvSpPr>
            <p:cNvPr id="10" name="橢圓 3">
              <a:extLst>
                <a:ext uri="{FF2B5EF4-FFF2-40B4-BE49-F238E27FC236}">
                  <a16:creationId xmlns:a16="http://schemas.microsoft.com/office/drawing/2014/main" id="{12054DBA-D81B-48D3-86C7-ACA251E10EA7}"/>
                </a:ext>
              </a:extLst>
            </p:cNvPr>
            <p:cNvSpPr/>
            <p:nvPr/>
          </p:nvSpPr>
          <p:spPr>
            <a:xfrm>
              <a:off x="7321549" y="2945036"/>
              <a:ext cx="1087690" cy="1087690"/>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圖形 3">
              <a:extLst>
                <a:ext uri="{FF2B5EF4-FFF2-40B4-BE49-F238E27FC236}">
                  <a16:creationId xmlns:a16="http://schemas.microsoft.com/office/drawing/2014/main" id="{B37BF2F6-A2D1-42C7-AC35-1EF8EFC0EF37}"/>
                </a:ext>
              </a:extLst>
            </p:cNvPr>
            <p:cNvSpPr/>
            <p:nvPr/>
          </p:nvSpPr>
          <p:spPr>
            <a:xfrm>
              <a:off x="7547713" y="3158671"/>
              <a:ext cx="635362" cy="635362"/>
            </a:xfrm>
            <a:custGeom>
              <a:avLst/>
              <a:gdLst>
                <a:gd name="connsiteX0" fmla="*/ 5994400 w 6096000"/>
                <a:gd name="connsiteY0" fmla="*/ 2641600 h 6096000"/>
                <a:gd name="connsiteX1" fmla="*/ 5874494 w 6096000"/>
                <a:gd name="connsiteY1" fmla="*/ 2641600 h 6096000"/>
                <a:gd name="connsiteX2" fmla="*/ 5687566 w 6096000"/>
                <a:gd name="connsiteY2" fmla="*/ 1706860 h 6096000"/>
                <a:gd name="connsiteX3" fmla="*/ 5588000 w 6096000"/>
                <a:gd name="connsiteY3" fmla="*/ 1625600 h 6096000"/>
                <a:gd name="connsiteX4" fmla="*/ 4368800 w 6096000"/>
                <a:gd name="connsiteY4" fmla="*/ 1625600 h 6096000"/>
                <a:gd name="connsiteX5" fmla="*/ 4359126 w 6096000"/>
                <a:gd name="connsiteY5" fmla="*/ 1627733 h 6096000"/>
                <a:gd name="connsiteX6" fmla="*/ 4331593 w 6096000"/>
                <a:gd name="connsiteY6" fmla="*/ 1633934 h 6096000"/>
                <a:gd name="connsiteX7" fmla="*/ 4319538 w 6096000"/>
                <a:gd name="connsiteY7" fmla="*/ 1639838 h 6096000"/>
                <a:gd name="connsiteX8" fmla="*/ 4296867 w 6096000"/>
                <a:gd name="connsiteY8" fmla="*/ 1657598 h 6096000"/>
                <a:gd name="connsiteX9" fmla="*/ 4290269 w 6096000"/>
                <a:gd name="connsiteY9" fmla="*/ 1662807 h 6096000"/>
                <a:gd name="connsiteX10" fmla="*/ 4288135 w 6096000"/>
                <a:gd name="connsiteY10" fmla="*/ 1667074 h 6096000"/>
                <a:gd name="connsiteX11" fmla="*/ 4274394 w 6096000"/>
                <a:gd name="connsiteY11" fmla="*/ 1694259 h 6096000"/>
                <a:gd name="connsiteX12" fmla="*/ 4270127 w 6096000"/>
                <a:gd name="connsiteY12" fmla="*/ 1704429 h 6096000"/>
                <a:gd name="connsiteX13" fmla="*/ 4269234 w 6096000"/>
                <a:gd name="connsiteY13" fmla="*/ 1706860 h 6096000"/>
                <a:gd name="connsiteX14" fmla="*/ 4082306 w 6096000"/>
                <a:gd name="connsiteY14" fmla="*/ 2641600 h 6096000"/>
                <a:gd name="connsiteX15" fmla="*/ 2641600 w 6096000"/>
                <a:gd name="connsiteY15" fmla="*/ 2641600 h 6096000"/>
                <a:gd name="connsiteX16" fmla="*/ 2641600 w 6096000"/>
                <a:gd name="connsiteY16" fmla="*/ 2540000 h 6096000"/>
                <a:gd name="connsiteX17" fmla="*/ 2336800 w 6096000"/>
                <a:gd name="connsiteY17" fmla="*/ 2235200 h 6096000"/>
                <a:gd name="connsiteX18" fmla="*/ 2336800 w 6096000"/>
                <a:gd name="connsiteY18" fmla="*/ 2032000 h 6096000"/>
                <a:gd name="connsiteX19" fmla="*/ 3149600 w 6096000"/>
                <a:gd name="connsiteY19" fmla="*/ 2032000 h 6096000"/>
                <a:gd name="connsiteX20" fmla="*/ 3454400 w 6096000"/>
                <a:gd name="connsiteY20" fmla="*/ 1727200 h 6096000"/>
                <a:gd name="connsiteX21" fmla="*/ 3454400 w 6096000"/>
                <a:gd name="connsiteY21" fmla="*/ 304800 h 6096000"/>
                <a:gd name="connsiteX22" fmla="*/ 3149600 w 6096000"/>
                <a:gd name="connsiteY22" fmla="*/ 0 h 6096000"/>
                <a:gd name="connsiteX23" fmla="*/ 711200 w 6096000"/>
                <a:gd name="connsiteY23" fmla="*/ 0 h 6096000"/>
                <a:gd name="connsiteX24" fmla="*/ 406400 w 6096000"/>
                <a:gd name="connsiteY24" fmla="*/ 304800 h 6096000"/>
                <a:gd name="connsiteX25" fmla="*/ 406400 w 6096000"/>
                <a:gd name="connsiteY25" fmla="*/ 1727200 h 6096000"/>
                <a:gd name="connsiteX26" fmla="*/ 711200 w 6096000"/>
                <a:gd name="connsiteY26" fmla="*/ 2032000 h 6096000"/>
                <a:gd name="connsiteX27" fmla="*/ 1524000 w 6096000"/>
                <a:gd name="connsiteY27" fmla="*/ 2032000 h 6096000"/>
                <a:gd name="connsiteX28" fmla="*/ 1524000 w 6096000"/>
                <a:gd name="connsiteY28" fmla="*/ 2235200 h 6096000"/>
                <a:gd name="connsiteX29" fmla="*/ 1219200 w 6096000"/>
                <a:gd name="connsiteY29" fmla="*/ 2540000 h 6096000"/>
                <a:gd name="connsiteX30" fmla="*/ 1219200 w 6096000"/>
                <a:gd name="connsiteY30" fmla="*/ 2641600 h 6096000"/>
                <a:gd name="connsiteX31" fmla="*/ 101600 w 6096000"/>
                <a:gd name="connsiteY31" fmla="*/ 2641600 h 6096000"/>
                <a:gd name="connsiteX32" fmla="*/ 0 w 6096000"/>
                <a:gd name="connsiteY32" fmla="*/ 2743200 h 6096000"/>
                <a:gd name="connsiteX33" fmla="*/ 0 w 6096000"/>
                <a:gd name="connsiteY33" fmla="*/ 5994400 h 6096000"/>
                <a:gd name="connsiteX34" fmla="*/ 101600 w 6096000"/>
                <a:gd name="connsiteY34" fmla="*/ 6096000 h 6096000"/>
                <a:gd name="connsiteX35" fmla="*/ 508000 w 6096000"/>
                <a:gd name="connsiteY35" fmla="*/ 6096000 h 6096000"/>
                <a:gd name="connsiteX36" fmla="*/ 609600 w 6096000"/>
                <a:gd name="connsiteY36" fmla="*/ 5994400 h 6096000"/>
                <a:gd name="connsiteX37" fmla="*/ 609600 w 6096000"/>
                <a:gd name="connsiteY37" fmla="*/ 5283200 h 6096000"/>
                <a:gd name="connsiteX38" fmla="*/ 5486400 w 6096000"/>
                <a:gd name="connsiteY38" fmla="*/ 5283200 h 6096000"/>
                <a:gd name="connsiteX39" fmla="*/ 5486400 w 6096000"/>
                <a:gd name="connsiteY39" fmla="*/ 5994400 h 6096000"/>
                <a:gd name="connsiteX40" fmla="*/ 5588000 w 6096000"/>
                <a:gd name="connsiteY40" fmla="*/ 6096000 h 6096000"/>
                <a:gd name="connsiteX41" fmla="*/ 5994400 w 6096000"/>
                <a:gd name="connsiteY41" fmla="*/ 6096000 h 6096000"/>
                <a:gd name="connsiteX42" fmla="*/ 6096000 w 6096000"/>
                <a:gd name="connsiteY42" fmla="*/ 5994400 h 6096000"/>
                <a:gd name="connsiteX43" fmla="*/ 6096000 w 6096000"/>
                <a:gd name="connsiteY43" fmla="*/ 2743200 h 6096000"/>
                <a:gd name="connsiteX44" fmla="*/ 5994400 w 6096000"/>
                <a:gd name="connsiteY44" fmla="*/ 2641600 h 6096000"/>
                <a:gd name="connsiteX45" fmla="*/ 5504706 w 6096000"/>
                <a:gd name="connsiteY45" fmla="*/ 1828800 h 6096000"/>
                <a:gd name="connsiteX46" fmla="*/ 5667226 w 6096000"/>
                <a:gd name="connsiteY46" fmla="*/ 2641600 h 6096000"/>
                <a:gd name="connsiteX47" fmla="*/ 4655294 w 6096000"/>
                <a:gd name="connsiteY47" fmla="*/ 2641600 h 6096000"/>
                <a:gd name="connsiteX48" fmla="*/ 4492774 w 6096000"/>
                <a:gd name="connsiteY48" fmla="*/ 1828800 h 6096000"/>
                <a:gd name="connsiteX49" fmla="*/ 4357241 w 6096000"/>
                <a:gd name="connsiteY49" fmla="*/ 2303066 h 6096000"/>
                <a:gd name="connsiteX50" fmla="*/ 4441875 w 6096000"/>
                <a:gd name="connsiteY50" fmla="*/ 2641600 h 6096000"/>
                <a:gd name="connsiteX51" fmla="*/ 4289475 w 6096000"/>
                <a:gd name="connsiteY51" fmla="*/ 2641600 h 6096000"/>
                <a:gd name="connsiteX52" fmla="*/ 609600 w 6096000"/>
                <a:gd name="connsiteY52" fmla="*/ 304800 h 6096000"/>
                <a:gd name="connsiteX53" fmla="*/ 711200 w 6096000"/>
                <a:gd name="connsiteY53" fmla="*/ 203200 h 6096000"/>
                <a:gd name="connsiteX54" fmla="*/ 3149600 w 6096000"/>
                <a:gd name="connsiteY54" fmla="*/ 203200 h 6096000"/>
                <a:gd name="connsiteX55" fmla="*/ 3251200 w 6096000"/>
                <a:gd name="connsiteY55" fmla="*/ 304800 h 6096000"/>
                <a:gd name="connsiteX56" fmla="*/ 3251200 w 6096000"/>
                <a:gd name="connsiteY56" fmla="*/ 1422400 h 6096000"/>
                <a:gd name="connsiteX57" fmla="*/ 609600 w 6096000"/>
                <a:gd name="connsiteY57" fmla="*/ 1422400 h 6096000"/>
                <a:gd name="connsiteX58" fmla="*/ 609600 w 6096000"/>
                <a:gd name="connsiteY58" fmla="*/ 1727200 h 6096000"/>
                <a:gd name="connsiteX59" fmla="*/ 609600 w 6096000"/>
                <a:gd name="connsiteY59" fmla="*/ 1625600 h 6096000"/>
                <a:gd name="connsiteX60" fmla="*/ 3251200 w 6096000"/>
                <a:gd name="connsiteY60" fmla="*/ 1625600 h 6096000"/>
                <a:gd name="connsiteX61" fmla="*/ 3251200 w 6096000"/>
                <a:gd name="connsiteY61" fmla="*/ 1727200 h 6096000"/>
                <a:gd name="connsiteX62" fmla="*/ 3149600 w 6096000"/>
                <a:gd name="connsiteY62" fmla="*/ 1828800 h 6096000"/>
                <a:gd name="connsiteX63" fmla="*/ 711200 w 6096000"/>
                <a:gd name="connsiteY63" fmla="*/ 1828800 h 6096000"/>
                <a:gd name="connsiteX64" fmla="*/ 609600 w 6096000"/>
                <a:gd name="connsiteY64" fmla="*/ 1727200 h 6096000"/>
                <a:gd name="connsiteX65" fmla="*/ 1727200 w 6096000"/>
                <a:gd name="connsiteY65" fmla="*/ 2032000 h 6096000"/>
                <a:gd name="connsiteX66" fmla="*/ 2133600 w 6096000"/>
                <a:gd name="connsiteY66" fmla="*/ 2032000 h 6096000"/>
                <a:gd name="connsiteX67" fmla="*/ 2133600 w 6096000"/>
                <a:gd name="connsiteY67" fmla="*/ 2235200 h 6096000"/>
                <a:gd name="connsiteX68" fmla="*/ 1727200 w 6096000"/>
                <a:gd name="connsiteY68" fmla="*/ 2235200 h 6096000"/>
                <a:gd name="connsiteX69" fmla="*/ 1422400 w 6096000"/>
                <a:gd name="connsiteY69" fmla="*/ 2540000 h 6096000"/>
                <a:gd name="connsiteX70" fmla="*/ 1524000 w 6096000"/>
                <a:gd name="connsiteY70" fmla="*/ 2438400 h 6096000"/>
                <a:gd name="connsiteX71" fmla="*/ 2336800 w 6096000"/>
                <a:gd name="connsiteY71" fmla="*/ 2438400 h 6096000"/>
                <a:gd name="connsiteX72" fmla="*/ 2438400 w 6096000"/>
                <a:gd name="connsiteY72" fmla="*/ 2540000 h 6096000"/>
                <a:gd name="connsiteX73" fmla="*/ 2438400 w 6096000"/>
                <a:gd name="connsiteY73" fmla="*/ 2641600 h 6096000"/>
                <a:gd name="connsiteX74" fmla="*/ 1422400 w 6096000"/>
                <a:gd name="connsiteY74" fmla="*/ 2641600 h 6096000"/>
                <a:gd name="connsiteX75" fmla="*/ 609600 w 6096000"/>
                <a:gd name="connsiteY75" fmla="*/ 5080000 h 6096000"/>
                <a:gd name="connsiteX76" fmla="*/ 609600 w 6096000"/>
                <a:gd name="connsiteY76" fmla="*/ 3251200 h 6096000"/>
                <a:gd name="connsiteX77" fmla="*/ 5486400 w 6096000"/>
                <a:gd name="connsiteY77" fmla="*/ 3251200 h 6096000"/>
                <a:gd name="connsiteX78" fmla="*/ 5486400 w 6096000"/>
                <a:gd name="connsiteY78" fmla="*/ 5080000 h 6096000"/>
                <a:gd name="connsiteX79" fmla="*/ 5892800 w 6096000"/>
                <a:gd name="connsiteY79" fmla="*/ 5892800 h 6096000"/>
                <a:gd name="connsiteX80" fmla="*/ 5689600 w 6096000"/>
                <a:gd name="connsiteY80" fmla="*/ 5892800 h 6096000"/>
                <a:gd name="connsiteX81" fmla="*/ 5689600 w 6096000"/>
                <a:gd name="connsiteY81" fmla="*/ 3149600 h 6096000"/>
                <a:gd name="connsiteX82" fmla="*/ 5588000 w 6096000"/>
                <a:gd name="connsiteY82" fmla="*/ 3048000 h 6096000"/>
                <a:gd name="connsiteX83" fmla="*/ 508000 w 6096000"/>
                <a:gd name="connsiteY83" fmla="*/ 3048000 h 6096000"/>
                <a:gd name="connsiteX84" fmla="*/ 406400 w 6096000"/>
                <a:gd name="connsiteY84" fmla="*/ 3149600 h 6096000"/>
                <a:gd name="connsiteX85" fmla="*/ 406400 w 6096000"/>
                <a:gd name="connsiteY85" fmla="*/ 5892800 h 6096000"/>
                <a:gd name="connsiteX86" fmla="*/ 203200 w 6096000"/>
                <a:gd name="connsiteY86" fmla="*/ 5892800 h 6096000"/>
                <a:gd name="connsiteX87" fmla="*/ 203200 w 6096000"/>
                <a:gd name="connsiteY87" fmla="*/ 2844800 h 6096000"/>
                <a:gd name="connsiteX88" fmla="*/ 5892800 w 6096000"/>
                <a:gd name="connsiteY88" fmla="*/ 28448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6000" h="6096000">
                  <a:moveTo>
                    <a:pt x="5994400" y="2641600"/>
                  </a:moveTo>
                  <a:lnTo>
                    <a:pt x="5874494" y="2641600"/>
                  </a:lnTo>
                  <a:lnTo>
                    <a:pt x="5687566" y="1706860"/>
                  </a:lnTo>
                  <a:cubicBezTo>
                    <a:pt x="5677892" y="1659582"/>
                    <a:pt x="5636270" y="1625600"/>
                    <a:pt x="5588000" y="1625600"/>
                  </a:cubicBezTo>
                  <a:lnTo>
                    <a:pt x="4368800" y="1625600"/>
                  </a:lnTo>
                  <a:cubicBezTo>
                    <a:pt x="4365427" y="1625600"/>
                    <a:pt x="4362500" y="1627436"/>
                    <a:pt x="4359126" y="1627733"/>
                  </a:cubicBezTo>
                  <a:cubicBezTo>
                    <a:pt x="4349701" y="1628477"/>
                    <a:pt x="4340473" y="1630561"/>
                    <a:pt x="4331593" y="1633934"/>
                  </a:cubicBezTo>
                  <a:cubicBezTo>
                    <a:pt x="4327476" y="1635671"/>
                    <a:pt x="4323408" y="1637606"/>
                    <a:pt x="4319538" y="1639838"/>
                  </a:cubicBezTo>
                  <a:cubicBezTo>
                    <a:pt x="4311204" y="1644650"/>
                    <a:pt x="4303564" y="1650653"/>
                    <a:pt x="4296867" y="1657598"/>
                  </a:cubicBezTo>
                  <a:cubicBezTo>
                    <a:pt x="4294932" y="1659632"/>
                    <a:pt x="4292104" y="1660575"/>
                    <a:pt x="4290269" y="1662807"/>
                  </a:cubicBezTo>
                  <a:cubicBezTo>
                    <a:pt x="4288433" y="1665040"/>
                    <a:pt x="4289028" y="1665734"/>
                    <a:pt x="4288135" y="1667074"/>
                  </a:cubicBezTo>
                  <a:cubicBezTo>
                    <a:pt x="4282182" y="1675358"/>
                    <a:pt x="4277519" y="1684536"/>
                    <a:pt x="4274394" y="1694259"/>
                  </a:cubicBezTo>
                  <a:cubicBezTo>
                    <a:pt x="4272806" y="1697583"/>
                    <a:pt x="4271367" y="1700957"/>
                    <a:pt x="4270127" y="1704429"/>
                  </a:cubicBezTo>
                  <a:cubicBezTo>
                    <a:pt x="4269780" y="1705223"/>
                    <a:pt x="4269482" y="1706066"/>
                    <a:pt x="4269234" y="1706860"/>
                  </a:cubicBezTo>
                  <a:lnTo>
                    <a:pt x="4082306" y="2641600"/>
                  </a:lnTo>
                  <a:lnTo>
                    <a:pt x="2641600" y="2641600"/>
                  </a:lnTo>
                  <a:lnTo>
                    <a:pt x="2641600" y="2540000"/>
                  </a:lnTo>
                  <a:cubicBezTo>
                    <a:pt x="2641600" y="2371676"/>
                    <a:pt x="2505125" y="2235200"/>
                    <a:pt x="2336800" y="2235200"/>
                  </a:cubicBezTo>
                  <a:lnTo>
                    <a:pt x="2336800" y="2032000"/>
                  </a:lnTo>
                  <a:lnTo>
                    <a:pt x="3149600" y="2032000"/>
                  </a:lnTo>
                  <a:cubicBezTo>
                    <a:pt x="3317925" y="2032000"/>
                    <a:pt x="3454400" y="1895525"/>
                    <a:pt x="3454400" y="1727200"/>
                  </a:cubicBezTo>
                  <a:lnTo>
                    <a:pt x="3454400" y="304800"/>
                  </a:lnTo>
                  <a:cubicBezTo>
                    <a:pt x="3454400" y="136475"/>
                    <a:pt x="3317925" y="0"/>
                    <a:pt x="3149600" y="0"/>
                  </a:cubicBezTo>
                  <a:lnTo>
                    <a:pt x="711200" y="0"/>
                  </a:lnTo>
                  <a:cubicBezTo>
                    <a:pt x="542875" y="0"/>
                    <a:pt x="406400" y="136475"/>
                    <a:pt x="406400" y="304800"/>
                  </a:cubicBezTo>
                  <a:lnTo>
                    <a:pt x="406400" y="1727200"/>
                  </a:lnTo>
                  <a:cubicBezTo>
                    <a:pt x="406400" y="1895525"/>
                    <a:pt x="542875" y="2032000"/>
                    <a:pt x="711200" y="2032000"/>
                  </a:cubicBezTo>
                  <a:lnTo>
                    <a:pt x="1524000" y="2032000"/>
                  </a:lnTo>
                  <a:lnTo>
                    <a:pt x="1524000" y="2235200"/>
                  </a:lnTo>
                  <a:cubicBezTo>
                    <a:pt x="1355675" y="2235200"/>
                    <a:pt x="1219200" y="2371676"/>
                    <a:pt x="1219200" y="2540000"/>
                  </a:cubicBezTo>
                  <a:lnTo>
                    <a:pt x="1219200" y="2641600"/>
                  </a:lnTo>
                  <a:lnTo>
                    <a:pt x="101600" y="2641600"/>
                  </a:lnTo>
                  <a:cubicBezTo>
                    <a:pt x="45492" y="2641600"/>
                    <a:pt x="0" y="2687092"/>
                    <a:pt x="0" y="2743200"/>
                  </a:cubicBezTo>
                  <a:lnTo>
                    <a:pt x="0" y="5994400"/>
                  </a:lnTo>
                  <a:cubicBezTo>
                    <a:pt x="0" y="6050508"/>
                    <a:pt x="45492" y="6096000"/>
                    <a:pt x="101600" y="6096000"/>
                  </a:cubicBezTo>
                  <a:lnTo>
                    <a:pt x="508000" y="6096000"/>
                  </a:lnTo>
                  <a:cubicBezTo>
                    <a:pt x="564108" y="6096000"/>
                    <a:pt x="609600" y="6050508"/>
                    <a:pt x="609600" y="5994400"/>
                  </a:cubicBezTo>
                  <a:lnTo>
                    <a:pt x="609600" y="5283200"/>
                  </a:lnTo>
                  <a:lnTo>
                    <a:pt x="5486400" y="5283200"/>
                  </a:lnTo>
                  <a:lnTo>
                    <a:pt x="5486400" y="5994400"/>
                  </a:lnTo>
                  <a:cubicBezTo>
                    <a:pt x="5486400" y="6050508"/>
                    <a:pt x="5531892" y="6096000"/>
                    <a:pt x="5588000" y="6096000"/>
                  </a:cubicBezTo>
                  <a:lnTo>
                    <a:pt x="5994400" y="6096000"/>
                  </a:lnTo>
                  <a:cubicBezTo>
                    <a:pt x="6050508" y="6096000"/>
                    <a:pt x="6096000" y="6050508"/>
                    <a:pt x="6096000" y="5994400"/>
                  </a:cubicBezTo>
                  <a:lnTo>
                    <a:pt x="6096000" y="2743200"/>
                  </a:lnTo>
                  <a:cubicBezTo>
                    <a:pt x="6096000" y="2687092"/>
                    <a:pt x="6050508" y="2641600"/>
                    <a:pt x="5994400" y="2641600"/>
                  </a:cubicBezTo>
                  <a:close/>
                  <a:moveTo>
                    <a:pt x="5504706" y="1828800"/>
                  </a:moveTo>
                  <a:lnTo>
                    <a:pt x="5667226" y="2641600"/>
                  </a:lnTo>
                  <a:lnTo>
                    <a:pt x="4655294" y="2641600"/>
                  </a:lnTo>
                  <a:lnTo>
                    <a:pt x="4492774" y="1828800"/>
                  </a:lnTo>
                  <a:close/>
                  <a:moveTo>
                    <a:pt x="4357241" y="2303066"/>
                  </a:moveTo>
                  <a:lnTo>
                    <a:pt x="4441875" y="2641600"/>
                  </a:lnTo>
                  <a:lnTo>
                    <a:pt x="4289475" y="2641600"/>
                  </a:lnTo>
                  <a:close/>
                  <a:moveTo>
                    <a:pt x="609600" y="304800"/>
                  </a:moveTo>
                  <a:cubicBezTo>
                    <a:pt x="609600" y="248692"/>
                    <a:pt x="655092" y="203200"/>
                    <a:pt x="711200" y="203200"/>
                  </a:cubicBezTo>
                  <a:lnTo>
                    <a:pt x="3149600" y="203200"/>
                  </a:lnTo>
                  <a:cubicBezTo>
                    <a:pt x="3205708" y="203200"/>
                    <a:pt x="3251200" y="248692"/>
                    <a:pt x="3251200" y="304800"/>
                  </a:cubicBezTo>
                  <a:lnTo>
                    <a:pt x="3251200" y="1422400"/>
                  </a:lnTo>
                  <a:lnTo>
                    <a:pt x="609600" y="1422400"/>
                  </a:lnTo>
                  <a:close/>
                  <a:moveTo>
                    <a:pt x="609600" y="1727200"/>
                  </a:moveTo>
                  <a:lnTo>
                    <a:pt x="609600" y="1625600"/>
                  </a:lnTo>
                  <a:lnTo>
                    <a:pt x="3251200" y="1625600"/>
                  </a:lnTo>
                  <a:lnTo>
                    <a:pt x="3251200" y="1727200"/>
                  </a:lnTo>
                  <a:cubicBezTo>
                    <a:pt x="3251200" y="1783308"/>
                    <a:pt x="3205708" y="1828800"/>
                    <a:pt x="3149600" y="1828800"/>
                  </a:cubicBezTo>
                  <a:lnTo>
                    <a:pt x="711200" y="1828800"/>
                  </a:lnTo>
                  <a:cubicBezTo>
                    <a:pt x="655092" y="1828800"/>
                    <a:pt x="609600" y="1783308"/>
                    <a:pt x="609600" y="1727200"/>
                  </a:cubicBezTo>
                  <a:close/>
                  <a:moveTo>
                    <a:pt x="1727200" y="2032000"/>
                  </a:moveTo>
                  <a:lnTo>
                    <a:pt x="2133600" y="2032000"/>
                  </a:lnTo>
                  <a:lnTo>
                    <a:pt x="2133600" y="2235200"/>
                  </a:lnTo>
                  <a:lnTo>
                    <a:pt x="1727200" y="2235200"/>
                  </a:lnTo>
                  <a:close/>
                  <a:moveTo>
                    <a:pt x="1422400" y="2540000"/>
                  </a:moveTo>
                  <a:cubicBezTo>
                    <a:pt x="1422400" y="2483892"/>
                    <a:pt x="1467892" y="2438400"/>
                    <a:pt x="1524000" y="2438400"/>
                  </a:cubicBezTo>
                  <a:lnTo>
                    <a:pt x="2336800" y="2438400"/>
                  </a:lnTo>
                  <a:cubicBezTo>
                    <a:pt x="2392908" y="2438400"/>
                    <a:pt x="2438400" y="2483892"/>
                    <a:pt x="2438400" y="2540000"/>
                  </a:cubicBezTo>
                  <a:lnTo>
                    <a:pt x="2438400" y="2641600"/>
                  </a:lnTo>
                  <a:lnTo>
                    <a:pt x="1422400" y="2641600"/>
                  </a:lnTo>
                  <a:close/>
                  <a:moveTo>
                    <a:pt x="609600" y="5080000"/>
                  </a:moveTo>
                  <a:lnTo>
                    <a:pt x="609600" y="3251200"/>
                  </a:lnTo>
                  <a:lnTo>
                    <a:pt x="5486400" y="3251200"/>
                  </a:lnTo>
                  <a:lnTo>
                    <a:pt x="5486400" y="5080000"/>
                  </a:lnTo>
                  <a:close/>
                  <a:moveTo>
                    <a:pt x="5892800" y="5892800"/>
                  </a:moveTo>
                  <a:lnTo>
                    <a:pt x="5689600" y="5892800"/>
                  </a:lnTo>
                  <a:lnTo>
                    <a:pt x="5689600" y="3149600"/>
                  </a:lnTo>
                  <a:cubicBezTo>
                    <a:pt x="5689600" y="3093492"/>
                    <a:pt x="5644108" y="3048000"/>
                    <a:pt x="5588000" y="3048000"/>
                  </a:cubicBezTo>
                  <a:lnTo>
                    <a:pt x="508000" y="3048000"/>
                  </a:lnTo>
                  <a:cubicBezTo>
                    <a:pt x="451892" y="3048000"/>
                    <a:pt x="406400" y="3093492"/>
                    <a:pt x="406400" y="3149600"/>
                  </a:cubicBezTo>
                  <a:lnTo>
                    <a:pt x="406400" y="5892800"/>
                  </a:lnTo>
                  <a:lnTo>
                    <a:pt x="203200" y="5892800"/>
                  </a:lnTo>
                  <a:lnTo>
                    <a:pt x="203200" y="2844800"/>
                  </a:lnTo>
                  <a:lnTo>
                    <a:pt x="5892800" y="2844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6" name="文字方塊 25">
              <a:extLst>
                <a:ext uri="{FF2B5EF4-FFF2-40B4-BE49-F238E27FC236}">
                  <a16:creationId xmlns:a16="http://schemas.microsoft.com/office/drawing/2014/main" id="{5B4B304B-31DC-4295-9D17-E1B3CEDB36DB}"/>
                </a:ext>
              </a:extLst>
            </p:cNvPr>
            <p:cNvSpPr txBox="1"/>
            <p:nvPr/>
          </p:nvSpPr>
          <p:spPr>
            <a:xfrm>
              <a:off x="6832357" y="4200697"/>
              <a:ext cx="2066075" cy="954107"/>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grpSp>
      <p:grpSp>
        <p:nvGrpSpPr>
          <p:cNvPr id="29" name="群組 28">
            <a:extLst>
              <a:ext uri="{FF2B5EF4-FFF2-40B4-BE49-F238E27FC236}">
                <a16:creationId xmlns:a16="http://schemas.microsoft.com/office/drawing/2014/main" id="{8A4B15E2-BE20-4C19-A197-FEEC03C2ADC6}"/>
              </a:ext>
            </a:extLst>
          </p:cNvPr>
          <p:cNvGrpSpPr/>
          <p:nvPr/>
        </p:nvGrpSpPr>
        <p:grpSpPr>
          <a:xfrm>
            <a:off x="8572555" y="933108"/>
            <a:ext cx="2066075" cy="2209768"/>
            <a:chOff x="8636055" y="1463422"/>
            <a:chExt cx="2066075" cy="2209768"/>
          </a:xfrm>
        </p:grpSpPr>
        <p:sp>
          <p:nvSpPr>
            <p:cNvPr id="11" name="橢圓 3">
              <a:extLst>
                <a:ext uri="{FF2B5EF4-FFF2-40B4-BE49-F238E27FC236}">
                  <a16:creationId xmlns:a16="http://schemas.microsoft.com/office/drawing/2014/main" id="{768BFC3D-1EC3-4CE6-874F-C1F4D8740051}"/>
                </a:ext>
              </a:extLst>
            </p:cNvPr>
            <p:cNvSpPr/>
            <p:nvPr/>
          </p:nvSpPr>
          <p:spPr>
            <a:xfrm>
              <a:off x="9125247" y="1463422"/>
              <a:ext cx="1087690" cy="1087690"/>
            </a:xfrm>
            <a:custGeom>
              <a:avLst/>
              <a:gdLst>
                <a:gd name="connsiteX0" fmla="*/ 0 w 2330245"/>
                <a:gd name="connsiteY0" fmla="*/ 1165123 h 2330245"/>
                <a:gd name="connsiteX1" fmla="*/ 1165123 w 2330245"/>
                <a:gd name="connsiteY1" fmla="*/ 0 h 2330245"/>
                <a:gd name="connsiteX2" fmla="*/ 2330246 w 2330245"/>
                <a:gd name="connsiteY2" fmla="*/ 1165123 h 2330245"/>
                <a:gd name="connsiteX3" fmla="*/ 1165123 w 2330245"/>
                <a:gd name="connsiteY3" fmla="*/ 2330246 h 2330245"/>
                <a:gd name="connsiteX4" fmla="*/ 0 w 2330245"/>
                <a:gd name="connsiteY4" fmla="*/ 1165123 h 2330245"/>
                <a:gd name="connsiteX0" fmla="*/ 0 w 2330246"/>
                <a:gd name="connsiteY0" fmla="*/ 1165123 h 2330246"/>
                <a:gd name="connsiteX1" fmla="*/ 1165123 w 2330246"/>
                <a:gd name="connsiteY1" fmla="*/ 0 h 2330246"/>
                <a:gd name="connsiteX2" fmla="*/ 2330246 w 2330246"/>
                <a:gd name="connsiteY2" fmla="*/ 1165123 h 2330246"/>
                <a:gd name="connsiteX3" fmla="*/ 1165123 w 2330246"/>
                <a:gd name="connsiteY3" fmla="*/ 2330246 h 2330246"/>
                <a:gd name="connsiteX4" fmla="*/ 0 w 2330246"/>
                <a:gd name="connsiteY4" fmla="*/ 1165123 h 2330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6" h="2330246">
                  <a:moveTo>
                    <a:pt x="0" y="1165123"/>
                  </a:moveTo>
                  <a:cubicBezTo>
                    <a:pt x="0" y="521643"/>
                    <a:pt x="512118" y="0"/>
                    <a:pt x="1165123" y="0"/>
                  </a:cubicBezTo>
                  <a:cubicBezTo>
                    <a:pt x="1818128" y="0"/>
                    <a:pt x="2330246" y="521643"/>
                    <a:pt x="2330246" y="1165123"/>
                  </a:cubicBezTo>
                  <a:cubicBezTo>
                    <a:pt x="2330246" y="1808603"/>
                    <a:pt x="1808603" y="2330246"/>
                    <a:pt x="1165123" y="2330246"/>
                  </a:cubicBezTo>
                  <a:cubicBezTo>
                    <a:pt x="521643" y="2330246"/>
                    <a:pt x="0" y="1808603"/>
                    <a:pt x="0" y="1165123"/>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id="{BCC421B1-4026-4A83-83FA-DC0AB372D6DB}"/>
                </a:ext>
              </a:extLst>
            </p:cNvPr>
            <p:cNvGrpSpPr/>
            <p:nvPr/>
          </p:nvGrpSpPr>
          <p:grpSpPr>
            <a:xfrm>
              <a:off x="9376011" y="1673087"/>
              <a:ext cx="586162" cy="668360"/>
              <a:chOff x="5847493" y="4802946"/>
              <a:chExt cx="1392285" cy="1587525"/>
            </a:xfrm>
          </p:grpSpPr>
          <p:sp>
            <p:nvSpPr>
              <p:cNvPr id="23" name="手繪多邊形: 圖案 22">
                <a:extLst>
                  <a:ext uri="{FF2B5EF4-FFF2-40B4-BE49-F238E27FC236}">
                    <a16:creationId xmlns:a16="http://schemas.microsoft.com/office/drawing/2014/main" id="{CF0645A0-E992-4F93-998A-4AB5E3F6B931}"/>
                  </a:ext>
                </a:extLst>
              </p:cNvPr>
              <p:cNvSpPr/>
              <p:nvPr/>
            </p:nvSpPr>
            <p:spPr>
              <a:xfrm>
                <a:off x="6302059" y="4966214"/>
                <a:ext cx="492901" cy="470496"/>
              </a:xfrm>
              <a:custGeom>
                <a:avLst/>
                <a:gdLst>
                  <a:gd name="connsiteX0" fmla="*/ 369619 w 492901"/>
                  <a:gd name="connsiteY0" fmla="*/ 470536 h 470496"/>
                  <a:gd name="connsiteX1" fmla="*/ 396127 w 492901"/>
                  <a:gd name="connsiteY1" fmla="*/ 468126 h 470496"/>
                  <a:gd name="connsiteX2" fmla="*/ 405768 w 492901"/>
                  <a:gd name="connsiteY2" fmla="*/ 444028 h 470496"/>
                  <a:gd name="connsiteX3" fmla="*/ 381670 w 492901"/>
                  <a:gd name="connsiteY3" fmla="*/ 301842 h 470496"/>
                  <a:gd name="connsiteX4" fmla="*/ 485294 w 492901"/>
                  <a:gd name="connsiteY4" fmla="*/ 203034 h 470496"/>
                  <a:gd name="connsiteX5" fmla="*/ 492525 w 492901"/>
                  <a:gd name="connsiteY5" fmla="*/ 178937 h 470496"/>
                  <a:gd name="connsiteX6" fmla="*/ 473247 w 492901"/>
                  <a:gd name="connsiteY6" fmla="*/ 162066 h 470496"/>
                  <a:gd name="connsiteX7" fmla="*/ 331061 w 492901"/>
                  <a:gd name="connsiteY7" fmla="*/ 140378 h 470496"/>
                  <a:gd name="connsiteX8" fmla="*/ 268405 w 492901"/>
                  <a:gd name="connsiteY8" fmla="*/ 12653 h 470496"/>
                  <a:gd name="connsiteX9" fmla="*/ 225027 w 492901"/>
                  <a:gd name="connsiteY9" fmla="*/ 12653 h 470496"/>
                  <a:gd name="connsiteX10" fmla="*/ 162370 w 492901"/>
                  <a:gd name="connsiteY10" fmla="*/ 140378 h 470496"/>
                  <a:gd name="connsiteX11" fmla="*/ 20185 w 492901"/>
                  <a:gd name="connsiteY11" fmla="*/ 162066 h 470496"/>
                  <a:gd name="connsiteX12" fmla="*/ 904 w 492901"/>
                  <a:gd name="connsiteY12" fmla="*/ 178937 h 470496"/>
                  <a:gd name="connsiteX13" fmla="*/ 8134 w 492901"/>
                  <a:gd name="connsiteY13" fmla="*/ 203034 h 470496"/>
                  <a:gd name="connsiteX14" fmla="*/ 111759 w 492901"/>
                  <a:gd name="connsiteY14" fmla="*/ 301842 h 470496"/>
                  <a:gd name="connsiteX15" fmla="*/ 87661 w 492901"/>
                  <a:gd name="connsiteY15" fmla="*/ 444028 h 470496"/>
                  <a:gd name="connsiteX16" fmla="*/ 97301 w 492901"/>
                  <a:gd name="connsiteY16" fmla="*/ 468126 h 470496"/>
                  <a:gd name="connsiteX17" fmla="*/ 123809 w 492901"/>
                  <a:gd name="connsiteY17" fmla="*/ 470536 h 470496"/>
                  <a:gd name="connsiteX18" fmla="*/ 251534 w 492901"/>
                  <a:gd name="connsiteY18" fmla="*/ 403059 h 470496"/>
                  <a:gd name="connsiteX19" fmla="*/ 369619 w 492901"/>
                  <a:gd name="connsiteY19" fmla="*/ 470536 h 470496"/>
                  <a:gd name="connsiteX20" fmla="*/ 234667 w 492901"/>
                  <a:gd name="connsiteY20" fmla="*/ 354861 h 470496"/>
                  <a:gd name="connsiteX21" fmla="*/ 135859 w 492901"/>
                  <a:gd name="connsiteY21" fmla="*/ 405470 h 470496"/>
                  <a:gd name="connsiteX22" fmla="*/ 155137 w 492901"/>
                  <a:gd name="connsiteY22" fmla="*/ 299435 h 470496"/>
                  <a:gd name="connsiteX23" fmla="*/ 147907 w 492901"/>
                  <a:gd name="connsiteY23" fmla="*/ 277747 h 470496"/>
                  <a:gd name="connsiteX24" fmla="*/ 70790 w 492901"/>
                  <a:gd name="connsiteY24" fmla="*/ 203041 h 470496"/>
                  <a:gd name="connsiteX25" fmla="*/ 176825 w 492901"/>
                  <a:gd name="connsiteY25" fmla="*/ 188580 h 470496"/>
                  <a:gd name="connsiteX26" fmla="*/ 196102 w 492901"/>
                  <a:gd name="connsiteY26" fmla="*/ 176530 h 470496"/>
                  <a:gd name="connsiteX27" fmla="*/ 244301 w 492901"/>
                  <a:gd name="connsiteY27" fmla="*/ 80132 h 470496"/>
                  <a:gd name="connsiteX28" fmla="*/ 292500 w 492901"/>
                  <a:gd name="connsiteY28" fmla="*/ 176530 h 470496"/>
                  <a:gd name="connsiteX29" fmla="*/ 311777 w 492901"/>
                  <a:gd name="connsiteY29" fmla="*/ 188580 h 470496"/>
                  <a:gd name="connsiteX30" fmla="*/ 417812 w 492901"/>
                  <a:gd name="connsiteY30" fmla="*/ 203041 h 470496"/>
                  <a:gd name="connsiteX31" fmla="*/ 340695 w 492901"/>
                  <a:gd name="connsiteY31" fmla="*/ 277747 h 470496"/>
                  <a:gd name="connsiteX32" fmla="*/ 333465 w 492901"/>
                  <a:gd name="connsiteY32" fmla="*/ 299435 h 470496"/>
                  <a:gd name="connsiteX33" fmla="*/ 352742 w 492901"/>
                  <a:gd name="connsiteY33" fmla="*/ 405470 h 470496"/>
                  <a:gd name="connsiteX34" fmla="*/ 258755 w 492901"/>
                  <a:gd name="connsiteY34" fmla="*/ 354861 h 470496"/>
                  <a:gd name="connsiteX35" fmla="*/ 246705 w 492901"/>
                  <a:gd name="connsiteY35" fmla="*/ 352451 h 470496"/>
                  <a:gd name="connsiteX36" fmla="*/ 234667 w 492901"/>
                  <a:gd name="connsiteY36" fmla="*/ 354861 h 4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901" h="470496">
                    <a:moveTo>
                      <a:pt x="369619" y="470536"/>
                    </a:moveTo>
                    <a:cubicBezTo>
                      <a:pt x="376850" y="475356"/>
                      <a:pt x="386490" y="472946"/>
                      <a:pt x="396127" y="468126"/>
                    </a:cubicBezTo>
                    <a:cubicBezTo>
                      <a:pt x="403357" y="463305"/>
                      <a:pt x="408178" y="453665"/>
                      <a:pt x="405768" y="444028"/>
                    </a:cubicBezTo>
                    <a:lnTo>
                      <a:pt x="381670" y="301842"/>
                    </a:lnTo>
                    <a:lnTo>
                      <a:pt x="485294" y="203034"/>
                    </a:lnTo>
                    <a:cubicBezTo>
                      <a:pt x="492525" y="195804"/>
                      <a:pt x="494935" y="186164"/>
                      <a:pt x="492525" y="178937"/>
                    </a:cubicBezTo>
                    <a:cubicBezTo>
                      <a:pt x="490114" y="169296"/>
                      <a:pt x="482884" y="164476"/>
                      <a:pt x="473247" y="162066"/>
                    </a:cubicBezTo>
                    <a:lnTo>
                      <a:pt x="331061" y="140378"/>
                    </a:lnTo>
                    <a:lnTo>
                      <a:pt x="268405" y="12653"/>
                    </a:lnTo>
                    <a:cubicBezTo>
                      <a:pt x="261175" y="-4218"/>
                      <a:pt x="232257" y="-4218"/>
                      <a:pt x="225027" y="12653"/>
                    </a:cubicBezTo>
                    <a:lnTo>
                      <a:pt x="162370" y="140378"/>
                    </a:lnTo>
                    <a:lnTo>
                      <a:pt x="20185" y="162066"/>
                    </a:lnTo>
                    <a:cubicBezTo>
                      <a:pt x="10544" y="164476"/>
                      <a:pt x="3314" y="169296"/>
                      <a:pt x="904" y="178937"/>
                    </a:cubicBezTo>
                    <a:cubicBezTo>
                      <a:pt x="-1506" y="188577"/>
                      <a:pt x="904" y="198217"/>
                      <a:pt x="8134" y="203034"/>
                    </a:cubicBezTo>
                    <a:lnTo>
                      <a:pt x="111759" y="301842"/>
                    </a:lnTo>
                    <a:lnTo>
                      <a:pt x="87661" y="444028"/>
                    </a:lnTo>
                    <a:cubicBezTo>
                      <a:pt x="85251" y="453668"/>
                      <a:pt x="90071" y="463309"/>
                      <a:pt x="97301" y="468126"/>
                    </a:cubicBezTo>
                    <a:cubicBezTo>
                      <a:pt x="104531" y="472946"/>
                      <a:pt x="114172" y="475356"/>
                      <a:pt x="123809" y="470536"/>
                    </a:cubicBezTo>
                    <a:lnTo>
                      <a:pt x="251534" y="403059"/>
                    </a:lnTo>
                    <a:lnTo>
                      <a:pt x="369619" y="470536"/>
                    </a:lnTo>
                    <a:close/>
                    <a:moveTo>
                      <a:pt x="234667" y="354861"/>
                    </a:moveTo>
                    <a:lnTo>
                      <a:pt x="135859" y="405470"/>
                    </a:lnTo>
                    <a:lnTo>
                      <a:pt x="155137" y="299435"/>
                    </a:lnTo>
                    <a:cubicBezTo>
                      <a:pt x="157547" y="292205"/>
                      <a:pt x="152727" y="282564"/>
                      <a:pt x="147907" y="277747"/>
                    </a:cubicBezTo>
                    <a:lnTo>
                      <a:pt x="70790" y="203041"/>
                    </a:lnTo>
                    <a:lnTo>
                      <a:pt x="176825" y="188580"/>
                    </a:lnTo>
                    <a:cubicBezTo>
                      <a:pt x="184055" y="188580"/>
                      <a:pt x="191285" y="181350"/>
                      <a:pt x="196102" y="176530"/>
                    </a:cubicBezTo>
                    <a:lnTo>
                      <a:pt x="244301" y="80132"/>
                    </a:lnTo>
                    <a:lnTo>
                      <a:pt x="292500" y="176530"/>
                    </a:lnTo>
                    <a:cubicBezTo>
                      <a:pt x="294910" y="183760"/>
                      <a:pt x="302140" y="188580"/>
                      <a:pt x="311777" y="188580"/>
                    </a:cubicBezTo>
                    <a:lnTo>
                      <a:pt x="417812" y="203041"/>
                    </a:lnTo>
                    <a:lnTo>
                      <a:pt x="340695" y="277747"/>
                    </a:lnTo>
                    <a:cubicBezTo>
                      <a:pt x="335875" y="282568"/>
                      <a:pt x="333465" y="292208"/>
                      <a:pt x="333465" y="299435"/>
                    </a:cubicBezTo>
                    <a:lnTo>
                      <a:pt x="352742" y="405470"/>
                    </a:lnTo>
                    <a:lnTo>
                      <a:pt x="258755" y="354861"/>
                    </a:lnTo>
                    <a:cubicBezTo>
                      <a:pt x="256345" y="352451"/>
                      <a:pt x="251525" y="352451"/>
                      <a:pt x="246705" y="352451"/>
                    </a:cubicBezTo>
                    <a:cubicBezTo>
                      <a:pt x="241884" y="352451"/>
                      <a:pt x="239487" y="352451"/>
                      <a:pt x="234667" y="3548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4" name="手繪多邊形: 圖案 23">
                <a:extLst>
                  <a:ext uri="{FF2B5EF4-FFF2-40B4-BE49-F238E27FC236}">
                    <a16:creationId xmlns:a16="http://schemas.microsoft.com/office/drawing/2014/main" id="{A5B5C5ED-9705-441E-B5D2-6F406F9DD438}"/>
                  </a:ext>
                </a:extLst>
              </p:cNvPr>
              <p:cNvSpPr/>
              <p:nvPr/>
            </p:nvSpPr>
            <p:spPr>
              <a:xfrm>
                <a:off x="5847493" y="4802946"/>
                <a:ext cx="1392285" cy="1587525"/>
              </a:xfrm>
              <a:custGeom>
                <a:avLst/>
                <a:gdLst>
                  <a:gd name="connsiteX0" fmla="*/ 1368825 w 1392285"/>
                  <a:gd name="connsiteY0" fmla="*/ 1542339 h 1587525"/>
                  <a:gd name="connsiteX1" fmla="*/ 1079636 w 1392285"/>
                  <a:gd name="connsiteY1" fmla="*/ 1542339 h 1587525"/>
                  <a:gd name="connsiteX2" fmla="*/ 1079636 w 1392285"/>
                  <a:gd name="connsiteY2" fmla="*/ 1320626 h 1587525"/>
                  <a:gd name="connsiteX3" fmla="*/ 1055538 w 1392285"/>
                  <a:gd name="connsiteY3" fmla="*/ 1296528 h 1587525"/>
                  <a:gd name="connsiteX4" fmla="*/ 944683 w 1392285"/>
                  <a:gd name="connsiteY4" fmla="*/ 1296528 h 1587525"/>
                  <a:gd name="connsiteX5" fmla="*/ 944683 w 1392285"/>
                  <a:gd name="connsiteY5" fmla="*/ 1173623 h 1587525"/>
                  <a:gd name="connsiteX6" fmla="*/ 920585 w 1392285"/>
                  <a:gd name="connsiteY6" fmla="*/ 1149525 h 1587525"/>
                  <a:gd name="connsiteX7" fmla="*/ 785630 w 1392285"/>
                  <a:gd name="connsiteY7" fmla="*/ 1149525 h 1587525"/>
                  <a:gd name="connsiteX8" fmla="*/ 785630 w 1392285"/>
                  <a:gd name="connsiteY8" fmla="*/ 877207 h 1587525"/>
                  <a:gd name="connsiteX9" fmla="*/ 792860 w 1392285"/>
                  <a:gd name="connsiteY9" fmla="*/ 869977 h 1587525"/>
                  <a:gd name="connsiteX10" fmla="*/ 1079639 w 1392285"/>
                  <a:gd name="connsiteY10" fmla="*/ 607296 h 1587525"/>
                  <a:gd name="connsiteX11" fmla="*/ 1327859 w 1392285"/>
                  <a:gd name="connsiteY11" fmla="*/ 190381 h 1587525"/>
                  <a:gd name="connsiteX12" fmla="*/ 1327859 w 1392285"/>
                  <a:gd name="connsiteY12" fmla="*/ 159053 h 1587525"/>
                  <a:gd name="connsiteX13" fmla="*/ 1303762 w 1392285"/>
                  <a:gd name="connsiteY13" fmla="*/ 134956 h 1587525"/>
                  <a:gd name="connsiteX14" fmla="*/ 1173626 w 1392285"/>
                  <a:gd name="connsiteY14" fmla="*/ 134956 h 1587525"/>
                  <a:gd name="connsiteX15" fmla="*/ 1168806 w 1392285"/>
                  <a:gd name="connsiteY15" fmla="*/ 21691 h 1587525"/>
                  <a:gd name="connsiteX16" fmla="*/ 1144705 w 1392285"/>
                  <a:gd name="connsiteY16" fmla="*/ 0 h 1587525"/>
                  <a:gd name="connsiteX17" fmla="*/ 245810 w 1392285"/>
                  <a:gd name="connsiteY17" fmla="*/ 0 h 1587525"/>
                  <a:gd name="connsiteX18" fmla="*/ 221713 w 1392285"/>
                  <a:gd name="connsiteY18" fmla="*/ 21688 h 1587525"/>
                  <a:gd name="connsiteX19" fmla="*/ 216892 w 1392285"/>
                  <a:gd name="connsiteY19" fmla="*/ 134952 h 1587525"/>
                  <a:gd name="connsiteX20" fmla="*/ 84347 w 1392285"/>
                  <a:gd name="connsiteY20" fmla="*/ 134952 h 1587525"/>
                  <a:gd name="connsiteX21" fmla="*/ 60249 w 1392285"/>
                  <a:gd name="connsiteY21" fmla="*/ 159050 h 1587525"/>
                  <a:gd name="connsiteX22" fmla="*/ 60249 w 1392285"/>
                  <a:gd name="connsiteY22" fmla="*/ 192788 h 1587525"/>
                  <a:gd name="connsiteX23" fmla="*/ 308470 w 1392285"/>
                  <a:gd name="connsiteY23" fmla="*/ 609703 h 1587525"/>
                  <a:gd name="connsiteX24" fmla="*/ 595248 w 1392285"/>
                  <a:gd name="connsiteY24" fmla="*/ 872384 h 1587525"/>
                  <a:gd name="connsiteX25" fmla="*/ 602479 w 1392285"/>
                  <a:gd name="connsiteY25" fmla="*/ 879614 h 1587525"/>
                  <a:gd name="connsiteX26" fmla="*/ 602479 w 1392285"/>
                  <a:gd name="connsiteY26" fmla="*/ 1151932 h 1587525"/>
                  <a:gd name="connsiteX27" fmla="*/ 467523 w 1392285"/>
                  <a:gd name="connsiteY27" fmla="*/ 1151932 h 1587525"/>
                  <a:gd name="connsiteX28" fmla="*/ 443425 w 1392285"/>
                  <a:gd name="connsiteY28" fmla="*/ 1176030 h 1587525"/>
                  <a:gd name="connsiteX29" fmla="*/ 443425 w 1392285"/>
                  <a:gd name="connsiteY29" fmla="*/ 1298935 h 1587525"/>
                  <a:gd name="connsiteX30" fmla="*/ 332571 w 1392285"/>
                  <a:gd name="connsiteY30" fmla="*/ 1298935 h 1587525"/>
                  <a:gd name="connsiteX31" fmla="*/ 308473 w 1392285"/>
                  <a:gd name="connsiteY31" fmla="*/ 1323033 h 1587525"/>
                  <a:gd name="connsiteX32" fmla="*/ 308473 w 1392285"/>
                  <a:gd name="connsiteY32" fmla="*/ 1542335 h 1587525"/>
                  <a:gd name="connsiteX33" fmla="*/ 24098 w 1392285"/>
                  <a:gd name="connsiteY33" fmla="*/ 1542335 h 1587525"/>
                  <a:gd name="connsiteX34" fmla="*/ 0 w 1392285"/>
                  <a:gd name="connsiteY34" fmla="*/ 1566433 h 1587525"/>
                  <a:gd name="connsiteX35" fmla="*/ 24098 w 1392285"/>
                  <a:gd name="connsiteY35" fmla="*/ 1590531 h 1587525"/>
                  <a:gd name="connsiteX36" fmla="*/ 1368825 w 1392285"/>
                  <a:gd name="connsiteY36" fmla="*/ 1590531 h 1587525"/>
                  <a:gd name="connsiteX37" fmla="*/ 1392922 w 1392285"/>
                  <a:gd name="connsiteY37" fmla="*/ 1566433 h 1587525"/>
                  <a:gd name="connsiteX38" fmla="*/ 1368825 w 1392285"/>
                  <a:gd name="connsiteY38" fmla="*/ 1542339 h 1587525"/>
                  <a:gd name="connsiteX39" fmla="*/ 1178443 w 1392285"/>
                  <a:gd name="connsiteY39" fmla="*/ 183154 h 1587525"/>
                  <a:gd name="connsiteX40" fmla="*/ 1284478 w 1392285"/>
                  <a:gd name="connsiteY40" fmla="*/ 183154 h 1587525"/>
                  <a:gd name="connsiteX41" fmla="*/ 1284478 w 1392285"/>
                  <a:gd name="connsiteY41" fmla="*/ 192795 h 1587525"/>
                  <a:gd name="connsiteX42" fmla="*/ 1118194 w 1392285"/>
                  <a:gd name="connsiteY42" fmla="*/ 530182 h 1587525"/>
                  <a:gd name="connsiteX43" fmla="*/ 1178443 w 1392285"/>
                  <a:gd name="connsiteY43" fmla="*/ 183154 h 1587525"/>
                  <a:gd name="connsiteX44" fmla="*/ 108445 w 1392285"/>
                  <a:gd name="connsiteY44" fmla="*/ 192792 h 1587525"/>
                  <a:gd name="connsiteX45" fmla="*/ 108445 w 1392285"/>
                  <a:gd name="connsiteY45" fmla="*/ 183151 h 1587525"/>
                  <a:gd name="connsiteX46" fmla="*/ 214479 w 1392285"/>
                  <a:gd name="connsiteY46" fmla="*/ 183151 h 1587525"/>
                  <a:gd name="connsiteX47" fmla="*/ 274728 w 1392285"/>
                  <a:gd name="connsiteY47" fmla="*/ 527769 h 1587525"/>
                  <a:gd name="connsiteX48" fmla="*/ 108445 w 1392285"/>
                  <a:gd name="connsiteY48" fmla="*/ 192792 h 1587525"/>
                  <a:gd name="connsiteX49" fmla="*/ 349435 w 1392285"/>
                  <a:gd name="connsiteY49" fmla="*/ 580788 h 1587525"/>
                  <a:gd name="connsiteX50" fmla="*/ 262678 w 1392285"/>
                  <a:gd name="connsiteY50" fmla="*/ 183154 h 1587525"/>
                  <a:gd name="connsiteX51" fmla="*/ 267498 w 1392285"/>
                  <a:gd name="connsiteY51" fmla="*/ 48199 h 1587525"/>
                  <a:gd name="connsiteX52" fmla="*/ 1125424 w 1392285"/>
                  <a:gd name="connsiteY52" fmla="*/ 48199 h 1587525"/>
                  <a:gd name="connsiteX53" fmla="*/ 1130244 w 1392285"/>
                  <a:gd name="connsiteY53" fmla="*/ 183154 h 1587525"/>
                  <a:gd name="connsiteX54" fmla="*/ 1045898 w 1392285"/>
                  <a:gd name="connsiteY54" fmla="*/ 580788 h 1587525"/>
                  <a:gd name="connsiteX55" fmla="*/ 783217 w 1392285"/>
                  <a:gd name="connsiteY55" fmla="*/ 824188 h 1587525"/>
                  <a:gd name="connsiteX56" fmla="*/ 739838 w 1392285"/>
                  <a:gd name="connsiteY56" fmla="*/ 877207 h 1587525"/>
                  <a:gd name="connsiteX57" fmla="*/ 739838 w 1392285"/>
                  <a:gd name="connsiteY57" fmla="*/ 1149525 h 1587525"/>
                  <a:gd name="connsiteX58" fmla="*/ 655491 w 1392285"/>
                  <a:gd name="connsiteY58" fmla="*/ 1149525 h 1587525"/>
                  <a:gd name="connsiteX59" fmla="*/ 655491 w 1392285"/>
                  <a:gd name="connsiteY59" fmla="*/ 877207 h 1587525"/>
                  <a:gd name="connsiteX60" fmla="*/ 612113 w 1392285"/>
                  <a:gd name="connsiteY60" fmla="*/ 824188 h 1587525"/>
                  <a:gd name="connsiteX61" fmla="*/ 349435 w 1392285"/>
                  <a:gd name="connsiteY61" fmla="*/ 580788 h 1587525"/>
                  <a:gd name="connsiteX62" fmla="*/ 494031 w 1392285"/>
                  <a:gd name="connsiteY62" fmla="*/ 1200134 h 1587525"/>
                  <a:gd name="connsiteX63" fmla="*/ 896485 w 1392285"/>
                  <a:gd name="connsiteY63" fmla="*/ 1200134 h 1587525"/>
                  <a:gd name="connsiteX64" fmla="*/ 896485 w 1392285"/>
                  <a:gd name="connsiteY64" fmla="*/ 1298941 h 1587525"/>
                  <a:gd name="connsiteX65" fmla="*/ 494031 w 1392285"/>
                  <a:gd name="connsiteY65" fmla="*/ 1298941 h 1587525"/>
                  <a:gd name="connsiteX66" fmla="*/ 494031 w 1392285"/>
                  <a:gd name="connsiteY66" fmla="*/ 1200134 h 1587525"/>
                  <a:gd name="connsiteX67" fmla="*/ 1033847 w 1392285"/>
                  <a:gd name="connsiteY67" fmla="*/ 1542339 h 1587525"/>
                  <a:gd name="connsiteX68" fmla="*/ 361485 w 1392285"/>
                  <a:gd name="connsiteY68" fmla="*/ 1542339 h 1587525"/>
                  <a:gd name="connsiteX69" fmla="*/ 361485 w 1392285"/>
                  <a:gd name="connsiteY69" fmla="*/ 1344727 h 1587525"/>
                  <a:gd name="connsiteX70" fmla="*/ 1033850 w 1392285"/>
                  <a:gd name="connsiteY70" fmla="*/ 1344727 h 1587525"/>
                  <a:gd name="connsiteX71" fmla="*/ 1033850 w 1392285"/>
                  <a:gd name="connsiteY71" fmla="*/ 1542339 h 15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2285" h="1587525">
                    <a:moveTo>
                      <a:pt x="1368825" y="1542339"/>
                    </a:moveTo>
                    <a:lnTo>
                      <a:pt x="1079636" y="1542339"/>
                    </a:lnTo>
                    <a:lnTo>
                      <a:pt x="1079636" y="1320626"/>
                    </a:lnTo>
                    <a:cubicBezTo>
                      <a:pt x="1079636" y="1306165"/>
                      <a:pt x="1069995" y="1296528"/>
                      <a:pt x="1055538" y="1296528"/>
                    </a:cubicBezTo>
                    <a:lnTo>
                      <a:pt x="944683" y="1296528"/>
                    </a:lnTo>
                    <a:lnTo>
                      <a:pt x="944683" y="1173623"/>
                    </a:lnTo>
                    <a:cubicBezTo>
                      <a:pt x="944683" y="1159162"/>
                      <a:pt x="935043" y="1149525"/>
                      <a:pt x="920585" y="1149525"/>
                    </a:cubicBezTo>
                    <a:lnTo>
                      <a:pt x="785630" y="1149525"/>
                    </a:lnTo>
                    <a:lnTo>
                      <a:pt x="785630" y="877207"/>
                    </a:lnTo>
                    <a:cubicBezTo>
                      <a:pt x="785630" y="874797"/>
                      <a:pt x="790450" y="869977"/>
                      <a:pt x="792860" y="869977"/>
                    </a:cubicBezTo>
                    <a:cubicBezTo>
                      <a:pt x="908535" y="836239"/>
                      <a:pt x="1012163" y="742251"/>
                      <a:pt x="1079639" y="607296"/>
                    </a:cubicBezTo>
                    <a:cubicBezTo>
                      <a:pt x="1233872" y="525359"/>
                      <a:pt x="1327859" y="366305"/>
                      <a:pt x="1327859" y="190381"/>
                    </a:cubicBezTo>
                    <a:lnTo>
                      <a:pt x="1327859" y="159053"/>
                    </a:lnTo>
                    <a:cubicBezTo>
                      <a:pt x="1327859" y="144593"/>
                      <a:pt x="1318219" y="134956"/>
                      <a:pt x="1303762" y="134956"/>
                    </a:cubicBezTo>
                    <a:lnTo>
                      <a:pt x="1173626" y="134956"/>
                    </a:lnTo>
                    <a:cubicBezTo>
                      <a:pt x="1173626" y="96397"/>
                      <a:pt x="1171216" y="45789"/>
                      <a:pt x="1168806" y="21691"/>
                    </a:cubicBezTo>
                    <a:cubicBezTo>
                      <a:pt x="1166393" y="9640"/>
                      <a:pt x="1156752" y="0"/>
                      <a:pt x="1144705" y="0"/>
                    </a:cubicBezTo>
                    <a:lnTo>
                      <a:pt x="245810" y="0"/>
                    </a:lnTo>
                    <a:cubicBezTo>
                      <a:pt x="233760" y="0"/>
                      <a:pt x="224123" y="9640"/>
                      <a:pt x="221713" y="21688"/>
                    </a:cubicBezTo>
                    <a:cubicBezTo>
                      <a:pt x="219303" y="45785"/>
                      <a:pt x="216892" y="96394"/>
                      <a:pt x="216892" y="134952"/>
                    </a:cubicBezTo>
                    <a:lnTo>
                      <a:pt x="84347" y="134952"/>
                    </a:lnTo>
                    <a:cubicBezTo>
                      <a:pt x="69886" y="134952"/>
                      <a:pt x="60249" y="144593"/>
                      <a:pt x="60249" y="159050"/>
                    </a:cubicBezTo>
                    <a:lnTo>
                      <a:pt x="60249" y="192788"/>
                    </a:lnTo>
                    <a:cubicBezTo>
                      <a:pt x="60249" y="371122"/>
                      <a:pt x="154236" y="530176"/>
                      <a:pt x="308470" y="609703"/>
                    </a:cubicBezTo>
                    <a:cubicBezTo>
                      <a:pt x="378356" y="744658"/>
                      <a:pt x="479573" y="836232"/>
                      <a:pt x="595248" y="872384"/>
                    </a:cubicBezTo>
                    <a:cubicBezTo>
                      <a:pt x="600069" y="872384"/>
                      <a:pt x="602479" y="877204"/>
                      <a:pt x="602479" y="879614"/>
                    </a:cubicBezTo>
                    <a:lnTo>
                      <a:pt x="602479" y="1151932"/>
                    </a:lnTo>
                    <a:lnTo>
                      <a:pt x="467523" y="1151932"/>
                    </a:lnTo>
                    <a:cubicBezTo>
                      <a:pt x="453062" y="1151932"/>
                      <a:pt x="443425" y="1161572"/>
                      <a:pt x="443425" y="1176030"/>
                    </a:cubicBezTo>
                    <a:lnTo>
                      <a:pt x="443425" y="1298935"/>
                    </a:lnTo>
                    <a:lnTo>
                      <a:pt x="332571" y="1298935"/>
                    </a:lnTo>
                    <a:cubicBezTo>
                      <a:pt x="318110" y="1298935"/>
                      <a:pt x="308473" y="1308575"/>
                      <a:pt x="308473" y="1323033"/>
                    </a:cubicBezTo>
                    <a:lnTo>
                      <a:pt x="308473" y="1542335"/>
                    </a:lnTo>
                    <a:lnTo>
                      <a:pt x="24098" y="1542335"/>
                    </a:lnTo>
                    <a:cubicBezTo>
                      <a:pt x="9637" y="1542335"/>
                      <a:pt x="0" y="1551976"/>
                      <a:pt x="0" y="1566433"/>
                    </a:cubicBezTo>
                    <a:cubicBezTo>
                      <a:pt x="0" y="1580890"/>
                      <a:pt x="9640" y="1590531"/>
                      <a:pt x="24098" y="1590531"/>
                    </a:cubicBezTo>
                    <a:cubicBezTo>
                      <a:pt x="190381" y="1590531"/>
                      <a:pt x="1204951" y="1590531"/>
                      <a:pt x="1368825" y="1590531"/>
                    </a:cubicBezTo>
                    <a:cubicBezTo>
                      <a:pt x="1383285" y="1590531"/>
                      <a:pt x="1392922" y="1580890"/>
                      <a:pt x="1392922" y="1566433"/>
                    </a:cubicBezTo>
                    <a:cubicBezTo>
                      <a:pt x="1392922" y="1551976"/>
                      <a:pt x="1380875" y="1542339"/>
                      <a:pt x="1368825" y="1542339"/>
                    </a:cubicBezTo>
                    <a:close/>
                    <a:moveTo>
                      <a:pt x="1178443" y="183154"/>
                    </a:moveTo>
                    <a:lnTo>
                      <a:pt x="1284478" y="183154"/>
                    </a:lnTo>
                    <a:lnTo>
                      <a:pt x="1284478" y="192795"/>
                    </a:lnTo>
                    <a:cubicBezTo>
                      <a:pt x="1284478" y="327750"/>
                      <a:pt x="1221822" y="453066"/>
                      <a:pt x="1118194" y="530182"/>
                    </a:cubicBezTo>
                    <a:cubicBezTo>
                      <a:pt x="1156752" y="428962"/>
                      <a:pt x="1178443" y="310877"/>
                      <a:pt x="1178443" y="183154"/>
                    </a:cubicBezTo>
                    <a:close/>
                    <a:moveTo>
                      <a:pt x="108445" y="192792"/>
                    </a:moveTo>
                    <a:lnTo>
                      <a:pt x="108445" y="183151"/>
                    </a:lnTo>
                    <a:lnTo>
                      <a:pt x="214479" y="183151"/>
                    </a:lnTo>
                    <a:cubicBezTo>
                      <a:pt x="214479" y="308466"/>
                      <a:pt x="236167" y="426551"/>
                      <a:pt x="274728" y="527769"/>
                    </a:cubicBezTo>
                    <a:cubicBezTo>
                      <a:pt x="171101" y="450652"/>
                      <a:pt x="108445" y="327747"/>
                      <a:pt x="108445" y="192792"/>
                    </a:cubicBezTo>
                    <a:close/>
                    <a:moveTo>
                      <a:pt x="349435" y="580788"/>
                    </a:moveTo>
                    <a:cubicBezTo>
                      <a:pt x="294006" y="469933"/>
                      <a:pt x="262678" y="332567"/>
                      <a:pt x="262678" y="183154"/>
                    </a:cubicBezTo>
                    <a:cubicBezTo>
                      <a:pt x="262678" y="149416"/>
                      <a:pt x="265088" y="84347"/>
                      <a:pt x="267498" y="48199"/>
                    </a:cubicBezTo>
                    <a:lnTo>
                      <a:pt x="1125424" y="48199"/>
                    </a:lnTo>
                    <a:cubicBezTo>
                      <a:pt x="1127834" y="86757"/>
                      <a:pt x="1130244" y="151823"/>
                      <a:pt x="1130244" y="183154"/>
                    </a:cubicBezTo>
                    <a:cubicBezTo>
                      <a:pt x="1130244" y="332567"/>
                      <a:pt x="1101327" y="469933"/>
                      <a:pt x="1045898" y="580788"/>
                    </a:cubicBezTo>
                    <a:cubicBezTo>
                      <a:pt x="983242" y="706103"/>
                      <a:pt x="889254" y="792860"/>
                      <a:pt x="783217" y="824188"/>
                    </a:cubicBezTo>
                    <a:cubicBezTo>
                      <a:pt x="756709" y="831418"/>
                      <a:pt x="739838" y="853106"/>
                      <a:pt x="739838" y="877207"/>
                    </a:cubicBezTo>
                    <a:lnTo>
                      <a:pt x="739838" y="1149525"/>
                    </a:lnTo>
                    <a:lnTo>
                      <a:pt x="655491" y="1149525"/>
                    </a:lnTo>
                    <a:lnTo>
                      <a:pt x="655491" y="877207"/>
                    </a:lnTo>
                    <a:cubicBezTo>
                      <a:pt x="653081" y="853109"/>
                      <a:pt x="636210" y="831418"/>
                      <a:pt x="612113" y="824188"/>
                    </a:cubicBezTo>
                    <a:cubicBezTo>
                      <a:pt x="506078" y="792860"/>
                      <a:pt x="412094" y="706103"/>
                      <a:pt x="349435" y="580788"/>
                    </a:cubicBezTo>
                    <a:close/>
                    <a:moveTo>
                      <a:pt x="494031" y="1200134"/>
                    </a:moveTo>
                    <a:lnTo>
                      <a:pt x="896485" y="1200134"/>
                    </a:lnTo>
                    <a:lnTo>
                      <a:pt x="896485" y="1298941"/>
                    </a:lnTo>
                    <a:lnTo>
                      <a:pt x="494031" y="1298941"/>
                    </a:lnTo>
                    <a:lnTo>
                      <a:pt x="494031" y="1200134"/>
                    </a:lnTo>
                    <a:close/>
                    <a:moveTo>
                      <a:pt x="1033847" y="1542339"/>
                    </a:moveTo>
                    <a:lnTo>
                      <a:pt x="361485" y="1542339"/>
                    </a:lnTo>
                    <a:lnTo>
                      <a:pt x="361485" y="1344727"/>
                    </a:lnTo>
                    <a:cubicBezTo>
                      <a:pt x="571147" y="1344727"/>
                      <a:pt x="486801" y="1344727"/>
                      <a:pt x="1033850" y="1344727"/>
                    </a:cubicBezTo>
                    <a:lnTo>
                      <a:pt x="1033850" y="15423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dirty="0"/>
              </a:p>
            </p:txBody>
          </p:sp>
        </p:grpSp>
        <p:sp>
          <p:nvSpPr>
            <p:cNvPr id="27" name="文字方塊 26">
              <a:extLst>
                <a:ext uri="{FF2B5EF4-FFF2-40B4-BE49-F238E27FC236}">
                  <a16:creationId xmlns:a16="http://schemas.microsoft.com/office/drawing/2014/main" id="{D843DEF1-080C-411A-A357-39F338D99475}"/>
                </a:ext>
              </a:extLst>
            </p:cNvPr>
            <p:cNvSpPr txBox="1"/>
            <p:nvPr/>
          </p:nvSpPr>
          <p:spPr>
            <a:xfrm>
              <a:off x="8636055" y="2719083"/>
              <a:ext cx="2066075" cy="954107"/>
            </a:xfrm>
            <a:prstGeom prst="rect">
              <a:avLst/>
            </a:prstGeom>
            <a:noFill/>
          </p:spPr>
          <p:txBody>
            <a:bodyPr wrap="square" rtlCol="0">
              <a:spAutoFit/>
            </a:bodyPr>
            <a:lstStyle/>
            <a:p>
              <a:pPr algn="ctr"/>
              <a:r>
                <a:rPr lang="en-US" altLang="zh-TW" sz="1400" dirty="0">
                  <a:solidFill>
                    <a:schemeClr val="bg1"/>
                  </a:solidFill>
                </a:rPr>
                <a:t>The quick brown fox jumps over the lazy dog. The quick brown fox jumps over the lazy dog. </a:t>
              </a:r>
            </a:p>
          </p:txBody>
        </p:sp>
      </p:grpSp>
    </p:spTree>
    <p:extLst>
      <p:ext uri="{BB962C8B-B14F-4D97-AF65-F5344CB8AC3E}">
        <p14:creationId xmlns:p14="http://schemas.microsoft.com/office/powerpoint/2010/main" val="4071884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61E3670-74D7-489F-AD49-CDB19617E7A5}"/>
              </a:ext>
            </a:extLst>
          </p:cNvPr>
          <p:cNvSpPr/>
          <p:nvPr/>
        </p:nvSpPr>
        <p:spPr>
          <a:xfrm>
            <a:off x="405239" y="438733"/>
            <a:ext cx="4810227" cy="158974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2BDDDB02-8B12-405D-BA12-AFED483E47DC}"/>
              </a:ext>
            </a:extLst>
          </p:cNvPr>
          <p:cNvSpPr/>
          <p:nvPr/>
        </p:nvSpPr>
        <p:spPr>
          <a:xfrm>
            <a:off x="405239" y="4829527"/>
            <a:ext cx="4810227" cy="1589741"/>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1326878C-91F0-4248-8F01-8678D1F3B3AF}"/>
              </a:ext>
            </a:extLst>
          </p:cNvPr>
          <p:cNvSpPr/>
          <p:nvPr/>
        </p:nvSpPr>
        <p:spPr>
          <a:xfrm>
            <a:off x="405239" y="2634130"/>
            <a:ext cx="4810227" cy="1589741"/>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B3B747E1-1C83-4D5B-9559-AD51A558C3A3}"/>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7" name="矩形 6">
            <a:extLst>
              <a:ext uri="{FF2B5EF4-FFF2-40B4-BE49-F238E27FC236}">
                <a16:creationId xmlns:a16="http://schemas.microsoft.com/office/drawing/2014/main" id="{1B69D1FC-C1FD-4045-A0A6-5698AA6C36B3}"/>
              </a:ext>
            </a:extLst>
          </p:cNvPr>
          <p:cNvSpPr/>
          <p:nvPr/>
        </p:nvSpPr>
        <p:spPr>
          <a:xfrm>
            <a:off x="6148612" y="548388"/>
            <a:ext cx="5234517" cy="769441"/>
          </a:xfrm>
          <a:prstGeom prst="rect">
            <a:avLst/>
          </a:prstGeom>
        </p:spPr>
        <p:txBody>
          <a:bodyPr wrap="square">
            <a:spAutoFit/>
          </a:bodyPr>
          <a:lstStyle/>
          <a:p>
            <a:r>
              <a:rPr lang="en-US" altLang="zh-TW" sz="4400" dirty="0">
                <a:solidFill>
                  <a:schemeClr val="bg1"/>
                </a:solidFill>
              </a:rPr>
              <a:t>Morph Template 37</a:t>
            </a:r>
            <a:endParaRPr lang="zh-TW" altLang="en-US" sz="4400" dirty="0"/>
          </a:p>
        </p:txBody>
      </p:sp>
      <p:sp>
        <p:nvSpPr>
          <p:cNvPr id="8" name="文字方塊 7">
            <a:extLst>
              <a:ext uri="{FF2B5EF4-FFF2-40B4-BE49-F238E27FC236}">
                <a16:creationId xmlns:a16="http://schemas.microsoft.com/office/drawing/2014/main" id="{098F937B-5460-443D-91FD-3D37EC95F305}"/>
              </a:ext>
            </a:extLst>
          </p:cNvPr>
          <p:cNvSpPr txBox="1"/>
          <p:nvPr/>
        </p:nvSpPr>
        <p:spPr>
          <a:xfrm>
            <a:off x="2230634" y="766982"/>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9" name="文字方塊 8">
            <a:extLst>
              <a:ext uri="{FF2B5EF4-FFF2-40B4-BE49-F238E27FC236}">
                <a16:creationId xmlns:a16="http://schemas.microsoft.com/office/drawing/2014/main" id="{60513F56-892C-4315-9B06-3C54F48098D3}"/>
              </a:ext>
            </a:extLst>
          </p:cNvPr>
          <p:cNvSpPr txBox="1"/>
          <p:nvPr/>
        </p:nvSpPr>
        <p:spPr>
          <a:xfrm>
            <a:off x="2262135" y="5141893"/>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0" name="文字方塊 9">
            <a:extLst>
              <a:ext uri="{FF2B5EF4-FFF2-40B4-BE49-F238E27FC236}">
                <a16:creationId xmlns:a16="http://schemas.microsoft.com/office/drawing/2014/main" id="{AD45A2CD-FAD1-4C53-BBC5-0876FE0F1F1C}"/>
              </a:ext>
            </a:extLst>
          </p:cNvPr>
          <p:cNvSpPr txBox="1"/>
          <p:nvPr/>
        </p:nvSpPr>
        <p:spPr>
          <a:xfrm>
            <a:off x="2230634" y="2951245"/>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1" name="圖形 6">
            <a:extLst>
              <a:ext uri="{FF2B5EF4-FFF2-40B4-BE49-F238E27FC236}">
                <a16:creationId xmlns:a16="http://schemas.microsoft.com/office/drawing/2014/main" id="{AE9FB552-12B4-4776-A111-9B3A145A55EB}"/>
              </a:ext>
            </a:extLst>
          </p:cNvPr>
          <p:cNvSpPr/>
          <p:nvPr/>
        </p:nvSpPr>
        <p:spPr>
          <a:xfrm>
            <a:off x="1048877" y="5059187"/>
            <a:ext cx="671272" cy="1119518"/>
          </a:xfrm>
          <a:custGeom>
            <a:avLst/>
            <a:gdLst>
              <a:gd name="connsiteX0" fmla="*/ 889156 w 1022586"/>
              <a:gd name="connsiteY0" fmla="*/ 712538 h 1705421"/>
              <a:gd name="connsiteX1" fmla="*/ 814705 w 1022586"/>
              <a:gd name="connsiteY1" fmla="*/ 723897 h 1705421"/>
              <a:gd name="connsiteX2" fmla="*/ 792911 w 1022586"/>
              <a:gd name="connsiteY2" fmla="*/ 496367 h 1705421"/>
              <a:gd name="connsiteX3" fmla="*/ 994066 w 1022586"/>
              <a:gd name="connsiteY3" fmla="*/ 126494 h 1705421"/>
              <a:gd name="connsiteX4" fmla="*/ 955123 w 1022586"/>
              <a:gd name="connsiteY4" fmla="*/ 31447 h 1705421"/>
              <a:gd name="connsiteX5" fmla="*/ 833298 w 1022586"/>
              <a:gd name="connsiteY5" fmla="*/ 4721 h 1705421"/>
              <a:gd name="connsiteX6" fmla="*/ 511515 w 1022586"/>
              <a:gd name="connsiteY6" fmla="*/ 50235 h 1705421"/>
              <a:gd name="connsiteX7" fmla="*/ 189732 w 1022586"/>
              <a:gd name="connsiteY7" fmla="*/ 4721 h 1705421"/>
              <a:gd name="connsiteX8" fmla="*/ 67906 w 1022586"/>
              <a:gd name="connsiteY8" fmla="*/ 31564 h 1705421"/>
              <a:gd name="connsiteX9" fmla="*/ 28885 w 1022586"/>
              <a:gd name="connsiteY9" fmla="*/ 126494 h 1705421"/>
              <a:gd name="connsiteX10" fmla="*/ 229950 w 1022586"/>
              <a:gd name="connsiteY10" fmla="*/ 496315 h 1705421"/>
              <a:gd name="connsiteX11" fmla="*/ 208325 w 1022586"/>
              <a:gd name="connsiteY11" fmla="*/ 723936 h 1705421"/>
              <a:gd name="connsiteX12" fmla="*/ 133874 w 1022586"/>
              <a:gd name="connsiteY12" fmla="*/ 712564 h 1705421"/>
              <a:gd name="connsiteX13" fmla="*/ 21209 w 1022586"/>
              <a:gd name="connsiteY13" fmla="*/ 758038 h 1705421"/>
              <a:gd name="connsiteX14" fmla="*/ 12856 w 1022586"/>
              <a:gd name="connsiteY14" fmla="*/ 874321 h 1705421"/>
              <a:gd name="connsiteX15" fmla="*/ 166337 w 1022586"/>
              <a:gd name="connsiteY15" fmla="*/ 1012826 h 1705421"/>
              <a:gd name="connsiteX16" fmla="*/ 39685 w 1022586"/>
              <a:gd name="connsiteY16" fmla="*/ 1619310 h 1705421"/>
              <a:gd name="connsiteX17" fmla="*/ 92069 w 1022586"/>
              <a:gd name="connsiteY17" fmla="*/ 1703546 h 1705421"/>
              <a:gd name="connsiteX18" fmla="*/ 178789 w 1022586"/>
              <a:gd name="connsiteY18" fmla="*/ 1655378 h 1705421"/>
              <a:gd name="connsiteX19" fmla="*/ 280368 w 1022586"/>
              <a:gd name="connsiteY19" fmla="*/ 1336093 h 1705421"/>
              <a:gd name="connsiteX20" fmla="*/ 742687 w 1022586"/>
              <a:gd name="connsiteY20" fmla="*/ 1336093 h 1705421"/>
              <a:gd name="connsiteX21" fmla="*/ 844240 w 1022586"/>
              <a:gd name="connsiteY21" fmla="*/ 1655261 h 1705421"/>
              <a:gd name="connsiteX22" fmla="*/ 931091 w 1022586"/>
              <a:gd name="connsiteY22" fmla="*/ 1703650 h 1705421"/>
              <a:gd name="connsiteX23" fmla="*/ 983345 w 1022586"/>
              <a:gd name="connsiteY23" fmla="*/ 1619076 h 1705421"/>
              <a:gd name="connsiteX24" fmla="*/ 856809 w 1022586"/>
              <a:gd name="connsiteY24" fmla="*/ 1012683 h 1705421"/>
              <a:gd name="connsiteX25" fmla="*/ 1010291 w 1022586"/>
              <a:gd name="connsiteY25" fmla="*/ 874177 h 1705421"/>
              <a:gd name="connsiteX26" fmla="*/ 1001938 w 1022586"/>
              <a:gd name="connsiteY26" fmla="*/ 757895 h 1705421"/>
              <a:gd name="connsiteX27" fmla="*/ 889156 w 1022586"/>
              <a:gd name="connsiteY27" fmla="*/ 712538 h 1705421"/>
              <a:gd name="connsiteX28" fmla="*/ 758405 w 1022586"/>
              <a:gd name="connsiteY28" fmla="*/ 730806 h 1705421"/>
              <a:gd name="connsiteX29" fmla="*/ 701845 w 1022586"/>
              <a:gd name="connsiteY29" fmla="*/ 736492 h 1705421"/>
              <a:gd name="connsiteX30" fmla="*/ 683733 w 1022586"/>
              <a:gd name="connsiteY30" fmla="*/ 545654 h 1705421"/>
              <a:gd name="connsiteX31" fmla="*/ 738875 w 1022586"/>
              <a:gd name="connsiteY31" fmla="*/ 525539 h 1705421"/>
              <a:gd name="connsiteX32" fmla="*/ 511515 w 1022586"/>
              <a:gd name="connsiteY32" fmla="*/ 568645 h 1705421"/>
              <a:gd name="connsiteX33" fmla="*/ 627797 w 1022586"/>
              <a:gd name="connsiteY33" fmla="*/ 558705 h 1705421"/>
              <a:gd name="connsiteX34" fmla="*/ 645050 w 1022586"/>
              <a:gd name="connsiteY34" fmla="*/ 740759 h 1705421"/>
              <a:gd name="connsiteX35" fmla="*/ 511463 w 1022586"/>
              <a:gd name="connsiteY35" fmla="*/ 746159 h 1705421"/>
              <a:gd name="connsiteX36" fmla="*/ 377862 w 1022586"/>
              <a:gd name="connsiteY36" fmla="*/ 740759 h 1705421"/>
              <a:gd name="connsiteX37" fmla="*/ 395115 w 1022586"/>
              <a:gd name="connsiteY37" fmla="*/ 558705 h 1705421"/>
              <a:gd name="connsiteX38" fmla="*/ 511515 w 1022586"/>
              <a:gd name="connsiteY38" fmla="*/ 568645 h 1705421"/>
              <a:gd name="connsiteX39" fmla="*/ 85446 w 1022586"/>
              <a:gd name="connsiteY39" fmla="*/ 120665 h 1705421"/>
              <a:gd name="connsiteX40" fmla="*/ 105054 w 1022586"/>
              <a:gd name="connsiteY40" fmla="*/ 74709 h 1705421"/>
              <a:gd name="connsiteX41" fmla="*/ 154224 w 1022586"/>
              <a:gd name="connsiteY41" fmla="*/ 57027 h 1705421"/>
              <a:gd name="connsiteX42" fmla="*/ 175406 w 1022586"/>
              <a:gd name="connsiteY42" fmla="*/ 59863 h 1705421"/>
              <a:gd name="connsiteX43" fmla="*/ 511515 w 1022586"/>
              <a:gd name="connsiteY43" fmla="*/ 107081 h 1705421"/>
              <a:gd name="connsiteX44" fmla="*/ 847623 w 1022586"/>
              <a:gd name="connsiteY44" fmla="*/ 59863 h 1705421"/>
              <a:gd name="connsiteX45" fmla="*/ 918119 w 1022586"/>
              <a:gd name="connsiteY45" fmla="*/ 74852 h 1705421"/>
              <a:gd name="connsiteX46" fmla="*/ 937584 w 1022586"/>
              <a:gd name="connsiteY46" fmla="*/ 120782 h 1705421"/>
              <a:gd name="connsiteX47" fmla="*/ 511515 w 1022586"/>
              <a:gd name="connsiteY47" fmla="*/ 511799 h 1705421"/>
              <a:gd name="connsiteX48" fmla="*/ 272926 w 1022586"/>
              <a:gd name="connsiteY48" fmla="*/ 455551 h 1705421"/>
              <a:gd name="connsiteX49" fmla="*/ 271820 w 1022586"/>
              <a:gd name="connsiteY49" fmla="*/ 454848 h 1705421"/>
              <a:gd name="connsiteX50" fmla="*/ 85446 w 1022586"/>
              <a:gd name="connsiteY50" fmla="*/ 120665 h 1705421"/>
              <a:gd name="connsiteX51" fmla="*/ 284272 w 1022586"/>
              <a:gd name="connsiteY51" fmla="*/ 525422 h 1705421"/>
              <a:gd name="connsiteX52" fmla="*/ 339414 w 1022586"/>
              <a:gd name="connsiteY52" fmla="*/ 545537 h 1705421"/>
              <a:gd name="connsiteX53" fmla="*/ 321302 w 1022586"/>
              <a:gd name="connsiteY53" fmla="*/ 736348 h 1705421"/>
              <a:gd name="connsiteX54" fmla="*/ 264742 w 1022586"/>
              <a:gd name="connsiteY54" fmla="*/ 730662 h 1705421"/>
              <a:gd name="connsiteX55" fmla="*/ 124558 w 1022586"/>
              <a:gd name="connsiteY55" fmla="*/ 1638268 h 1705421"/>
              <a:gd name="connsiteX56" fmla="*/ 110167 w 1022586"/>
              <a:gd name="connsiteY56" fmla="*/ 1648755 h 1705421"/>
              <a:gd name="connsiteX57" fmla="*/ 98600 w 1022586"/>
              <a:gd name="connsiteY57" fmla="*/ 1643264 h 1705421"/>
              <a:gd name="connsiteX58" fmla="*/ 95334 w 1022586"/>
              <a:gd name="connsiteY58" fmla="*/ 1630669 h 1705421"/>
              <a:gd name="connsiteX59" fmla="*/ 219228 w 1022586"/>
              <a:gd name="connsiteY59" fmla="*/ 1036793 h 1705421"/>
              <a:gd name="connsiteX60" fmla="*/ 306352 w 1022586"/>
              <a:gd name="connsiteY60" fmla="*/ 1066888 h 1705421"/>
              <a:gd name="connsiteX61" fmla="*/ 661483 w 1022586"/>
              <a:gd name="connsiteY61" fmla="*/ 1080927 h 1705421"/>
              <a:gd name="connsiteX62" fmla="*/ 688391 w 1022586"/>
              <a:gd name="connsiteY62" fmla="*/ 1165553 h 1705421"/>
              <a:gd name="connsiteX63" fmla="*/ 334639 w 1022586"/>
              <a:gd name="connsiteY63" fmla="*/ 1165553 h 1705421"/>
              <a:gd name="connsiteX64" fmla="*/ 361546 w 1022586"/>
              <a:gd name="connsiteY64" fmla="*/ 1080927 h 1705421"/>
              <a:gd name="connsiteX65" fmla="*/ 661483 w 1022586"/>
              <a:gd name="connsiteY65" fmla="*/ 1080927 h 1705421"/>
              <a:gd name="connsiteX66" fmla="*/ 298337 w 1022586"/>
              <a:gd name="connsiteY66" fmla="*/ 1279246 h 1705421"/>
              <a:gd name="connsiteX67" fmla="*/ 316410 w 1022586"/>
              <a:gd name="connsiteY67" fmla="*/ 1222400 h 1705421"/>
              <a:gd name="connsiteX68" fmla="*/ 706503 w 1022586"/>
              <a:gd name="connsiteY68" fmla="*/ 1222400 h 1705421"/>
              <a:gd name="connsiteX69" fmla="*/ 724575 w 1022586"/>
              <a:gd name="connsiteY69" fmla="*/ 1279246 h 1705421"/>
              <a:gd name="connsiteX70" fmla="*/ 927643 w 1022586"/>
              <a:gd name="connsiteY70" fmla="*/ 1630448 h 1705421"/>
              <a:gd name="connsiteX71" fmla="*/ 924429 w 1022586"/>
              <a:gd name="connsiteY71" fmla="*/ 1643264 h 1705421"/>
              <a:gd name="connsiteX72" fmla="*/ 912862 w 1022586"/>
              <a:gd name="connsiteY72" fmla="*/ 1648755 h 1705421"/>
              <a:gd name="connsiteX73" fmla="*/ 898446 w 1022586"/>
              <a:gd name="connsiteY73" fmla="*/ 1638151 h 1705421"/>
              <a:gd name="connsiteX74" fmla="*/ 716677 w 1022586"/>
              <a:gd name="connsiteY74" fmla="*/ 1066836 h 1705421"/>
              <a:gd name="connsiteX75" fmla="*/ 803801 w 1022586"/>
              <a:gd name="connsiteY75" fmla="*/ 1036728 h 1705421"/>
              <a:gd name="connsiteX76" fmla="*/ 959924 w 1022586"/>
              <a:gd name="connsiteY76" fmla="*/ 847543 h 1705421"/>
              <a:gd name="connsiteX77" fmla="*/ 693283 w 1022586"/>
              <a:gd name="connsiteY77" fmla="*/ 1014674 h 1705421"/>
              <a:gd name="connsiteX78" fmla="*/ 329746 w 1022586"/>
              <a:gd name="connsiteY78" fmla="*/ 1014674 h 1705421"/>
              <a:gd name="connsiteX79" fmla="*/ 63105 w 1022586"/>
              <a:gd name="connsiteY79" fmla="*/ 847543 h 1705421"/>
              <a:gd name="connsiteX80" fmla="*/ 67230 w 1022586"/>
              <a:gd name="connsiteY80" fmla="*/ 791295 h 1705421"/>
              <a:gd name="connsiteX81" fmla="*/ 124076 w 1022586"/>
              <a:gd name="connsiteY81" fmla="*/ 768551 h 1705421"/>
              <a:gd name="connsiteX82" fmla="*/ 511515 w 1022586"/>
              <a:gd name="connsiteY82" fmla="*/ 803005 h 1705421"/>
              <a:gd name="connsiteX83" fmla="*/ 898875 w 1022586"/>
              <a:gd name="connsiteY83" fmla="*/ 768551 h 1705421"/>
              <a:gd name="connsiteX84" fmla="*/ 955722 w 1022586"/>
              <a:gd name="connsiteY84" fmla="*/ 791295 h 1705421"/>
              <a:gd name="connsiteX85" fmla="*/ 959924 w 1022586"/>
              <a:gd name="connsiteY85" fmla="*/ 847543 h 170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586" h="1705421">
                <a:moveTo>
                  <a:pt x="889156" y="712538"/>
                </a:moveTo>
                <a:cubicBezTo>
                  <a:pt x="864083" y="716883"/>
                  <a:pt x="839153" y="720631"/>
                  <a:pt x="814705" y="723897"/>
                </a:cubicBezTo>
                <a:lnTo>
                  <a:pt x="792911" y="496367"/>
                </a:lnTo>
                <a:cubicBezTo>
                  <a:pt x="939093" y="402907"/>
                  <a:pt x="982460" y="238847"/>
                  <a:pt x="994066" y="126494"/>
                </a:cubicBezTo>
                <a:cubicBezTo>
                  <a:pt x="997683" y="90310"/>
                  <a:pt x="983084" y="54685"/>
                  <a:pt x="955123" y="31447"/>
                </a:cubicBezTo>
                <a:cubicBezTo>
                  <a:pt x="921333" y="3134"/>
                  <a:pt x="875832" y="-6846"/>
                  <a:pt x="833298" y="4721"/>
                </a:cubicBezTo>
                <a:cubicBezTo>
                  <a:pt x="728088" y="31967"/>
                  <a:pt x="620146" y="47229"/>
                  <a:pt x="511515" y="50235"/>
                </a:cubicBezTo>
                <a:cubicBezTo>
                  <a:pt x="402883" y="47229"/>
                  <a:pt x="294928" y="31967"/>
                  <a:pt x="189732" y="4721"/>
                </a:cubicBezTo>
                <a:cubicBezTo>
                  <a:pt x="147185" y="-6846"/>
                  <a:pt x="101658" y="3186"/>
                  <a:pt x="67906" y="31564"/>
                </a:cubicBezTo>
                <a:cubicBezTo>
                  <a:pt x="39945" y="54763"/>
                  <a:pt x="25320" y="90336"/>
                  <a:pt x="28885" y="126494"/>
                </a:cubicBezTo>
                <a:cubicBezTo>
                  <a:pt x="40479" y="238821"/>
                  <a:pt x="83819" y="402855"/>
                  <a:pt x="229950" y="496315"/>
                </a:cubicBezTo>
                <a:lnTo>
                  <a:pt x="208325" y="723936"/>
                </a:lnTo>
                <a:cubicBezTo>
                  <a:pt x="183876" y="720631"/>
                  <a:pt x="158947" y="716883"/>
                  <a:pt x="133874" y="712564"/>
                </a:cubicBezTo>
                <a:cubicBezTo>
                  <a:pt x="90689" y="704757"/>
                  <a:pt x="46867" y="722439"/>
                  <a:pt x="21209" y="758038"/>
                </a:cubicBezTo>
                <a:cubicBezTo>
                  <a:pt x="-3682" y="791972"/>
                  <a:pt x="-6922" y="837173"/>
                  <a:pt x="12856" y="874321"/>
                </a:cubicBezTo>
                <a:cubicBezTo>
                  <a:pt x="48624" y="935122"/>
                  <a:pt x="102204" y="983460"/>
                  <a:pt x="166337" y="1012826"/>
                </a:cubicBezTo>
                <a:lnTo>
                  <a:pt x="39685" y="1619310"/>
                </a:lnTo>
                <a:cubicBezTo>
                  <a:pt x="31891" y="1656861"/>
                  <a:pt x="54947" y="1693917"/>
                  <a:pt x="92069" y="1703546"/>
                </a:cubicBezTo>
                <a:cubicBezTo>
                  <a:pt x="129190" y="1713174"/>
                  <a:pt x="167339" y="1691979"/>
                  <a:pt x="178789" y="1655378"/>
                </a:cubicBezTo>
                <a:lnTo>
                  <a:pt x="280368" y="1336093"/>
                </a:lnTo>
                <a:lnTo>
                  <a:pt x="742687" y="1336093"/>
                </a:lnTo>
                <a:lnTo>
                  <a:pt x="844240" y="1655261"/>
                </a:lnTo>
                <a:cubicBezTo>
                  <a:pt x="855599" y="1692018"/>
                  <a:pt x="893853" y="1713343"/>
                  <a:pt x="931091" y="1703650"/>
                </a:cubicBezTo>
                <a:cubicBezTo>
                  <a:pt x="968317" y="1693969"/>
                  <a:pt x="991347" y="1656705"/>
                  <a:pt x="983345" y="1619076"/>
                </a:cubicBezTo>
                <a:lnTo>
                  <a:pt x="856809" y="1012683"/>
                </a:lnTo>
                <a:cubicBezTo>
                  <a:pt x="920942" y="983329"/>
                  <a:pt x="974523" y="934979"/>
                  <a:pt x="1010291" y="874177"/>
                </a:cubicBezTo>
                <a:cubicBezTo>
                  <a:pt x="1030068" y="837030"/>
                  <a:pt x="1026815" y="791842"/>
                  <a:pt x="1001938" y="757895"/>
                </a:cubicBezTo>
                <a:cubicBezTo>
                  <a:pt x="976214" y="722309"/>
                  <a:pt x="932340" y="704666"/>
                  <a:pt x="889156" y="712538"/>
                </a:cubicBezTo>
                <a:close/>
                <a:moveTo>
                  <a:pt x="758405" y="730806"/>
                </a:moveTo>
                <a:cubicBezTo>
                  <a:pt x="738862" y="732952"/>
                  <a:pt x="720008" y="734839"/>
                  <a:pt x="701845" y="736492"/>
                </a:cubicBezTo>
                <a:lnTo>
                  <a:pt x="683733" y="545654"/>
                </a:lnTo>
                <a:cubicBezTo>
                  <a:pt x="702534" y="540151"/>
                  <a:pt x="720945" y="533424"/>
                  <a:pt x="738875" y="525539"/>
                </a:cubicBezTo>
                <a:close/>
                <a:moveTo>
                  <a:pt x="511515" y="568645"/>
                </a:moveTo>
                <a:cubicBezTo>
                  <a:pt x="550497" y="568789"/>
                  <a:pt x="589414" y="565458"/>
                  <a:pt x="627797" y="558705"/>
                </a:cubicBezTo>
                <a:lnTo>
                  <a:pt x="645050" y="740759"/>
                </a:lnTo>
                <a:cubicBezTo>
                  <a:pt x="566175" y="745990"/>
                  <a:pt x="512504" y="746159"/>
                  <a:pt x="511463" y="746159"/>
                </a:cubicBezTo>
                <a:cubicBezTo>
                  <a:pt x="510409" y="746159"/>
                  <a:pt x="456802" y="745990"/>
                  <a:pt x="377862" y="740759"/>
                </a:cubicBezTo>
                <a:lnTo>
                  <a:pt x="395115" y="558705"/>
                </a:lnTo>
                <a:cubicBezTo>
                  <a:pt x="433551" y="565471"/>
                  <a:pt x="472494" y="568802"/>
                  <a:pt x="511515" y="568645"/>
                </a:cubicBezTo>
                <a:close/>
                <a:moveTo>
                  <a:pt x="85446" y="120665"/>
                </a:moveTo>
                <a:cubicBezTo>
                  <a:pt x="83923" y="103035"/>
                  <a:pt x="91275" y="85808"/>
                  <a:pt x="105054" y="74709"/>
                </a:cubicBezTo>
                <a:cubicBezTo>
                  <a:pt x="118820" y="63142"/>
                  <a:pt x="136255" y="56871"/>
                  <a:pt x="154224" y="57027"/>
                </a:cubicBezTo>
                <a:cubicBezTo>
                  <a:pt x="161380" y="57079"/>
                  <a:pt x="168497" y="58029"/>
                  <a:pt x="175406" y="59863"/>
                </a:cubicBezTo>
                <a:cubicBezTo>
                  <a:pt x="285248" y="88514"/>
                  <a:pt x="398030" y="104362"/>
                  <a:pt x="511515" y="107081"/>
                </a:cubicBezTo>
                <a:cubicBezTo>
                  <a:pt x="625000" y="104362"/>
                  <a:pt x="737782" y="88514"/>
                  <a:pt x="847623" y="59863"/>
                </a:cubicBezTo>
                <a:cubicBezTo>
                  <a:pt x="872163" y="53058"/>
                  <a:pt x="898472" y="58653"/>
                  <a:pt x="918119" y="74852"/>
                </a:cubicBezTo>
                <a:cubicBezTo>
                  <a:pt x="931846" y="85964"/>
                  <a:pt x="939145" y="103178"/>
                  <a:pt x="937584" y="120782"/>
                </a:cubicBezTo>
                <a:cubicBezTo>
                  <a:pt x="919173" y="299116"/>
                  <a:pt x="830253" y="511799"/>
                  <a:pt x="511515" y="511799"/>
                </a:cubicBezTo>
                <a:cubicBezTo>
                  <a:pt x="428385" y="514661"/>
                  <a:pt x="346011" y="495248"/>
                  <a:pt x="272926" y="455551"/>
                </a:cubicBezTo>
                <a:cubicBezTo>
                  <a:pt x="272523" y="455356"/>
                  <a:pt x="272210" y="455043"/>
                  <a:pt x="271820" y="454848"/>
                </a:cubicBezTo>
                <a:cubicBezTo>
                  <a:pt x="143450" y="379552"/>
                  <a:pt x="98002" y="242230"/>
                  <a:pt x="85446" y="120665"/>
                </a:cubicBezTo>
                <a:close/>
                <a:moveTo>
                  <a:pt x="284272" y="525422"/>
                </a:moveTo>
                <a:cubicBezTo>
                  <a:pt x="302188" y="533307"/>
                  <a:pt x="320613" y="540033"/>
                  <a:pt x="339414" y="545537"/>
                </a:cubicBezTo>
                <a:lnTo>
                  <a:pt x="321302" y="736348"/>
                </a:lnTo>
                <a:cubicBezTo>
                  <a:pt x="303125" y="734761"/>
                  <a:pt x="284272" y="732861"/>
                  <a:pt x="264742" y="730662"/>
                </a:cubicBezTo>
                <a:close/>
                <a:moveTo>
                  <a:pt x="124558" y="1638268"/>
                </a:moveTo>
                <a:cubicBezTo>
                  <a:pt x="122580" y="1644526"/>
                  <a:pt x="116751" y="1648781"/>
                  <a:pt x="110167" y="1648755"/>
                </a:cubicBezTo>
                <a:cubicBezTo>
                  <a:pt x="105678" y="1648781"/>
                  <a:pt x="101424" y="1646764"/>
                  <a:pt x="98600" y="1643264"/>
                </a:cubicBezTo>
                <a:cubicBezTo>
                  <a:pt x="95660" y="1639777"/>
                  <a:pt x="94463" y="1635145"/>
                  <a:pt x="95334" y="1630669"/>
                </a:cubicBezTo>
                <a:lnTo>
                  <a:pt x="219228" y="1036793"/>
                </a:lnTo>
                <a:cubicBezTo>
                  <a:pt x="247723" y="1048334"/>
                  <a:pt x="276803" y="1058379"/>
                  <a:pt x="306352" y="1066888"/>
                </a:cubicBezTo>
                <a:close/>
                <a:moveTo>
                  <a:pt x="661483" y="1080927"/>
                </a:moveTo>
                <a:lnTo>
                  <a:pt x="688391" y="1165553"/>
                </a:lnTo>
                <a:lnTo>
                  <a:pt x="334639" y="1165553"/>
                </a:lnTo>
                <a:lnTo>
                  <a:pt x="361546" y="1080927"/>
                </a:lnTo>
                <a:cubicBezTo>
                  <a:pt x="460432" y="1101850"/>
                  <a:pt x="562597" y="1101850"/>
                  <a:pt x="661483" y="1080927"/>
                </a:cubicBezTo>
                <a:close/>
                <a:moveTo>
                  <a:pt x="298337" y="1279246"/>
                </a:moveTo>
                <a:lnTo>
                  <a:pt x="316410" y="1222400"/>
                </a:lnTo>
                <a:lnTo>
                  <a:pt x="706503" y="1222400"/>
                </a:lnTo>
                <a:lnTo>
                  <a:pt x="724575" y="1279246"/>
                </a:lnTo>
                <a:close/>
                <a:moveTo>
                  <a:pt x="927643" y="1630448"/>
                </a:moveTo>
                <a:cubicBezTo>
                  <a:pt x="928580" y="1634989"/>
                  <a:pt x="927396" y="1639712"/>
                  <a:pt x="924429" y="1643264"/>
                </a:cubicBezTo>
                <a:cubicBezTo>
                  <a:pt x="921606" y="1646764"/>
                  <a:pt x="917351" y="1648781"/>
                  <a:pt x="912862" y="1648755"/>
                </a:cubicBezTo>
                <a:cubicBezTo>
                  <a:pt x="906239" y="1648781"/>
                  <a:pt x="900384" y="1644474"/>
                  <a:pt x="898446" y="1638151"/>
                </a:cubicBezTo>
                <a:lnTo>
                  <a:pt x="716677" y="1066836"/>
                </a:lnTo>
                <a:cubicBezTo>
                  <a:pt x="746226" y="1058327"/>
                  <a:pt x="775306" y="1048282"/>
                  <a:pt x="803801" y="1036728"/>
                </a:cubicBezTo>
                <a:close/>
                <a:moveTo>
                  <a:pt x="959924" y="847543"/>
                </a:moveTo>
                <a:cubicBezTo>
                  <a:pt x="922439" y="918377"/>
                  <a:pt x="830201" y="976160"/>
                  <a:pt x="693283" y="1014674"/>
                </a:cubicBezTo>
                <a:cubicBezTo>
                  <a:pt x="574412" y="1048126"/>
                  <a:pt x="448618" y="1048126"/>
                  <a:pt x="329746" y="1014674"/>
                </a:cubicBezTo>
                <a:cubicBezTo>
                  <a:pt x="192828" y="976160"/>
                  <a:pt x="100591" y="918377"/>
                  <a:pt x="63105" y="847543"/>
                </a:cubicBezTo>
                <a:cubicBezTo>
                  <a:pt x="53386" y="829601"/>
                  <a:pt x="54986" y="807637"/>
                  <a:pt x="67230" y="791295"/>
                </a:cubicBezTo>
                <a:cubicBezTo>
                  <a:pt x="80124" y="773288"/>
                  <a:pt x="102308" y="764414"/>
                  <a:pt x="124076" y="768551"/>
                </a:cubicBezTo>
                <a:cubicBezTo>
                  <a:pt x="252147" y="789929"/>
                  <a:pt x="381675" y="801444"/>
                  <a:pt x="511515" y="803005"/>
                </a:cubicBezTo>
                <a:cubicBezTo>
                  <a:pt x="641329" y="801444"/>
                  <a:pt x="770818" y="789916"/>
                  <a:pt x="898875" y="768551"/>
                </a:cubicBezTo>
                <a:cubicBezTo>
                  <a:pt x="920630" y="764414"/>
                  <a:pt x="942814" y="773288"/>
                  <a:pt x="955722" y="791295"/>
                </a:cubicBezTo>
                <a:cubicBezTo>
                  <a:pt x="967978" y="807611"/>
                  <a:pt x="969618" y="829575"/>
                  <a:pt x="959924" y="847543"/>
                </a:cubicBezTo>
                <a:close/>
              </a:path>
            </a:pathLst>
          </a:custGeom>
          <a:solidFill>
            <a:schemeClr val="bg1"/>
          </a:solidFill>
          <a:ln w="3330" cap="flat">
            <a:noFill/>
            <a:prstDash val="solid"/>
            <a:miter/>
          </a:ln>
        </p:spPr>
        <p:txBody>
          <a:bodyPr rtlCol="0" anchor="ctr"/>
          <a:lstStyle/>
          <a:p>
            <a:endParaRPr lang="zh-TW" altLang="en-US"/>
          </a:p>
        </p:txBody>
      </p:sp>
      <p:grpSp>
        <p:nvGrpSpPr>
          <p:cNvPr id="12" name="群組 11">
            <a:extLst>
              <a:ext uri="{FF2B5EF4-FFF2-40B4-BE49-F238E27FC236}">
                <a16:creationId xmlns:a16="http://schemas.microsoft.com/office/drawing/2014/main" id="{50AC8BB6-DCA6-4ACE-8D21-8BA87638AE5C}"/>
              </a:ext>
            </a:extLst>
          </p:cNvPr>
          <p:cNvGrpSpPr/>
          <p:nvPr/>
        </p:nvGrpSpPr>
        <p:grpSpPr>
          <a:xfrm>
            <a:off x="979099" y="702497"/>
            <a:ext cx="810830" cy="1097528"/>
            <a:chOff x="7316784" y="2623648"/>
            <a:chExt cx="532007" cy="720118"/>
          </a:xfrm>
          <a:solidFill>
            <a:schemeClr val="bg1"/>
          </a:solidFill>
        </p:grpSpPr>
        <p:sp>
          <p:nvSpPr>
            <p:cNvPr id="13" name="手繪多邊形: 圖案 12">
              <a:extLst>
                <a:ext uri="{FF2B5EF4-FFF2-40B4-BE49-F238E27FC236}">
                  <a16:creationId xmlns:a16="http://schemas.microsoft.com/office/drawing/2014/main" id="{2CDF5783-164C-4063-8CBA-419739BBA62E}"/>
                </a:ext>
              </a:extLst>
            </p:cNvPr>
            <p:cNvSpPr/>
            <p:nvPr/>
          </p:nvSpPr>
          <p:spPr>
            <a:xfrm>
              <a:off x="7316784" y="2911053"/>
              <a:ext cx="531985" cy="199494"/>
            </a:xfrm>
            <a:custGeom>
              <a:avLst/>
              <a:gdLst>
                <a:gd name="connsiteX0" fmla="*/ 529502 w 531984"/>
                <a:gd name="connsiteY0" fmla="*/ 206499 h 199494"/>
                <a:gd name="connsiteX1" fmla="*/ 11083 w 531984"/>
                <a:gd name="connsiteY1" fmla="*/ 206499 h 199494"/>
                <a:gd name="connsiteX2" fmla="*/ 0 w 531984"/>
                <a:gd name="connsiteY2" fmla="*/ 195416 h 199494"/>
                <a:gd name="connsiteX3" fmla="*/ 0 w 531984"/>
                <a:gd name="connsiteY3" fmla="*/ 45751 h 199494"/>
                <a:gd name="connsiteX4" fmla="*/ 45729 w 531984"/>
                <a:gd name="connsiteY4" fmla="*/ 0 h 199494"/>
                <a:gd name="connsiteX5" fmla="*/ 494812 w 531984"/>
                <a:gd name="connsiteY5" fmla="*/ 0 h 199494"/>
                <a:gd name="connsiteX6" fmla="*/ 540563 w 531984"/>
                <a:gd name="connsiteY6" fmla="*/ 45751 h 199494"/>
                <a:gd name="connsiteX7" fmla="*/ 540563 w 531984"/>
                <a:gd name="connsiteY7" fmla="*/ 195416 h 199494"/>
                <a:gd name="connsiteX8" fmla="*/ 529502 w 531984"/>
                <a:gd name="connsiteY8" fmla="*/ 206499 h 199494"/>
                <a:gd name="connsiteX9" fmla="*/ 22166 w 531984"/>
                <a:gd name="connsiteY9" fmla="*/ 184333 h 199494"/>
                <a:gd name="connsiteX10" fmla="*/ 518419 w 531984"/>
                <a:gd name="connsiteY10" fmla="*/ 184333 h 199494"/>
                <a:gd name="connsiteX11" fmla="*/ 518419 w 531984"/>
                <a:gd name="connsiteY11" fmla="*/ 45751 h 199494"/>
                <a:gd name="connsiteX12" fmla="*/ 494834 w 531984"/>
                <a:gd name="connsiteY12" fmla="*/ 22166 h 199494"/>
                <a:gd name="connsiteX13" fmla="*/ 45751 w 531984"/>
                <a:gd name="connsiteY13" fmla="*/ 22166 h 199494"/>
                <a:gd name="connsiteX14" fmla="*/ 22188 w 531984"/>
                <a:gd name="connsiteY14" fmla="*/ 45751 h 199494"/>
                <a:gd name="connsiteX15" fmla="*/ 22188 w 531984"/>
                <a:gd name="connsiteY15" fmla="*/ 184333 h 1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984" h="199494">
                  <a:moveTo>
                    <a:pt x="529502" y="206499"/>
                  </a:moveTo>
                  <a:lnTo>
                    <a:pt x="11083" y="206499"/>
                  </a:lnTo>
                  <a:cubicBezTo>
                    <a:pt x="4965" y="206499"/>
                    <a:pt x="0" y="201534"/>
                    <a:pt x="0" y="195416"/>
                  </a:cubicBezTo>
                  <a:lnTo>
                    <a:pt x="0" y="45751"/>
                  </a:lnTo>
                  <a:cubicBezTo>
                    <a:pt x="0" y="20504"/>
                    <a:pt x="20526" y="0"/>
                    <a:pt x="45729" y="0"/>
                  </a:cubicBezTo>
                  <a:lnTo>
                    <a:pt x="494812" y="0"/>
                  </a:lnTo>
                  <a:cubicBezTo>
                    <a:pt x="520059" y="0"/>
                    <a:pt x="540563" y="20526"/>
                    <a:pt x="540563" y="45751"/>
                  </a:cubicBezTo>
                  <a:lnTo>
                    <a:pt x="540563" y="195416"/>
                  </a:lnTo>
                  <a:cubicBezTo>
                    <a:pt x="540585" y="201556"/>
                    <a:pt x="535620" y="206499"/>
                    <a:pt x="529502" y="206499"/>
                  </a:cubicBezTo>
                  <a:close/>
                  <a:moveTo>
                    <a:pt x="22166" y="184333"/>
                  </a:moveTo>
                  <a:lnTo>
                    <a:pt x="518419" y="184333"/>
                  </a:lnTo>
                  <a:lnTo>
                    <a:pt x="518419" y="45751"/>
                  </a:lnTo>
                  <a:cubicBezTo>
                    <a:pt x="518419" y="32739"/>
                    <a:pt x="507824" y="22166"/>
                    <a:pt x="494834" y="22166"/>
                  </a:cubicBezTo>
                  <a:lnTo>
                    <a:pt x="45751" y="22166"/>
                  </a:lnTo>
                  <a:cubicBezTo>
                    <a:pt x="32761" y="22166"/>
                    <a:pt x="22188" y="32761"/>
                    <a:pt x="22188" y="45751"/>
                  </a:cubicBezTo>
                  <a:lnTo>
                    <a:pt x="22188" y="184333"/>
                  </a:lnTo>
                  <a:close/>
                </a:path>
              </a:pathLst>
            </a:custGeom>
            <a:grpFill/>
            <a:ln w="21936" cap="flat">
              <a:noFill/>
              <a:prstDash val="solid"/>
              <a:miter/>
            </a:ln>
          </p:spPr>
          <p:txBody>
            <a:bodyPr rtlCol="0" anchor="ctr"/>
            <a:lstStyle/>
            <a:p>
              <a:endParaRPr lang="zh-TW" altLang="en-US"/>
            </a:p>
          </p:txBody>
        </p:sp>
        <p:sp>
          <p:nvSpPr>
            <p:cNvPr id="14" name="手繪多邊形: 圖案 13">
              <a:extLst>
                <a:ext uri="{FF2B5EF4-FFF2-40B4-BE49-F238E27FC236}">
                  <a16:creationId xmlns:a16="http://schemas.microsoft.com/office/drawing/2014/main" id="{A41DA059-D237-4C51-8C85-5C424EB67E3C}"/>
                </a:ext>
              </a:extLst>
            </p:cNvPr>
            <p:cNvSpPr/>
            <p:nvPr/>
          </p:nvSpPr>
          <p:spPr>
            <a:xfrm>
              <a:off x="7316806" y="3092947"/>
              <a:ext cx="531985" cy="199494"/>
            </a:xfrm>
            <a:custGeom>
              <a:avLst/>
              <a:gdLst>
                <a:gd name="connsiteX0" fmla="*/ 494790 w 531984"/>
                <a:gd name="connsiteY0" fmla="*/ 206499 h 199494"/>
                <a:gd name="connsiteX1" fmla="*/ 45729 w 531984"/>
                <a:gd name="connsiteY1" fmla="*/ 206499 h 199494"/>
                <a:gd name="connsiteX2" fmla="*/ 0 w 531984"/>
                <a:gd name="connsiteY2" fmla="*/ 160748 h 199494"/>
                <a:gd name="connsiteX3" fmla="*/ 0 w 531984"/>
                <a:gd name="connsiteY3" fmla="*/ 11083 h 199494"/>
                <a:gd name="connsiteX4" fmla="*/ 11083 w 531984"/>
                <a:gd name="connsiteY4" fmla="*/ 0 h 199494"/>
                <a:gd name="connsiteX5" fmla="*/ 529502 w 531984"/>
                <a:gd name="connsiteY5" fmla="*/ 0 h 199494"/>
                <a:gd name="connsiteX6" fmla="*/ 540585 w 531984"/>
                <a:gd name="connsiteY6" fmla="*/ 11083 h 199494"/>
                <a:gd name="connsiteX7" fmla="*/ 540585 w 531984"/>
                <a:gd name="connsiteY7" fmla="*/ 160748 h 199494"/>
                <a:gd name="connsiteX8" fmla="*/ 494790 w 531984"/>
                <a:gd name="connsiteY8" fmla="*/ 206499 h 199494"/>
                <a:gd name="connsiteX9" fmla="*/ 22144 w 531984"/>
                <a:gd name="connsiteY9" fmla="*/ 22166 h 199494"/>
                <a:gd name="connsiteX10" fmla="*/ 22144 w 531984"/>
                <a:gd name="connsiteY10" fmla="*/ 160748 h 199494"/>
                <a:gd name="connsiteX11" fmla="*/ 45706 w 531984"/>
                <a:gd name="connsiteY11" fmla="*/ 184333 h 199494"/>
                <a:gd name="connsiteX12" fmla="*/ 494790 w 531984"/>
                <a:gd name="connsiteY12" fmla="*/ 184333 h 199494"/>
                <a:gd name="connsiteX13" fmla="*/ 518375 w 531984"/>
                <a:gd name="connsiteY13" fmla="*/ 160748 h 199494"/>
                <a:gd name="connsiteX14" fmla="*/ 518375 w 531984"/>
                <a:gd name="connsiteY14" fmla="*/ 22166 h 199494"/>
                <a:gd name="connsiteX15" fmla="*/ 22144 w 531984"/>
                <a:gd name="connsiteY15" fmla="*/ 22166 h 1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984" h="199494">
                  <a:moveTo>
                    <a:pt x="494790" y="206499"/>
                  </a:moveTo>
                  <a:lnTo>
                    <a:pt x="45729" y="206499"/>
                  </a:lnTo>
                  <a:cubicBezTo>
                    <a:pt x="20504" y="206499"/>
                    <a:pt x="0" y="185973"/>
                    <a:pt x="0" y="160748"/>
                  </a:cubicBezTo>
                  <a:lnTo>
                    <a:pt x="0" y="11083"/>
                  </a:lnTo>
                  <a:cubicBezTo>
                    <a:pt x="0" y="4965"/>
                    <a:pt x="4965" y="0"/>
                    <a:pt x="11083" y="0"/>
                  </a:cubicBezTo>
                  <a:lnTo>
                    <a:pt x="529502" y="0"/>
                  </a:lnTo>
                  <a:cubicBezTo>
                    <a:pt x="535620" y="0"/>
                    <a:pt x="540585" y="4965"/>
                    <a:pt x="540585" y="11083"/>
                  </a:cubicBezTo>
                  <a:lnTo>
                    <a:pt x="540585" y="160748"/>
                  </a:lnTo>
                  <a:cubicBezTo>
                    <a:pt x="540563" y="185995"/>
                    <a:pt x="520037" y="206499"/>
                    <a:pt x="494790" y="206499"/>
                  </a:cubicBezTo>
                  <a:close/>
                  <a:moveTo>
                    <a:pt x="22144" y="22166"/>
                  </a:moveTo>
                  <a:lnTo>
                    <a:pt x="22144" y="160748"/>
                  </a:lnTo>
                  <a:cubicBezTo>
                    <a:pt x="22144" y="173759"/>
                    <a:pt x="32739" y="184333"/>
                    <a:pt x="45706" y="184333"/>
                  </a:cubicBezTo>
                  <a:lnTo>
                    <a:pt x="494790" y="184333"/>
                  </a:lnTo>
                  <a:cubicBezTo>
                    <a:pt x="507802" y="184333"/>
                    <a:pt x="518375" y="173737"/>
                    <a:pt x="518375" y="160748"/>
                  </a:cubicBezTo>
                  <a:lnTo>
                    <a:pt x="518375" y="22166"/>
                  </a:lnTo>
                  <a:lnTo>
                    <a:pt x="22144" y="22166"/>
                  </a:lnTo>
                  <a:close/>
                </a:path>
              </a:pathLst>
            </a:custGeom>
            <a:grpFill/>
            <a:ln w="21936" cap="flat">
              <a:noFill/>
              <a:prstDash val="solid"/>
              <a:miter/>
            </a:ln>
          </p:spPr>
          <p:txBody>
            <a:bodyPr rtlCol="0" anchor="ctr"/>
            <a:lstStyle/>
            <a:p>
              <a:endParaRPr lang="zh-TW" altLang="en-US"/>
            </a:p>
          </p:txBody>
        </p:sp>
        <p:sp>
          <p:nvSpPr>
            <p:cNvPr id="15" name="手繪多邊形: 圖案 14">
              <a:extLst>
                <a:ext uri="{FF2B5EF4-FFF2-40B4-BE49-F238E27FC236}">
                  <a16:creationId xmlns:a16="http://schemas.microsoft.com/office/drawing/2014/main" id="{6F53AB32-484A-40A0-BBFE-C385BADB3D53}"/>
                </a:ext>
              </a:extLst>
            </p:cNvPr>
            <p:cNvSpPr/>
            <p:nvPr/>
          </p:nvSpPr>
          <p:spPr>
            <a:xfrm>
              <a:off x="7388251" y="3277256"/>
              <a:ext cx="44332" cy="66498"/>
            </a:xfrm>
            <a:custGeom>
              <a:avLst/>
              <a:gdLst>
                <a:gd name="connsiteX0" fmla="*/ 11079 w 44332"/>
                <a:gd name="connsiteY0" fmla="*/ 77871 h 66498"/>
                <a:gd name="connsiteX1" fmla="*/ 6846 w 44332"/>
                <a:gd name="connsiteY1" fmla="*/ 77029 h 66498"/>
                <a:gd name="connsiteX2" fmla="*/ 839 w 44332"/>
                <a:gd name="connsiteY2" fmla="*/ 62554 h 66498"/>
                <a:gd name="connsiteX3" fmla="*/ 23891 w 44332"/>
                <a:gd name="connsiteY3" fmla="*/ 6873 h 66498"/>
                <a:gd name="connsiteX4" fmla="*/ 38366 w 44332"/>
                <a:gd name="connsiteY4" fmla="*/ 866 h 66498"/>
                <a:gd name="connsiteX5" fmla="*/ 44373 w 44332"/>
                <a:gd name="connsiteY5" fmla="*/ 15341 h 66498"/>
                <a:gd name="connsiteX6" fmla="*/ 21320 w 44332"/>
                <a:gd name="connsiteY6" fmla="*/ 71022 h 66498"/>
                <a:gd name="connsiteX7" fmla="*/ 11079 w 44332"/>
                <a:gd name="connsiteY7" fmla="*/ 77871 h 6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32" h="66498">
                  <a:moveTo>
                    <a:pt x="11079" y="77871"/>
                  </a:moveTo>
                  <a:cubicBezTo>
                    <a:pt x="9683" y="77871"/>
                    <a:pt x="8220" y="77605"/>
                    <a:pt x="6846" y="77029"/>
                  </a:cubicBezTo>
                  <a:cubicBezTo>
                    <a:pt x="1193" y="74701"/>
                    <a:pt x="-1489" y="68207"/>
                    <a:pt x="839" y="62554"/>
                  </a:cubicBezTo>
                  <a:lnTo>
                    <a:pt x="23891" y="6873"/>
                  </a:lnTo>
                  <a:cubicBezTo>
                    <a:pt x="26241" y="1221"/>
                    <a:pt x="32713" y="-1527"/>
                    <a:pt x="38366" y="866"/>
                  </a:cubicBezTo>
                  <a:cubicBezTo>
                    <a:pt x="44018" y="3194"/>
                    <a:pt x="46700" y="9689"/>
                    <a:pt x="44373" y="15341"/>
                  </a:cubicBezTo>
                  <a:lnTo>
                    <a:pt x="21320" y="71022"/>
                  </a:lnTo>
                  <a:cubicBezTo>
                    <a:pt x="19547" y="75300"/>
                    <a:pt x="15424" y="77871"/>
                    <a:pt x="11079" y="77871"/>
                  </a:cubicBezTo>
                  <a:close/>
                </a:path>
              </a:pathLst>
            </a:custGeom>
            <a:grpFill/>
            <a:ln w="21936" cap="flat">
              <a:noFill/>
              <a:prstDash val="solid"/>
              <a:miter/>
            </a:ln>
          </p:spPr>
          <p:txBody>
            <a:bodyPr rtlCol="0" anchor="ctr"/>
            <a:lstStyle/>
            <a:p>
              <a:endParaRPr lang="zh-TW" altLang="en-US"/>
            </a:p>
          </p:txBody>
        </p:sp>
        <p:sp>
          <p:nvSpPr>
            <p:cNvPr id="16" name="手繪多邊形: 圖案 15">
              <a:extLst>
                <a:ext uri="{FF2B5EF4-FFF2-40B4-BE49-F238E27FC236}">
                  <a16:creationId xmlns:a16="http://schemas.microsoft.com/office/drawing/2014/main" id="{5C8ED798-7494-453A-A0D2-4E910D5E8320}"/>
                </a:ext>
              </a:extLst>
            </p:cNvPr>
            <p:cNvSpPr/>
            <p:nvPr/>
          </p:nvSpPr>
          <p:spPr>
            <a:xfrm>
              <a:off x="7740691" y="3277268"/>
              <a:ext cx="44332" cy="66498"/>
            </a:xfrm>
            <a:custGeom>
              <a:avLst/>
              <a:gdLst>
                <a:gd name="connsiteX0" fmla="*/ 34110 w 44332"/>
                <a:gd name="connsiteY0" fmla="*/ 77859 h 66498"/>
                <a:gd name="connsiteX1" fmla="*/ 23869 w 44332"/>
                <a:gd name="connsiteY1" fmla="*/ 71010 h 66498"/>
                <a:gd name="connsiteX2" fmla="*/ 839 w 44332"/>
                <a:gd name="connsiteY2" fmla="*/ 15329 h 66498"/>
                <a:gd name="connsiteX3" fmla="*/ 6846 w 44332"/>
                <a:gd name="connsiteY3" fmla="*/ 854 h 66498"/>
                <a:gd name="connsiteX4" fmla="*/ 21320 w 44332"/>
                <a:gd name="connsiteY4" fmla="*/ 6861 h 66498"/>
                <a:gd name="connsiteX5" fmla="*/ 44350 w 44332"/>
                <a:gd name="connsiteY5" fmla="*/ 62542 h 66498"/>
                <a:gd name="connsiteX6" fmla="*/ 38343 w 44332"/>
                <a:gd name="connsiteY6" fmla="*/ 77017 h 66498"/>
                <a:gd name="connsiteX7" fmla="*/ 34110 w 44332"/>
                <a:gd name="connsiteY7" fmla="*/ 77859 h 6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32" h="66498">
                  <a:moveTo>
                    <a:pt x="34110" y="77859"/>
                  </a:moveTo>
                  <a:cubicBezTo>
                    <a:pt x="29765" y="77859"/>
                    <a:pt x="25642" y="75288"/>
                    <a:pt x="23869" y="71010"/>
                  </a:cubicBezTo>
                  <a:lnTo>
                    <a:pt x="839" y="15329"/>
                  </a:lnTo>
                  <a:cubicBezTo>
                    <a:pt x="-1489" y="9654"/>
                    <a:pt x="1193" y="3182"/>
                    <a:pt x="6846" y="854"/>
                  </a:cubicBezTo>
                  <a:cubicBezTo>
                    <a:pt x="12520" y="-1518"/>
                    <a:pt x="18993" y="1231"/>
                    <a:pt x="21320" y="6861"/>
                  </a:cubicBezTo>
                  <a:lnTo>
                    <a:pt x="44350" y="62542"/>
                  </a:lnTo>
                  <a:cubicBezTo>
                    <a:pt x="46678" y="68217"/>
                    <a:pt x="43996" y="74689"/>
                    <a:pt x="38343" y="77017"/>
                  </a:cubicBezTo>
                  <a:cubicBezTo>
                    <a:pt x="36969" y="77593"/>
                    <a:pt x="35528" y="77859"/>
                    <a:pt x="34110" y="77859"/>
                  </a:cubicBezTo>
                  <a:close/>
                </a:path>
              </a:pathLst>
            </a:custGeom>
            <a:grpFill/>
            <a:ln w="21936" cap="flat">
              <a:noFill/>
              <a:prstDash val="solid"/>
              <a:miter/>
            </a:ln>
          </p:spPr>
          <p:txBody>
            <a:bodyPr rtlCol="0" anchor="ctr"/>
            <a:lstStyle/>
            <a:p>
              <a:endParaRPr lang="zh-TW" altLang="en-US"/>
            </a:p>
          </p:txBody>
        </p:sp>
        <p:sp>
          <p:nvSpPr>
            <p:cNvPr id="17" name="手繪多邊形: 圖案 16">
              <a:extLst>
                <a:ext uri="{FF2B5EF4-FFF2-40B4-BE49-F238E27FC236}">
                  <a16:creationId xmlns:a16="http://schemas.microsoft.com/office/drawing/2014/main" id="{4342A52F-A71D-4F7A-9BDE-5BD29DDEBEF0}"/>
                </a:ext>
              </a:extLst>
            </p:cNvPr>
            <p:cNvSpPr/>
            <p:nvPr/>
          </p:nvSpPr>
          <p:spPr>
            <a:xfrm>
              <a:off x="7550059" y="2980189"/>
              <a:ext cx="66498" cy="22166"/>
            </a:xfrm>
            <a:custGeom>
              <a:avLst/>
              <a:gdLst>
                <a:gd name="connsiteX0" fmla="*/ 62929 w 66498"/>
                <a:gd name="connsiteY0" fmla="*/ 22166 h 22166"/>
                <a:gd name="connsiteX1" fmla="*/ 11083 w 66498"/>
                <a:gd name="connsiteY1" fmla="*/ 22166 h 22166"/>
                <a:gd name="connsiteX2" fmla="*/ 0 w 66498"/>
                <a:gd name="connsiteY2" fmla="*/ 11083 h 22166"/>
                <a:gd name="connsiteX3" fmla="*/ 11083 w 66498"/>
                <a:gd name="connsiteY3" fmla="*/ 0 h 22166"/>
                <a:gd name="connsiteX4" fmla="*/ 62929 w 66498"/>
                <a:gd name="connsiteY4" fmla="*/ 0 h 22166"/>
                <a:gd name="connsiteX5" fmla="*/ 74012 w 66498"/>
                <a:gd name="connsiteY5" fmla="*/ 11083 h 22166"/>
                <a:gd name="connsiteX6" fmla="*/ 62929 w 66498"/>
                <a:gd name="connsiteY6" fmla="*/ 22166 h 2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98" h="22166">
                  <a:moveTo>
                    <a:pt x="62929" y="22166"/>
                  </a:moveTo>
                  <a:lnTo>
                    <a:pt x="11083" y="22166"/>
                  </a:lnTo>
                  <a:cubicBezTo>
                    <a:pt x="4965" y="22166"/>
                    <a:pt x="0" y="17201"/>
                    <a:pt x="0" y="11083"/>
                  </a:cubicBezTo>
                  <a:cubicBezTo>
                    <a:pt x="0" y="4965"/>
                    <a:pt x="4965" y="0"/>
                    <a:pt x="11083" y="0"/>
                  </a:cubicBezTo>
                  <a:lnTo>
                    <a:pt x="62929" y="0"/>
                  </a:lnTo>
                  <a:cubicBezTo>
                    <a:pt x="69047" y="0"/>
                    <a:pt x="74012" y="4965"/>
                    <a:pt x="74012" y="11083"/>
                  </a:cubicBezTo>
                  <a:cubicBezTo>
                    <a:pt x="74012" y="17201"/>
                    <a:pt x="69069" y="22166"/>
                    <a:pt x="62929" y="22166"/>
                  </a:cubicBezTo>
                  <a:close/>
                </a:path>
              </a:pathLst>
            </a:custGeom>
            <a:grpFill/>
            <a:ln w="21936" cap="flat">
              <a:noFill/>
              <a:prstDash val="solid"/>
              <a:miter/>
            </a:ln>
          </p:spPr>
          <p:txBody>
            <a:bodyPr rtlCol="0" anchor="ctr"/>
            <a:lstStyle/>
            <a:p>
              <a:endParaRPr lang="zh-TW" altLang="en-US"/>
            </a:p>
          </p:txBody>
        </p:sp>
        <p:sp>
          <p:nvSpPr>
            <p:cNvPr id="18" name="手繪多邊形: 圖案 17">
              <a:extLst>
                <a:ext uri="{FF2B5EF4-FFF2-40B4-BE49-F238E27FC236}">
                  <a16:creationId xmlns:a16="http://schemas.microsoft.com/office/drawing/2014/main" id="{C11907DB-E764-4AC8-AB34-78DF0A72E612}"/>
                </a:ext>
              </a:extLst>
            </p:cNvPr>
            <p:cNvSpPr/>
            <p:nvPr/>
          </p:nvSpPr>
          <p:spPr>
            <a:xfrm>
              <a:off x="7550059" y="3162083"/>
              <a:ext cx="66498" cy="22166"/>
            </a:xfrm>
            <a:custGeom>
              <a:avLst/>
              <a:gdLst>
                <a:gd name="connsiteX0" fmla="*/ 62929 w 66498"/>
                <a:gd name="connsiteY0" fmla="*/ 22166 h 22166"/>
                <a:gd name="connsiteX1" fmla="*/ 11083 w 66498"/>
                <a:gd name="connsiteY1" fmla="*/ 22166 h 22166"/>
                <a:gd name="connsiteX2" fmla="*/ 0 w 66498"/>
                <a:gd name="connsiteY2" fmla="*/ 11083 h 22166"/>
                <a:gd name="connsiteX3" fmla="*/ 11083 w 66498"/>
                <a:gd name="connsiteY3" fmla="*/ 0 h 22166"/>
                <a:gd name="connsiteX4" fmla="*/ 62929 w 66498"/>
                <a:gd name="connsiteY4" fmla="*/ 0 h 22166"/>
                <a:gd name="connsiteX5" fmla="*/ 74012 w 66498"/>
                <a:gd name="connsiteY5" fmla="*/ 11083 h 22166"/>
                <a:gd name="connsiteX6" fmla="*/ 62929 w 66498"/>
                <a:gd name="connsiteY6" fmla="*/ 22166 h 2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98" h="22166">
                  <a:moveTo>
                    <a:pt x="62929" y="22166"/>
                  </a:moveTo>
                  <a:lnTo>
                    <a:pt x="11083" y="22166"/>
                  </a:lnTo>
                  <a:cubicBezTo>
                    <a:pt x="4965" y="22166"/>
                    <a:pt x="0" y="17201"/>
                    <a:pt x="0" y="11083"/>
                  </a:cubicBezTo>
                  <a:cubicBezTo>
                    <a:pt x="0" y="4965"/>
                    <a:pt x="4965" y="0"/>
                    <a:pt x="11083" y="0"/>
                  </a:cubicBezTo>
                  <a:lnTo>
                    <a:pt x="62929" y="0"/>
                  </a:lnTo>
                  <a:cubicBezTo>
                    <a:pt x="69047" y="0"/>
                    <a:pt x="74012" y="4965"/>
                    <a:pt x="74012" y="11083"/>
                  </a:cubicBezTo>
                  <a:cubicBezTo>
                    <a:pt x="74012" y="17201"/>
                    <a:pt x="69069" y="22166"/>
                    <a:pt x="62929" y="22166"/>
                  </a:cubicBezTo>
                  <a:close/>
                </a:path>
              </a:pathLst>
            </a:custGeom>
            <a:grpFill/>
            <a:ln w="21936"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6C5A8CA3-FD75-43B7-A479-D2E1FF1DCDC9}"/>
                </a:ext>
              </a:extLst>
            </p:cNvPr>
            <p:cNvSpPr/>
            <p:nvPr/>
          </p:nvSpPr>
          <p:spPr>
            <a:xfrm>
              <a:off x="7445214" y="2866144"/>
              <a:ext cx="155162" cy="66498"/>
            </a:xfrm>
            <a:custGeom>
              <a:avLst/>
              <a:gdLst>
                <a:gd name="connsiteX0" fmla="*/ 158487 w 155162"/>
                <a:gd name="connsiteY0" fmla="*/ 67074 h 66498"/>
                <a:gd name="connsiteX1" fmla="*/ 11083 w 155162"/>
                <a:gd name="connsiteY1" fmla="*/ 67074 h 66498"/>
                <a:gd name="connsiteX2" fmla="*/ 0 w 155162"/>
                <a:gd name="connsiteY2" fmla="*/ 55991 h 66498"/>
                <a:gd name="connsiteX3" fmla="*/ 0 w 155162"/>
                <a:gd name="connsiteY3" fmla="*/ 11083 h 66498"/>
                <a:gd name="connsiteX4" fmla="*/ 11083 w 155162"/>
                <a:gd name="connsiteY4" fmla="*/ 0 h 66498"/>
                <a:gd name="connsiteX5" fmla="*/ 158487 w 155162"/>
                <a:gd name="connsiteY5" fmla="*/ 0 h 66498"/>
                <a:gd name="connsiteX6" fmla="*/ 169570 w 155162"/>
                <a:gd name="connsiteY6" fmla="*/ 11083 h 66498"/>
                <a:gd name="connsiteX7" fmla="*/ 169570 w 155162"/>
                <a:gd name="connsiteY7" fmla="*/ 55969 h 66498"/>
                <a:gd name="connsiteX8" fmla="*/ 158487 w 155162"/>
                <a:gd name="connsiteY8" fmla="*/ 67074 h 66498"/>
                <a:gd name="connsiteX9" fmla="*/ 22144 w 155162"/>
                <a:gd name="connsiteY9" fmla="*/ 44908 h 66498"/>
                <a:gd name="connsiteX10" fmla="*/ 147382 w 155162"/>
                <a:gd name="connsiteY10" fmla="*/ 44908 h 66498"/>
                <a:gd name="connsiteX11" fmla="*/ 147382 w 155162"/>
                <a:gd name="connsiteY11" fmla="*/ 22166 h 66498"/>
                <a:gd name="connsiteX12" fmla="*/ 22144 w 155162"/>
                <a:gd name="connsiteY12" fmla="*/ 22166 h 66498"/>
                <a:gd name="connsiteX13" fmla="*/ 22144 w 155162"/>
                <a:gd name="connsiteY13" fmla="*/ 44908 h 6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62" h="66498">
                  <a:moveTo>
                    <a:pt x="158487" y="67074"/>
                  </a:moveTo>
                  <a:lnTo>
                    <a:pt x="11083" y="67074"/>
                  </a:lnTo>
                  <a:cubicBezTo>
                    <a:pt x="4965" y="67074"/>
                    <a:pt x="0" y="62109"/>
                    <a:pt x="0" y="55991"/>
                  </a:cubicBezTo>
                  <a:lnTo>
                    <a:pt x="0" y="11083"/>
                  </a:lnTo>
                  <a:cubicBezTo>
                    <a:pt x="0" y="4965"/>
                    <a:pt x="4965" y="0"/>
                    <a:pt x="11083" y="0"/>
                  </a:cubicBezTo>
                  <a:lnTo>
                    <a:pt x="158487" y="0"/>
                  </a:lnTo>
                  <a:cubicBezTo>
                    <a:pt x="164605" y="0"/>
                    <a:pt x="169570" y="4965"/>
                    <a:pt x="169570" y="11083"/>
                  </a:cubicBezTo>
                  <a:lnTo>
                    <a:pt x="169570" y="55969"/>
                  </a:lnTo>
                  <a:cubicBezTo>
                    <a:pt x="169570" y="62109"/>
                    <a:pt x="164605" y="67074"/>
                    <a:pt x="158487" y="67074"/>
                  </a:cubicBezTo>
                  <a:close/>
                  <a:moveTo>
                    <a:pt x="22144" y="44908"/>
                  </a:moveTo>
                  <a:lnTo>
                    <a:pt x="147382" y="44908"/>
                  </a:lnTo>
                  <a:lnTo>
                    <a:pt x="147382" y="22166"/>
                  </a:lnTo>
                  <a:lnTo>
                    <a:pt x="22144" y="22166"/>
                  </a:lnTo>
                  <a:lnTo>
                    <a:pt x="22144" y="44908"/>
                  </a:lnTo>
                  <a:close/>
                </a:path>
              </a:pathLst>
            </a:custGeom>
            <a:grpFill/>
            <a:ln w="21936" cap="flat">
              <a:noFill/>
              <a:prstDash val="solid"/>
              <a:miter/>
            </a:ln>
          </p:spPr>
          <p:txBody>
            <a:bodyPr rtlCol="0" anchor="ctr"/>
            <a:lstStyle/>
            <a:p>
              <a:endParaRPr lang="zh-TW" altLang="en-US"/>
            </a:p>
          </p:txBody>
        </p:sp>
        <p:sp>
          <p:nvSpPr>
            <p:cNvPr id="20" name="手繪多邊形: 圖案 19">
              <a:extLst>
                <a:ext uri="{FF2B5EF4-FFF2-40B4-BE49-F238E27FC236}">
                  <a16:creationId xmlns:a16="http://schemas.microsoft.com/office/drawing/2014/main" id="{DFA71894-F963-4EBC-9AAB-DF5DD9DE1373}"/>
                </a:ext>
              </a:extLst>
            </p:cNvPr>
            <p:cNvSpPr/>
            <p:nvPr/>
          </p:nvSpPr>
          <p:spPr>
            <a:xfrm>
              <a:off x="7421528" y="2623648"/>
              <a:ext cx="199494" cy="132996"/>
            </a:xfrm>
            <a:custGeom>
              <a:avLst/>
              <a:gdLst>
                <a:gd name="connsiteX0" fmla="*/ 205824 w 199494"/>
                <a:gd name="connsiteY0" fmla="*/ 141042 h 132996"/>
                <a:gd name="connsiteX1" fmla="*/ 11073 w 199494"/>
                <a:gd name="connsiteY1" fmla="*/ 141042 h 132996"/>
                <a:gd name="connsiteX2" fmla="*/ 2118 w 199494"/>
                <a:gd name="connsiteY2" fmla="*/ 136498 h 132996"/>
                <a:gd name="connsiteX3" fmla="*/ 522 w 199494"/>
                <a:gd name="connsiteY3" fmla="*/ 126590 h 132996"/>
                <a:gd name="connsiteX4" fmla="*/ 38559 w 199494"/>
                <a:gd name="connsiteY4" fmla="*/ 7714 h 132996"/>
                <a:gd name="connsiteX5" fmla="*/ 49110 w 199494"/>
                <a:gd name="connsiteY5" fmla="*/ 0 h 132996"/>
                <a:gd name="connsiteX6" fmla="*/ 167787 w 199494"/>
                <a:gd name="connsiteY6" fmla="*/ 0 h 132996"/>
                <a:gd name="connsiteX7" fmla="*/ 178360 w 199494"/>
                <a:gd name="connsiteY7" fmla="*/ 7714 h 132996"/>
                <a:gd name="connsiteX8" fmla="*/ 216397 w 199494"/>
                <a:gd name="connsiteY8" fmla="*/ 126590 h 132996"/>
                <a:gd name="connsiteX9" fmla="*/ 214801 w 199494"/>
                <a:gd name="connsiteY9" fmla="*/ 136498 h 132996"/>
                <a:gd name="connsiteX10" fmla="*/ 205824 w 199494"/>
                <a:gd name="connsiteY10" fmla="*/ 141042 h 132996"/>
                <a:gd name="connsiteX11" fmla="*/ 26235 w 199494"/>
                <a:gd name="connsiteY11" fmla="*/ 118876 h 132996"/>
                <a:gd name="connsiteX12" fmla="*/ 190640 w 199494"/>
                <a:gd name="connsiteY12" fmla="*/ 118876 h 132996"/>
                <a:gd name="connsiteX13" fmla="*/ 159697 w 199494"/>
                <a:gd name="connsiteY13" fmla="*/ 22166 h 132996"/>
                <a:gd name="connsiteX14" fmla="*/ 57201 w 199494"/>
                <a:gd name="connsiteY14" fmla="*/ 22166 h 132996"/>
                <a:gd name="connsiteX15" fmla="*/ 26235 w 199494"/>
                <a:gd name="connsiteY15" fmla="*/ 118876 h 13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494" h="132996">
                  <a:moveTo>
                    <a:pt x="205824" y="141042"/>
                  </a:moveTo>
                  <a:lnTo>
                    <a:pt x="11073" y="141042"/>
                  </a:lnTo>
                  <a:cubicBezTo>
                    <a:pt x="7549" y="141042"/>
                    <a:pt x="4202" y="139358"/>
                    <a:pt x="2118" y="136498"/>
                  </a:cubicBezTo>
                  <a:cubicBezTo>
                    <a:pt x="35" y="133639"/>
                    <a:pt x="-542" y="129959"/>
                    <a:pt x="522" y="126590"/>
                  </a:cubicBezTo>
                  <a:lnTo>
                    <a:pt x="38559" y="7714"/>
                  </a:lnTo>
                  <a:cubicBezTo>
                    <a:pt x="40000" y="3125"/>
                    <a:pt x="44278" y="0"/>
                    <a:pt x="49110" y="0"/>
                  </a:cubicBezTo>
                  <a:lnTo>
                    <a:pt x="167787" y="0"/>
                  </a:lnTo>
                  <a:cubicBezTo>
                    <a:pt x="172619" y="0"/>
                    <a:pt x="176875" y="3125"/>
                    <a:pt x="178360" y="7714"/>
                  </a:cubicBezTo>
                  <a:lnTo>
                    <a:pt x="216397" y="126590"/>
                  </a:lnTo>
                  <a:cubicBezTo>
                    <a:pt x="217461" y="129959"/>
                    <a:pt x="216863" y="133639"/>
                    <a:pt x="214801" y="136498"/>
                  </a:cubicBezTo>
                  <a:cubicBezTo>
                    <a:pt x="212673" y="139358"/>
                    <a:pt x="209348" y="141042"/>
                    <a:pt x="205824" y="141042"/>
                  </a:cubicBezTo>
                  <a:close/>
                  <a:moveTo>
                    <a:pt x="26235" y="118876"/>
                  </a:moveTo>
                  <a:lnTo>
                    <a:pt x="190640" y="118876"/>
                  </a:lnTo>
                  <a:lnTo>
                    <a:pt x="159697" y="22166"/>
                  </a:lnTo>
                  <a:lnTo>
                    <a:pt x="57201" y="22166"/>
                  </a:lnTo>
                  <a:lnTo>
                    <a:pt x="26235" y="118876"/>
                  </a:lnTo>
                  <a:close/>
                </a:path>
              </a:pathLst>
            </a:custGeom>
            <a:grpFill/>
            <a:ln w="21936" cap="flat">
              <a:noFill/>
              <a:prstDash val="solid"/>
              <a:miter/>
            </a:ln>
          </p:spPr>
          <p:txBody>
            <a:bodyPr rtlCol="0" anchor="ctr"/>
            <a:lstStyle/>
            <a:p>
              <a:endParaRPr lang="zh-TW" altLang="en-US"/>
            </a:p>
          </p:txBody>
        </p:sp>
        <p:sp>
          <p:nvSpPr>
            <p:cNvPr id="21" name="手繪多邊形: 圖案 20">
              <a:extLst>
                <a:ext uri="{FF2B5EF4-FFF2-40B4-BE49-F238E27FC236}">
                  <a16:creationId xmlns:a16="http://schemas.microsoft.com/office/drawing/2014/main" id="{5CDB268C-F91A-49F9-BFFA-D8C475CA4AC0}"/>
                </a:ext>
              </a:extLst>
            </p:cNvPr>
            <p:cNvSpPr/>
            <p:nvPr/>
          </p:nvSpPr>
          <p:spPr>
            <a:xfrm>
              <a:off x="7518894" y="2742524"/>
              <a:ext cx="22166" cy="132996"/>
            </a:xfrm>
            <a:custGeom>
              <a:avLst/>
              <a:gdLst>
                <a:gd name="connsiteX0" fmla="*/ 11083 w 22166"/>
                <a:gd name="connsiteY0" fmla="*/ 145786 h 132996"/>
                <a:gd name="connsiteX1" fmla="*/ 0 w 22166"/>
                <a:gd name="connsiteY1" fmla="*/ 134703 h 132996"/>
                <a:gd name="connsiteX2" fmla="*/ 0 w 22166"/>
                <a:gd name="connsiteY2" fmla="*/ 11083 h 132996"/>
                <a:gd name="connsiteX3" fmla="*/ 11083 w 22166"/>
                <a:gd name="connsiteY3" fmla="*/ 0 h 132996"/>
                <a:gd name="connsiteX4" fmla="*/ 22166 w 22166"/>
                <a:gd name="connsiteY4" fmla="*/ 11083 h 132996"/>
                <a:gd name="connsiteX5" fmla="*/ 22166 w 22166"/>
                <a:gd name="connsiteY5" fmla="*/ 134703 h 132996"/>
                <a:gd name="connsiteX6" fmla="*/ 11083 w 22166"/>
                <a:gd name="connsiteY6" fmla="*/ 145786 h 13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6" h="132996">
                  <a:moveTo>
                    <a:pt x="11083" y="145786"/>
                  </a:moveTo>
                  <a:cubicBezTo>
                    <a:pt x="4965" y="145786"/>
                    <a:pt x="0" y="140821"/>
                    <a:pt x="0" y="134703"/>
                  </a:cubicBezTo>
                  <a:lnTo>
                    <a:pt x="0" y="11083"/>
                  </a:lnTo>
                  <a:cubicBezTo>
                    <a:pt x="0" y="4965"/>
                    <a:pt x="4965" y="0"/>
                    <a:pt x="11083" y="0"/>
                  </a:cubicBezTo>
                  <a:cubicBezTo>
                    <a:pt x="17201" y="0"/>
                    <a:pt x="22166" y="4965"/>
                    <a:pt x="22166" y="11083"/>
                  </a:cubicBezTo>
                  <a:lnTo>
                    <a:pt x="22166" y="134703"/>
                  </a:lnTo>
                  <a:cubicBezTo>
                    <a:pt x="22166" y="140843"/>
                    <a:pt x="17223" y="145786"/>
                    <a:pt x="11083" y="145786"/>
                  </a:cubicBezTo>
                  <a:close/>
                </a:path>
              </a:pathLst>
            </a:custGeom>
            <a:grpFill/>
            <a:ln w="21936"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A3C3CC30-B32B-402F-937E-1115EC4ABC08}"/>
                </a:ext>
              </a:extLst>
            </p:cNvPr>
            <p:cNvSpPr/>
            <p:nvPr/>
          </p:nvSpPr>
          <p:spPr>
            <a:xfrm>
              <a:off x="7575993" y="2742524"/>
              <a:ext cx="22166" cy="44332"/>
            </a:xfrm>
            <a:custGeom>
              <a:avLst/>
              <a:gdLst>
                <a:gd name="connsiteX0" fmla="*/ 11083 w 22166"/>
                <a:gd name="connsiteY0" fmla="*/ 60203 h 44332"/>
                <a:gd name="connsiteX1" fmla="*/ 0 w 22166"/>
                <a:gd name="connsiteY1" fmla="*/ 49120 h 44332"/>
                <a:gd name="connsiteX2" fmla="*/ 0 w 22166"/>
                <a:gd name="connsiteY2" fmla="*/ 11083 h 44332"/>
                <a:gd name="connsiteX3" fmla="*/ 11083 w 22166"/>
                <a:gd name="connsiteY3" fmla="*/ 0 h 44332"/>
                <a:gd name="connsiteX4" fmla="*/ 22166 w 22166"/>
                <a:gd name="connsiteY4" fmla="*/ 11083 h 44332"/>
                <a:gd name="connsiteX5" fmla="*/ 22166 w 22166"/>
                <a:gd name="connsiteY5" fmla="*/ 49120 h 44332"/>
                <a:gd name="connsiteX6" fmla="*/ 11083 w 22166"/>
                <a:gd name="connsiteY6" fmla="*/ 60203 h 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6" h="44332">
                  <a:moveTo>
                    <a:pt x="11083" y="60203"/>
                  </a:moveTo>
                  <a:cubicBezTo>
                    <a:pt x="4965" y="60203"/>
                    <a:pt x="0" y="55238"/>
                    <a:pt x="0" y="49120"/>
                  </a:cubicBezTo>
                  <a:lnTo>
                    <a:pt x="0" y="11083"/>
                  </a:lnTo>
                  <a:cubicBezTo>
                    <a:pt x="0" y="4965"/>
                    <a:pt x="4965" y="0"/>
                    <a:pt x="11083" y="0"/>
                  </a:cubicBezTo>
                  <a:cubicBezTo>
                    <a:pt x="17201" y="0"/>
                    <a:pt x="22166" y="4965"/>
                    <a:pt x="22166" y="11083"/>
                  </a:cubicBezTo>
                  <a:lnTo>
                    <a:pt x="22166" y="49120"/>
                  </a:lnTo>
                  <a:cubicBezTo>
                    <a:pt x="22166" y="55238"/>
                    <a:pt x="17201" y="60203"/>
                    <a:pt x="11083" y="60203"/>
                  </a:cubicBezTo>
                  <a:close/>
                </a:path>
              </a:pathLst>
            </a:custGeom>
            <a:grpFill/>
            <a:ln w="21936" cap="flat">
              <a:noFill/>
              <a:prstDash val="solid"/>
              <a:miter/>
            </a:ln>
          </p:spPr>
          <p:txBody>
            <a:bodyPr rtlCol="0" anchor="ctr"/>
            <a:lstStyle/>
            <a:p>
              <a:endParaRPr lang="zh-TW" altLang="en-US"/>
            </a:p>
          </p:txBody>
        </p:sp>
      </p:grpSp>
      <p:sp>
        <p:nvSpPr>
          <p:cNvPr id="23" name="手繪多邊形: 圖案 22">
            <a:extLst>
              <a:ext uri="{FF2B5EF4-FFF2-40B4-BE49-F238E27FC236}">
                <a16:creationId xmlns:a16="http://schemas.microsoft.com/office/drawing/2014/main" id="{CF2ADD1E-D45D-4E58-A37C-35EC9F9B50D9}"/>
              </a:ext>
            </a:extLst>
          </p:cNvPr>
          <p:cNvSpPr/>
          <p:nvPr/>
        </p:nvSpPr>
        <p:spPr>
          <a:xfrm>
            <a:off x="872972" y="2957585"/>
            <a:ext cx="1023082" cy="903502"/>
          </a:xfrm>
          <a:custGeom>
            <a:avLst/>
            <a:gdLst>
              <a:gd name="connsiteX0" fmla="*/ 1678477 w 1676400"/>
              <a:gd name="connsiteY0" fmla="*/ 1184810 h 1480457"/>
              <a:gd name="connsiteX1" fmla="*/ 1678477 w 1676400"/>
              <a:gd name="connsiteY1" fmla="*/ 0 h 1480457"/>
              <a:gd name="connsiteX2" fmla="*/ 0 w 1676400"/>
              <a:gd name="connsiteY2" fmla="*/ 0 h 1480457"/>
              <a:gd name="connsiteX3" fmla="*/ 0 w 1676400"/>
              <a:gd name="connsiteY3" fmla="*/ 1184810 h 1480457"/>
              <a:gd name="connsiteX4" fmla="*/ 740507 w 1676400"/>
              <a:gd name="connsiteY4" fmla="*/ 1184810 h 1480457"/>
              <a:gd name="connsiteX5" fmla="*/ 740507 w 1676400"/>
              <a:gd name="connsiteY5" fmla="*/ 1382277 h 1480457"/>
              <a:gd name="connsiteX6" fmla="*/ 543040 w 1676400"/>
              <a:gd name="connsiteY6" fmla="*/ 1382277 h 1480457"/>
              <a:gd name="connsiteX7" fmla="*/ 543040 w 1676400"/>
              <a:gd name="connsiteY7" fmla="*/ 1481010 h 1480457"/>
              <a:gd name="connsiteX8" fmla="*/ 1135445 w 1676400"/>
              <a:gd name="connsiteY8" fmla="*/ 1481010 h 1480457"/>
              <a:gd name="connsiteX9" fmla="*/ 1135445 w 1676400"/>
              <a:gd name="connsiteY9" fmla="*/ 1382277 h 1480457"/>
              <a:gd name="connsiteX10" fmla="*/ 937978 w 1676400"/>
              <a:gd name="connsiteY10" fmla="*/ 1382277 h 1480457"/>
              <a:gd name="connsiteX11" fmla="*/ 937978 w 1676400"/>
              <a:gd name="connsiteY11" fmla="*/ 1184810 h 1480457"/>
              <a:gd name="connsiteX12" fmla="*/ 1678477 w 1676400"/>
              <a:gd name="connsiteY12" fmla="*/ 1184810 h 1480457"/>
              <a:gd name="connsiteX13" fmla="*/ 98733 w 1676400"/>
              <a:gd name="connsiteY13" fmla="*/ 987343 h 1480457"/>
              <a:gd name="connsiteX14" fmla="*/ 98733 w 1676400"/>
              <a:gd name="connsiteY14" fmla="*/ 98733 h 1480457"/>
              <a:gd name="connsiteX15" fmla="*/ 1579744 w 1676400"/>
              <a:gd name="connsiteY15" fmla="*/ 98733 h 1480457"/>
              <a:gd name="connsiteX16" fmla="*/ 1579744 w 1676400"/>
              <a:gd name="connsiteY16" fmla="*/ 987339 h 1480457"/>
              <a:gd name="connsiteX17" fmla="*/ 98733 w 1676400"/>
              <a:gd name="connsiteY17" fmla="*/ 987339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6400" h="1480457">
                <a:moveTo>
                  <a:pt x="1678477" y="1184810"/>
                </a:moveTo>
                <a:lnTo>
                  <a:pt x="1678477" y="0"/>
                </a:lnTo>
                <a:lnTo>
                  <a:pt x="0" y="0"/>
                </a:lnTo>
                <a:lnTo>
                  <a:pt x="0" y="1184810"/>
                </a:lnTo>
                <a:lnTo>
                  <a:pt x="740507" y="1184810"/>
                </a:lnTo>
                <a:lnTo>
                  <a:pt x="740507" y="1382277"/>
                </a:lnTo>
                <a:lnTo>
                  <a:pt x="543040" y="1382277"/>
                </a:lnTo>
                <a:lnTo>
                  <a:pt x="543040" y="1481010"/>
                </a:lnTo>
                <a:lnTo>
                  <a:pt x="1135445" y="1481010"/>
                </a:lnTo>
                <a:lnTo>
                  <a:pt x="1135445" y="1382277"/>
                </a:lnTo>
                <a:lnTo>
                  <a:pt x="937978" y="1382277"/>
                </a:lnTo>
                <a:lnTo>
                  <a:pt x="937978" y="1184810"/>
                </a:lnTo>
                <a:lnTo>
                  <a:pt x="1678477" y="1184810"/>
                </a:lnTo>
                <a:close/>
                <a:moveTo>
                  <a:pt x="98733" y="987343"/>
                </a:moveTo>
                <a:lnTo>
                  <a:pt x="98733" y="98733"/>
                </a:lnTo>
                <a:lnTo>
                  <a:pt x="1579744" y="98733"/>
                </a:lnTo>
                <a:lnTo>
                  <a:pt x="1579744" y="987339"/>
                </a:lnTo>
                <a:lnTo>
                  <a:pt x="98733" y="987339"/>
                </a:lnTo>
                <a:close/>
              </a:path>
            </a:pathLst>
          </a:custGeom>
          <a:solidFill>
            <a:schemeClr val="bg1"/>
          </a:solidFill>
          <a:ln w="4354" cap="flat">
            <a:noFill/>
            <a:prstDash val="solid"/>
            <a:miter/>
          </a:ln>
        </p:spPr>
        <p:txBody>
          <a:bodyPr rtlCol="0" anchor="ctr"/>
          <a:lstStyle/>
          <a:p>
            <a:endParaRPr lang="zh-TW" altLang="en-US"/>
          </a:p>
        </p:txBody>
      </p:sp>
      <p:pic>
        <p:nvPicPr>
          <p:cNvPr id="25" name="圖片 24" descr="一張含有 桌, 咖啡, 建築物, 室外 的圖片&#10;&#10;自動產生的描述">
            <a:extLst>
              <a:ext uri="{FF2B5EF4-FFF2-40B4-BE49-F238E27FC236}">
                <a16:creationId xmlns:a16="http://schemas.microsoft.com/office/drawing/2014/main" id="{6A443420-4BD9-48DD-A0FA-2FDB5624BB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9264" y="1800006"/>
            <a:ext cx="5898434" cy="3906755"/>
          </a:xfrm>
          <a:prstGeom prst="rect">
            <a:avLst/>
          </a:prstGeom>
        </p:spPr>
      </p:pic>
    </p:spTree>
    <p:extLst>
      <p:ext uri="{BB962C8B-B14F-4D97-AF65-F5344CB8AC3E}">
        <p14:creationId xmlns:p14="http://schemas.microsoft.com/office/powerpoint/2010/main" val="1190395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B4F485A3-2942-4AF6-A752-7ACA2993A103}"/>
              </a:ext>
            </a:extLst>
          </p:cNvPr>
          <p:cNvCxnSpPr/>
          <p:nvPr/>
        </p:nvCxnSpPr>
        <p:spPr>
          <a:xfrm>
            <a:off x="1544028" y="-2753758"/>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線接點 4">
            <a:extLst>
              <a:ext uri="{FF2B5EF4-FFF2-40B4-BE49-F238E27FC236}">
                <a16:creationId xmlns:a16="http://schemas.microsoft.com/office/drawing/2014/main" id="{050B58B4-A1F5-41C4-A599-9DB43A3615E8}"/>
              </a:ext>
            </a:extLst>
          </p:cNvPr>
          <p:cNvCxnSpPr/>
          <p:nvPr/>
        </p:nvCxnSpPr>
        <p:spPr>
          <a:xfrm>
            <a:off x="3906228" y="-2753758"/>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直線接點 5">
            <a:extLst>
              <a:ext uri="{FF2B5EF4-FFF2-40B4-BE49-F238E27FC236}">
                <a16:creationId xmlns:a16="http://schemas.microsoft.com/office/drawing/2014/main" id="{2F46D79E-F8A3-4EB8-B9C9-2E2CE3488131}"/>
              </a:ext>
            </a:extLst>
          </p:cNvPr>
          <p:cNvCxnSpPr/>
          <p:nvPr/>
        </p:nvCxnSpPr>
        <p:spPr>
          <a:xfrm>
            <a:off x="6268428" y="-2753758"/>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1748B951-2DAE-470D-A71D-0A0E0D5C98FB}"/>
              </a:ext>
            </a:extLst>
          </p:cNvPr>
          <p:cNvCxnSpPr/>
          <p:nvPr/>
        </p:nvCxnSpPr>
        <p:spPr>
          <a:xfrm>
            <a:off x="8630628" y="-2753758"/>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手繪多邊形: 圖案 7">
            <a:extLst>
              <a:ext uri="{FF2B5EF4-FFF2-40B4-BE49-F238E27FC236}">
                <a16:creationId xmlns:a16="http://schemas.microsoft.com/office/drawing/2014/main" id="{4DF68FFC-A8D9-4720-A966-54AC438A786E}"/>
              </a:ext>
            </a:extLst>
          </p:cNvPr>
          <p:cNvSpPr/>
          <p:nvPr/>
        </p:nvSpPr>
        <p:spPr>
          <a:xfrm>
            <a:off x="2003225" y="7135749"/>
            <a:ext cx="1443806" cy="916504"/>
          </a:xfrm>
          <a:custGeom>
            <a:avLst/>
            <a:gdLst>
              <a:gd name="connsiteX0" fmla="*/ 105013 w 1095375"/>
              <a:gd name="connsiteY0" fmla="*/ 638175 h 695325"/>
              <a:gd name="connsiteX1" fmla="*/ 994010 w 1095375"/>
              <a:gd name="connsiteY1" fmla="*/ 638175 h 695325"/>
              <a:gd name="connsiteX2" fmla="*/ 1027347 w 1095375"/>
              <a:gd name="connsiteY2" fmla="*/ 604838 h 695325"/>
              <a:gd name="connsiteX3" fmla="*/ 1027347 w 1095375"/>
              <a:gd name="connsiteY3" fmla="*/ 33338 h 695325"/>
              <a:gd name="connsiteX4" fmla="*/ 994010 w 1095375"/>
              <a:gd name="connsiteY4" fmla="*/ 0 h 695325"/>
              <a:gd name="connsiteX5" fmla="*/ 105013 w 1095375"/>
              <a:gd name="connsiteY5" fmla="*/ 0 h 695325"/>
              <a:gd name="connsiteX6" fmla="*/ 71676 w 1095375"/>
              <a:gd name="connsiteY6" fmla="*/ 33338 h 695325"/>
              <a:gd name="connsiteX7" fmla="*/ 71676 w 1095375"/>
              <a:gd name="connsiteY7" fmla="*/ 604838 h 695325"/>
              <a:gd name="connsiteX8" fmla="*/ 105013 w 1095375"/>
              <a:gd name="connsiteY8" fmla="*/ 638175 h 695325"/>
              <a:gd name="connsiteX9" fmla="*/ 100251 w 1095375"/>
              <a:gd name="connsiteY9" fmla="*/ 33338 h 695325"/>
              <a:gd name="connsiteX10" fmla="*/ 105013 w 1095375"/>
              <a:gd name="connsiteY10" fmla="*/ 28575 h 695325"/>
              <a:gd name="connsiteX11" fmla="*/ 994010 w 1095375"/>
              <a:gd name="connsiteY11" fmla="*/ 28575 h 695325"/>
              <a:gd name="connsiteX12" fmla="*/ 998772 w 1095375"/>
              <a:gd name="connsiteY12" fmla="*/ 33338 h 695325"/>
              <a:gd name="connsiteX13" fmla="*/ 998772 w 1095375"/>
              <a:gd name="connsiteY13" fmla="*/ 604838 h 695325"/>
              <a:gd name="connsiteX14" fmla="*/ 994010 w 1095375"/>
              <a:gd name="connsiteY14" fmla="*/ 609600 h 695325"/>
              <a:gd name="connsiteX15" fmla="*/ 105013 w 1095375"/>
              <a:gd name="connsiteY15" fmla="*/ 609600 h 695325"/>
              <a:gd name="connsiteX16" fmla="*/ 100251 w 1095375"/>
              <a:gd name="connsiteY16" fmla="*/ 604838 h 695325"/>
              <a:gd name="connsiteX17" fmla="*/ 100251 w 1095375"/>
              <a:gd name="connsiteY17" fmla="*/ 33338 h 695325"/>
              <a:gd name="connsiteX18" fmla="*/ 1099023 w 1095375"/>
              <a:gd name="connsiteY18" fmla="*/ 663683 h 695325"/>
              <a:gd name="connsiteX19" fmla="*/ 1099023 w 1095375"/>
              <a:gd name="connsiteY19" fmla="*/ 690363 h 695325"/>
              <a:gd name="connsiteX20" fmla="*/ 1086222 w 1095375"/>
              <a:gd name="connsiteY20" fmla="*/ 703164 h 695325"/>
              <a:gd name="connsiteX21" fmla="*/ 12802 w 1095375"/>
              <a:gd name="connsiteY21" fmla="*/ 703164 h 695325"/>
              <a:gd name="connsiteX22" fmla="*/ 0 w 1095375"/>
              <a:gd name="connsiteY22" fmla="*/ 690363 h 695325"/>
              <a:gd name="connsiteX23" fmla="*/ 0 w 1095375"/>
              <a:gd name="connsiteY23" fmla="*/ 663683 h 695325"/>
              <a:gd name="connsiteX24" fmla="*/ 451361 w 1095375"/>
              <a:gd name="connsiteY24" fmla="*/ 663683 h 695325"/>
              <a:gd name="connsiteX25" fmla="*/ 468573 w 1095375"/>
              <a:gd name="connsiteY25" fmla="*/ 676580 h 695325"/>
              <a:gd name="connsiteX26" fmla="*/ 630460 w 1095375"/>
              <a:gd name="connsiteY26" fmla="*/ 676580 h 695325"/>
              <a:gd name="connsiteX27" fmla="*/ 647671 w 1095375"/>
              <a:gd name="connsiteY27" fmla="*/ 663683 h 695325"/>
              <a:gd name="connsiteX28" fmla="*/ 1099023 w 1095375"/>
              <a:gd name="connsiteY28" fmla="*/ 66368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375" h="695325">
                <a:moveTo>
                  <a:pt x="105013" y="638175"/>
                </a:moveTo>
                <a:lnTo>
                  <a:pt x="994010" y="638175"/>
                </a:lnTo>
                <a:cubicBezTo>
                  <a:pt x="1012403" y="638175"/>
                  <a:pt x="1027347" y="623221"/>
                  <a:pt x="1027347" y="604838"/>
                </a:cubicBezTo>
                <a:lnTo>
                  <a:pt x="1027347" y="33338"/>
                </a:lnTo>
                <a:cubicBezTo>
                  <a:pt x="1027347" y="14954"/>
                  <a:pt x="1012403" y="0"/>
                  <a:pt x="994010" y="0"/>
                </a:cubicBezTo>
                <a:lnTo>
                  <a:pt x="105013" y="0"/>
                </a:lnTo>
                <a:cubicBezTo>
                  <a:pt x="86630" y="0"/>
                  <a:pt x="71676" y="14954"/>
                  <a:pt x="71676" y="33338"/>
                </a:cubicBezTo>
                <a:lnTo>
                  <a:pt x="71676" y="604838"/>
                </a:lnTo>
                <a:cubicBezTo>
                  <a:pt x="71676" y="623221"/>
                  <a:pt x="86639" y="638175"/>
                  <a:pt x="105013" y="638175"/>
                </a:cubicBezTo>
                <a:close/>
                <a:moveTo>
                  <a:pt x="100251" y="33338"/>
                </a:moveTo>
                <a:cubicBezTo>
                  <a:pt x="100251" y="30709"/>
                  <a:pt x="102384" y="28575"/>
                  <a:pt x="105013" y="28575"/>
                </a:cubicBezTo>
                <a:lnTo>
                  <a:pt x="994010" y="28575"/>
                </a:lnTo>
                <a:cubicBezTo>
                  <a:pt x="996639" y="28575"/>
                  <a:pt x="998772" y="30709"/>
                  <a:pt x="998772" y="33338"/>
                </a:cubicBezTo>
                <a:lnTo>
                  <a:pt x="998772" y="604838"/>
                </a:lnTo>
                <a:cubicBezTo>
                  <a:pt x="998772" y="607466"/>
                  <a:pt x="996639" y="609600"/>
                  <a:pt x="994010" y="609600"/>
                </a:cubicBezTo>
                <a:lnTo>
                  <a:pt x="105013" y="609600"/>
                </a:lnTo>
                <a:cubicBezTo>
                  <a:pt x="102384" y="609600"/>
                  <a:pt x="100251" y="607466"/>
                  <a:pt x="100251" y="604838"/>
                </a:cubicBezTo>
                <a:lnTo>
                  <a:pt x="100251" y="33338"/>
                </a:lnTo>
                <a:close/>
                <a:moveTo>
                  <a:pt x="1099023" y="663683"/>
                </a:moveTo>
                <a:lnTo>
                  <a:pt x="1099023" y="690363"/>
                </a:lnTo>
                <a:cubicBezTo>
                  <a:pt x="1099023" y="697430"/>
                  <a:pt x="1093289" y="703164"/>
                  <a:pt x="1086222" y="703164"/>
                </a:cubicBezTo>
                <a:lnTo>
                  <a:pt x="12802" y="703164"/>
                </a:lnTo>
                <a:cubicBezTo>
                  <a:pt x="5734" y="703164"/>
                  <a:pt x="0" y="697430"/>
                  <a:pt x="0" y="690363"/>
                </a:cubicBezTo>
                <a:lnTo>
                  <a:pt x="0" y="663683"/>
                </a:lnTo>
                <a:lnTo>
                  <a:pt x="451361" y="663683"/>
                </a:lnTo>
                <a:cubicBezTo>
                  <a:pt x="453590" y="671122"/>
                  <a:pt x="460410" y="676580"/>
                  <a:pt x="468573" y="676580"/>
                </a:cubicBezTo>
                <a:lnTo>
                  <a:pt x="630460" y="676580"/>
                </a:lnTo>
                <a:cubicBezTo>
                  <a:pt x="638613" y="676580"/>
                  <a:pt x="645433" y="671132"/>
                  <a:pt x="647671" y="663683"/>
                </a:cubicBezTo>
                <a:lnTo>
                  <a:pt x="1099023" y="663683"/>
                </a:lnTo>
                <a:close/>
              </a:path>
            </a:pathLst>
          </a:custGeom>
          <a:solidFill>
            <a:schemeClr val="bg1"/>
          </a:solidFill>
          <a:ln w="9525" cap="flat">
            <a:noFill/>
            <a:prstDash val="solid"/>
            <a:miter/>
          </a:ln>
        </p:spPr>
        <p:txBody>
          <a:bodyPr rtlCol="0" anchor="ctr"/>
          <a:lstStyle/>
          <a:p>
            <a:endParaRPr lang="zh-TW" altLang="en-US"/>
          </a:p>
        </p:txBody>
      </p:sp>
      <p:grpSp>
        <p:nvGrpSpPr>
          <p:cNvPr id="9" name="群組 8">
            <a:extLst>
              <a:ext uri="{FF2B5EF4-FFF2-40B4-BE49-F238E27FC236}">
                <a16:creationId xmlns:a16="http://schemas.microsoft.com/office/drawing/2014/main" id="{67223E2C-2224-40A7-8599-B60F3A712FA9}"/>
              </a:ext>
            </a:extLst>
          </p:cNvPr>
          <p:cNvGrpSpPr/>
          <p:nvPr/>
        </p:nvGrpSpPr>
        <p:grpSpPr>
          <a:xfrm>
            <a:off x="9306388" y="7088662"/>
            <a:ext cx="1010678" cy="1010678"/>
            <a:chOff x="9941190" y="5485240"/>
            <a:chExt cx="1230119" cy="1230119"/>
          </a:xfrm>
        </p:grpSpPr>
        <p:sp>
          <p:nvSpPr>
            <p:cNvPr id="10" name="手繪多邊形: 圖案 9">
              <a:extLst>
                <a:ext uri="{FF2B5EF4-FFF2-40B4-BE49-F238E27FC236}">
                  <a16:creationId xmlns:a16="http://schemas.microsoft.com/office/drawing/2014/main" id="{8CF273CE-495E-454C-A07D-5D10280034CD}"/>
                </a:ext>
              </a:extLst>
            </p:cNvPr>
            <p:cNvSpPr/>
            <p:nvPr/>
          </p:nvSpPr>
          <p:spPr>
            <a:xfrm>
              <a:off x="10105207" y="5485240"/>
              <a:ext cx="899525" cy="1066103"/>
            </a:xfrm>
            <a:custGeom>
              <a:avLst/>
              <a:gdLst>
                <a:gd name="connsiteX0" fmla="*/ 471544 w 899524"/>
                <a:gd name="connsiteY0" fmla="*/ 164526 h 1066103"/>
                <a:gd name="connsiteX1" fmla="*/ 471544 w 899524"/>
                <a:gd name="connsiteY1" fmla="*/ 41004 h 1066103"/>
                <a:gd name="connsiteX2" fmla="*/ 574054 w 899524"/>
                <a:gd name="connsiteY2" fmla="*/ 41004 h 1066103"/>
                <a:gd name="connsiteX3" fmla="*/ 594556 w 899524"/>
                <a:gd name="connsiteY3" fmla="*/ 20502 h 1066103"/>
                <a:gd name="connsiteX4" fmla="*/ 574054 w 899524"/>
                <a:gd name="connsiteY4" fmla="*/ 0 h 1066103"/>
                <a:gd name="connsiteX5" fmla="*/ 328031 w 899524"/>
                <a:gd name="connsiteY5" fmla="*/ 0 h 1066103"/>
                <a:gd name="connsiteX6" fmla="*/ 307529 w 899524"/>
                <a:gd name="connsiteY6" fmla="*/ 20502 h 1066103"/>
                <a:gd name="connsiteX7" fmla="*/ 328031 w 899524"/>
                <a:gd name="connsiteY7" fmla="*/ 41004 h 1066103"/>
                <a:gd name="connsiteX8" fmla="*/ 430540 w 899524"/>
                <a:gd name="connsiteY8" fmla="*/ 41004 h 1066103"/>
                <a:gd name="connsiteX9" fmla="*/ 430540 w 899524"/>
                <a:gd name="connsiteY9" fmla="*/ 164526 h 1066103"/>
                <a:gd name="connsiteX10" fmla="*/ 119 w 899524"/>
                <a:gd name="connsiteY10" fmla="*/ 625361 h 1066103"/>
                <a:gd name="connsiteX11" fmla="*/ 451042 w 899524"/>
                <a:gd name="connsiteY11" fmla="*/ 1066153 h 1066103"/>
                <a:gd name="connsiteX12" fmla="*/ 901966 w 899524"/>
                <a:gd name="connsiteY12" fmla="*/ 625361 h 1066103"/>
                <a:gd name="connsiteX13" fmla="*/ 471544 w 899524"/>
                <a:gd name="connsiteY13" fmla="*/ 164526 h 1066103"/>
                <a:gd name="connsiteX14" fmla="*/ 861082 w 899524"/>
                <a:gd name="connsiteY14" fmla="*/ 615060 h 1066103"/>
                <a:gd name="connsiteX15" fmla="*/ 844805 w 899524"/>
                <a:gd name="connsiteY15" fmla="*/ 728391 h 1066103"/>
                <a:gd name="connsiteX16" fmla="*/ 754598 w 899524"/>
                <a:gd name="connsiteY16" fmla="*/ 785332 h 1066103"/>
                <a:gd name="connsiteX17" fmla="*/ 779074 w 899524"/>
                <a:gd name="connsiteY17" fmla="*/ 615060 h 1066103"/>
                <a:gd name="connsiteX18" fmla="*/ 779074 w 899524"/>
                <a:gd name="connsiteY18" fmla="*/ 614359 h 1066103"/>
                <a:gd name="connsiteX19" fmla="*/ 857989 w 899524"/>
                <a:gd name="connsiteY19" fmla="*/ 566678 h 1066103"/>
                <a:gd name="connsiteX20" fmla="*/ 861082 w 899524"/>
                <a:gd name="connsiteY20" fmla="*/ 615060 h 1066103"/>
                <a:gd name="connsiteX21" fmla="*/ 41003 w 899524"/>
                <a:gd name="connsiteY21" fmla="*/ 615060 h 1066103"/>
                <a:gd name="connsiteX22" fmla="*/ 44136 w 899524"/>
                <a:gd name="connsiteY22" fmla="*/ 566548 h 1066103"/>
                <a:gd name="connsiteX23" fmla="*/ 123011 w 899524"/>
                <a:gd name="connsiteY23" fmla="*/ 614038 h 1066103"/>
                <a:gd name="connsiteX24" fmla="*/ 123011 w 899524"/>
                <a:gd name="connsiteY24" fmla="*/ 615060 h 1066103"/>
                <a:gd name="connsiteX25" fmla="*/ 147617 w 899524"/>
                <a:gd name="connsiteY25" fmla="*/ 785332 h 1066103"/>
                <a:gd name="connsiteX26" fmla="*/ 57400 w 899524"/>
                <a:gd name="connsiteY26" fmla="*/ 728391 h 1066103"/>
                <a:gd name="connsiteX27" fmla="*/ 41003 w 899524"/>
                <a:gd name="connsiteY27" fmla="*/ 615060 h 1066103"/>
                <a:gd name="connsiteX28" fmla="*/ 112940 w 899524"/>
                <a:gd name="connsiteY28" fmla="*/ 383531 h 1066103"/>
                <a:gd name="connsiteX29" fmla="*/ 161492 w 899524"/>
                <a:gd name="connsiteY29" fmla="*/ 404033 h 1066103"/>
                <a:gd name="connsiteX30" fmla="*/ 124813 w 899524"/>
                <a:gd name="connsiteY30" fmla="*/ 569731 h 1066103"/>
                <a:gd name="connsiteX31" fmla="*/ 52795 w 899524"/>
                <a:gd name="connsiteY31" fmla="*/ 519197 h 1066103"/>
                <a:gd name="connsiteX32" fmla="*/ 112940 w 899524"/>
                <a:gd name="connsiteY32" fmla="*/ 383531 h 1066103"/>
                <a:gd name="connsiteX33" fmla="*/ 849290 w 899524"/>
                <a:gd name="connsiteY33" fmla="*/ 519197 h 1066103"/>
                <a:gd name="connsiteX34" fmla="*/ 777252 w 899524"/>
                <a:gd name="connsiteY34" fmla="*/ 569731 h 1066103"/>
                <a:gd name="connsiteX35" fmla="*/ 740713 w 899524"/>
                <a:gd name="connsiteY35" fmla="*/ 403993 h 1066103"/>
                <a:gd name="connsiteX36" fmla="*/ 789165 w 899524"/>
                <a:gd name="connsiteY36" fmla="*/ 383491 h 1066103"/>
                <a:gd name="connsiteX37" fmla="*/ 849290 w 899524"/>
                <a:gd name="connsiteY37" fmla="*/ 519197 h 1066103"/>
                <a:gd name="connsiteX38" fmla="*/ 451042 w 899524"/>
                <a:gd name="connsiteY38" fmla="*/ 1025099 h 1066103"/>
                <a:gd name="connsiteX39" fmla="*/ 358784 w 899524"/>
                <a:gd name="connsiteY39" fmla="*/ 876850 h 1066103"/>
                <a:gd name="connsiteX40" fmla="*/ 451042 w 899524"/>
                <a:gd name="connsiteY40" fmla="*/ 881585 h 1066103"/>
                <a:gd name="connsiteX41" fmla="*/ 543301 w 899524"/>
                <a:gd name="connsiteY41" fmla="*/ 876850 h 1066103"/>
                <a:gd name="connsiteX42" fmla="*/ 451042 w 899524"/>
                <a:gd name="connsiteY42" fmla="*/ 1025099 h 1066103"/>
                <a:gd name="connsiteX43" fmla="*/ 451042 w 899524"/>
                <a:gd name="connsiteY43" fmla="*/ 205020 h 1066103"/>
                <a:gd name="connsiteX44" fmla="*/ 554824 w 899524"/>
                <a:gd name="connsiteY44" fmla="*/ 403893 h 1066103"/>
                <a:gd name="connsiteX45" fmla="*/ 347261 w 899524"/>
                <a:gd name="connsiteY45" fmla="*/ 403893 h 1066103"/>
                <a:gd name="connsiteX46" fmla="*/ 451042 w 899524"/>
                <a:gd name="connsiteY46" fmla="*/ 205020 h 1066103"/>
                <a:gd name="connsiteX47" fmla="*/ 328031 w 899524"/>
                <a:gd name="connsiteY47" fmla="*/ 615060 h 1066103"/>
                <a:gd name="connsiteX48" fmla="*/ 340334 w 899524"/>
                <a:gd name="connsiteY48" fmla="*/ 444487 h 1066103"/>
                <a:gd name="connsiteX49" fmla="*/ 451042 w 899524"/>
                <a:gd name="connsiteY49" fmla="*/ 451044 h 1066103"/>
                <a:gd name="connsiteX50" fmla="*/ 561751 w 899524"/>
                <a:gd name="connsiteY50" fmla="*/ 444487 h 1066103"/>
                <a:gd name="connsiteX51" fmla="*/ 574054 w 899524"/>
                <a:gd name="connsiteY51" fmla="*/ 615060 h 1066103"/>
                <a:gd name="connsiteX52" fmla="*/ 573854 w 899524"/>
                <a:gd name="connsiteY52" fmla="*/ 627363 h 1066103"/>
                <a:gd name="connsiteX53" fmla="*/ 328231 w 899524"/>
                <a:gd name="connsiteY53" fmla="*/ 627363 h 1066103"/>
                <a:gd name="connsiteX54" fmla="*/ 328031 w 899524"/>
                <a:gd name="connsiteY54" fmla="*/ 615060 h 1066103"/>
                <a:gd name="connsiteX55" fmla="*/ 451042 w 899524"/>
                <a:gd name="connsiteY55" fmla="*/ 676565 h 1066103"/>
                <a:gd name="connsiteX56" fmla="*/ 572763 w 899524"/>
                <a:gd name="connsiteY56" fmla="*/ 668957 h 1066103"/>
                <a:gd name="connsiteX57" fmla="*/ 553082 w 899524"/>
                <a:gd name="connsiteY57" fmla="*/ 834755 h 1066103"/>
                <a:gd name="connsiteX58" fmla="*/ 349003 w 899524"/>
                <a:gd name="connsiteY58" fmla="*/ 834755 h 1066103"/>
                <a:gd name="connsiteX59" fmla="*/ 329322 w 899524"/>
                <a:gd name="connsiteY59" fmla="*/ 668957 h 1066103"/>
                <a:gd name="connsiteX60" fmla="*/ 451042 w 899524"/>
                <a:gd name="connsiteY60" fmla="*/ 676565 h 1066103"/>
                <a:gd name="connsiteX61" fmla="*/ 602495 w 899524"/>
                <a:gd name="connsiteY61" fmla="*/ 439291 h 1066103"/>
                <a:gd name="connsiteX62" fmla="*/ 702192 w 899524"/>
                <a:gd name="connsiteY62" fmla="*/ 416987 h 1066103"/>
                <a:gd name="connsiteX63" fmla="*/ 737049 w 899524"/>
                <a:gd name="connsiteY63" fmla="*/ 587280 h 1066103"/>
                <a:gd name="connsiteX64" fmla="*/ 615058 w 899524"/>
                <a:gd name="connsiteY64" fmla="*/ 620886 h 1066103"/>
                <a:gd name="connsiteX65" fmla="*/ 615058 w 899524"/>
                <a:gd name="connsiteY65" fmla="*/ 615060 h 1066103"/>
                <a:gd name="connsiteX66" fmla="*/ 602495 w 899524"/>
                <a:gd name="connsiteY66" fmla="*/ 439291 h 1066103"/>
                <a:gd name="connsiteX67" fmla="*/ 287027 w 899524"/>
                <a:gd name="connsiteY67" fmla="*/ 620886 h 1066103"/>
                <a:gd name="connsiteX68" fmla="*/ 164916 w 899524"/>
                <a:gd name="connsiteY68" fmla="*/ 587280 h 1066103"/>
                <a:gd name="connsiteX69" fmla="*/ 199773 w 899524"/>
                <a:gd name="connsiteY69" fmla="*/ 416987 h 1066103"/>
                <a:gd name="connsiteX70" fmla="*/ 299450 w 899524"/>
                <a:gd name="connsiteY70" fmla="*/ 439291 h 1066103"/>
                <a:gd name="connsiteX71" fmla="*/ 287027 w 899524"/>
                <a:gd name="connsiteY71" fmla="*/ 615060 h 1066103"/>
                <a:gd name="connsiteX72" fmla="*/ 287948 w 899524"/>
                <a:gd name="connsiteY72" fmla="*/ 662691 h 1066103"/>
                <a:gd name="connsiteX73" fmla="*/ 305967 w 899524"/>
                <a:gd name="connsiteY73" fmla="*/ 829269 h 1066103"/>
                <a:gd name="connsiteX74" fmla="*/ 196329 w 899524"/>
                <a:gd name="connsiteY74" fmla="*/ 803532 h 1066103"/>
                <a:gd name="connsiteX75" fmla="*/ 164485 w 899524"/>
                <a:gd name="connsiteY75" fmla="*/ 630947 h 1066103"/>
                <a:gd name="connsiteX76" fmla="*/ 288028 w 899524"/>
                <a:gd name="connsiteY76" fmla="*/ 662691 h 1066103"/>
                <a:gd name="connsiteX77" fmla="*/ 613927 w 899524"/>
                <a:gd name="connsiteY77" fmla="*/ 662691 h 1066103"/>
                <a:gd name="connsiteX78" fmla="*/ 737410 w 899524"/>
                <a:gd name="connsiteY78" fmla="*/ 630967 h 1066103"/>
                <a:gd name="connsiteX79" fmla="*/ 705575 w 899524"/>
                <a:gd name="connsiteY79" fmla="*/ 803532 h 1066103"/>
                <a:gd name="connsiteX80" fmla="*/ 595888 w 899524"/>
                <a:gd name="connsiteY80" fmla="*/ 829269 h 1066103"/>
                <a:gd name="connsiteX81" fmla="*/ 614037 w 899524"/>
                <a:gd name="connsiteY81" fmla="*/ 662691 h 1066103"/>
                <a:gd name="connsiteX82" fmla="*/ 595477 w 899524"/>
                <a:gd name="connsiteY82" fmla="*/ 398848 h 1066103"/>
                <a:gd name="connsiteX83" fmla="*/ 534772 w 899524"/>
                <a:gd name="connsiteY83" fmla="*/ 222999 h 1066103"/>
                <a:gd name="connsiteX84" fmla="*/ 685254 w 899524"/>
                <a:gd name="connsiteY84" fmla="*/ 379207 h 1066103"/>
                <a:gd name="connsiteX85" fmla="*/ 595668 w 899524"/>
                <a:gd name="connsiteY85" fmla="*/ 398848 h 1066103"/>
                <a:gd name="connsiteX86" fmla="*/ 366672 w 899524"/>
                <a:gd name="connsiteY86" fmla="*/ 223079 h 1066103"/>
                <a:gd name="connsiteX87" fmla="*/ 306217 w 899524"/>
                <a:gd name="connsiteY87" fmla="*/ 398848 h 1066103"/>
                <a:gd name="connsiteX88" fmla="*/ 216461 w 899524"/>
                <a:gd name="connsiteY88" fmla="*/ 379207 h 1066103"/>
                <a:gd name="connsiteX89" fmla="*/ 366862 w 899524"/>
                <a:gd name="connsiteY89" fmla="*/ 223079 h 1066103"/>
                <a:gd name="connsiteX90" fmla="*/ 315157 w 899524"/>
                <a:gd name="connsiteY90" fmla="*/ 872035 h 1066103"/>
                <a:gd name="connsiteX91" fmla="*/ 366982 w 899524"/>
                <a:gd name="connsiteY91" fmla="*/ 1007100 h 1066103"/>
                <a:gd name="connsiteX92" fmla="*/ 217442 w 899524"/>
                <a:gd name="connsiteY92" fmla="*/ 852554 h 1066103"/>
                <a:gd name="connsiteX93" fmla="*/ 315157 w 899524"/>
                <a:gd name="connsiteY93" fmla="*/ 872035 h 1066103"/>
                <a:gd name="connsiteX94" fmla="*/ 534652 w 899524"/>
                <a:gd name="connsiteY94" fmla="*/ 1007240 h 1066103"/>
                <a:gd name="connsiteX95" fmla="*/ 586848 w 899524"/>
                <a:gd name="connsiteY95" fmla="*/ 872035 h 1066103"/>
                <a:gd name="connsiteX96" fmla="*/ 684583 w 899524"/>
                <a:gd name="connsiteY96" fmla="*/ 852554 h 1066103"/>
                <a:gd name="connsiteX97" fmla="*/ 534652 w 899524"/>
                <a:gd name="connsiteY97" fmla="*/ 1007240 h 1066103"/>
                <a:gd name="connsiteX98" fmla="*/ 763518 w 899524"/>
                <a:gd name="connsiteY98" fmla="*/ 350196 h 1066103"/>
                <a:gd name="connsiteX99" fmla="*/ 724456 w 899524"/>
                <a:gd name="connsiteY99" fmla="*/ 366313 h 1066103"/>
                <a:gd name="connsiteX100" fmla="*/ 649235 w 899524"/>
                <a:gd name="connsiteY100" fmla="*/ 256275 h 1066103"/>
                <a:gd name="connsiteX101" fmla="*/ 763518 w 899524"/>
                <a:gd name="connsiteY101" fmla="*/ 350196 h 1066103"/>
                <a:gd name="connsiteX102" fmla="*/ 253280 w 899524"/>
                <a:gd name="connsiteY102" fmla="*/ 256095 h 1066103"/>
                <a:gd name="connsiteX103" fmla="*/ 177709 w 899524"/>
                <a:gd name="connsiteY103" fmla="*/ 366353 h 1066103"/>
                <a:gd name="connsiteX104" fmla="*/ 138567 w 899524"/>
                <a:gd name="connsiteY104" fmla="*/ 350196 h 1066103"/>
                <a:gd name="connsiteX105" fmla="*/ 253280 w 899524"/>
                <a:gd name="connsiteY105" fmla="*/ 256095 h 1066103"/>
                <a:gd name="connsiteX106" fmla="*/ 85160 w 899524"/>
                <a:gd name="connsiteY106" fmla="*/ 799087 h 1066103"/>
                <a:gd name="connsiteX107" fmla="*/ 165446 w 899524"/>
                <a:gd name="connsiteY107" fmla="*/ 836197 h 1066103"/>
                <a:gd name="connsiteX108" fmla="*/ 252810 w 899524"/>
                <a:gd name="connsiteY108" fmla="*/ 973724 h 1066103"/>
                <a:gd name="connsiteX109" fmla="*/ 85120 w 899524"/>
                <a:gd name="connsiteY109" fmla="*/ 799087 h 1066103"/>
                <a:gd name="connsiteX110" fmla="*/ 649215 w 899524"/>
                <a:gd name="connsiteY110" fmla="*/ 973844 h 1066103"/>
                <a:gd name="connsiteX111" fmla="*/ 736569 w 899524"/>
                <a:gd name="connsiteY111" fmla="*/ 836477 h 1066103"/>
                <a:gd name="connsiteX112" fmla="*/ 816655 w 899524"/>
                <a:gd name="connsiteY112" fmla="*/ 799778 h 1066103"/>
                <a:gd name="connsiteX113" fmla="*/ 649215 w 899524"/>
                <a:gd name="connsiteY113" fmla="*/ 973844 h 106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99524" h="1066103">
                  <a:moveTo>
                    <a:pt x="471544" y="164526"/>
                  </a:moveTo>
                  <a:lnTo>
                    <a:pt x="471544" y="41004"/>
                  </a:lnTo>
                  <a:lnTo>
                    <a:pt x="574054" y="41004"/>
                  </a:lnTo>
                  <a:cubicBezTo>
                    <a:pt x="585377" y="41004"/>
                    <a:pt x="594556" y="31824"/>
                    <a:pt x="594556" y="20502"/>
                  </a:cubicBezTo>
                  <a:cubicBezTo>
                    <a:pt x="594556" y="9180"/>
                    <a:pt x="585377" y="0"/>
                    <a:pt x="574054" y="0"/>
                  </a:cubicBezTo>
                  <a:lnTo>
                    <a:pt x="328031" y="0"/>
                  </a:lnTo>
                  <a:cubicBezTo>
                    <a:pt x="316708" y="0"/>
                    <a:pt x="307529" y="9180"/>
                    <a:pt x="307529" y="20502"/>
                  </a:cubicBezTo>
                  <a:cubicBezTo>
                    <a:pt x="307529" y="31824"/>
                    <a:pt x="316708" y="41004"/>
                    <a:pt x="328031" y="41004"/>
                  </a:cubicBezTo>
                  <a:lnTo>
                    <a:pt x="430540" y="41004"/>
                  </a:lnTo>
                  <a:lnTo>
                    <a:pt x="430540" y="164526"/>
                  </a:lnTo>
                  <a:cubicBezTo>
                    <a:pt x="185688" y="175668"/>
                    <a:pt x="-5457" y="380318"/>
                    <a:pt x="119" y="625361"/>
                  </a:cubicBezTo>
                  <a:cubicBezTo>
                    <a:pt x="5685" y="870403"/>
                    <a:pt x="205930" y="1066153"/>
                    <a:pt x="451042" y="1066153"/>
                  </a:cubicBezTo>
                  <a:cubicBezTo>
                    <a:pt x="696155" y="1066153"/>
                    <a:pt x="896400" y="870403"/>
                    <a:pt x="901966" y="625361"/>
                  </a:cubicBezTo>
                  <a:cubicBezTo>
                    <a:pt x="907542" y="380318"/>
                    <a:pt x="716397" y="175668"/>
                    <a:pt x="471544" y="164526"/>
                  </a:cubicBezTo>
                  <a:close/>
                  <a:moveTo>
                    <a:pt x="861082" y="615060"/>
                  </a:moveTo>
                  <a:cubicBezTo>
                    <a:pt x="861012" y="653411"/>
                    <a:pt x="855526" y="691572"/>
                    <a:pt x="844805" y="728391"/>
                  </a:cubicBezTo>
                  <a:cubicBezTo>
                    <a:pt x="818306" y="752517"/>
                    <a:pt x="787774" y="771788"/>
                    <a:pt x="754598" y="785332"/>
                  </a:cubicBezTo>
                  <a:cubicBezTo>
                    <a:pt x="770935" y="730053"/>
                    <a:pt x="779174" y="672701"/>
                    <a:pt x="779074" y="615060"/>
                  </a:cubicBezTo>
                  <a:lnTo>
                    <a:pt x="779074" y="614359"/>
                  </a:lnTo>
                  <a:cubicBezTo>
                    <a:pt x="807325" y="601935"/>
                    <a:pt x="833853" y="585908"/>
                    <a:pt x="857989" y="566678"/>
                  </a:cubicBezTo>
                  <a:cubicBezTo>
                    <a:pt x="859971" y="582725"/>
                    <a:pt x="861002" y="598882"/>
                    <a:pt x="861082" y="615060"/>
                  </a:cubicBezTo>
                  <a:close/>
                  <a:moveTo>
                    <a:pt x="41003" y="615060"/>
                  </a:moveTo>
                  <a:cubicBezTo>
                    <a:pt x="41093" y="598842"/>
                    <a:pt x="42144" y="582645"/>
                    <a:pt x="44136" y="566548"/>
                  </a:cubicBezTo>
                  <a:cubicBezTo>
                    <a:pt x="68282" y="585708"/>
                    <a:pt x="94790" y="601665"/>
                    <a:pt x="123011" y="614038"/>
                  </a:cubicBezTo>
                  <a:lnTo>
                    <a:pt x="123011" y="615060"/>
                  </a:lnTo>
                  <a:cubicBezTo>
                    <a:pt x="122941" y="672711"/>
                    <a:pt x="131230" y="730063"/>
                    <a:pt x="147617" y="785332"/>
                  </a:cubicBezTo>
                  <a:cubicBezTo>
                    <a:pt x="114432" y="771798"/>
                    <a:pt x="83899" y="752527"/>
                    <a:pt x="57400" y="728391"/>
                  </a:cubicBezTo>
                  <a:cubicBezTo>
                    <a:pt x="46639" y="691572"/>
                    <a:pt x="41113" y="653421"/>
                    <a:pt x="41003" y="615060"/>
                  </a:cubicBezTo>
                  <a:close/>
                  <a:moveTo>
                    <a:pt x="112940" y="383531"/>
                  </a:moveTo>
                  <a:cubicBezTo>
                    <a:pt x="128777" y="391169"/>
                    <a:pt x="144974" y="398017"/>
                    <a:pt x="161492" y="404033"/>
                  </a:cubicBezTo>
                  <a:cubicBezTo>
                    <a:pt x="141130" y="457140"/>
                    <a:pt x="128767" y="512990"/>
                    <a:pt x="124813" y="569731"/>
                  </a:cubicBezTo>
                  <a:cubicBezTo>
                    <a:pt x="98184" y="556977"/>
                    <a:pt x="73848" y="539899"/>
                    <a:pt x="52795" y="519197"/>
                  </a:cubicBezTo>
                  <a:cubicBezTo>
                    <a:pt x="64378" y="470675"/>
                    <a:pt x="84760" y="424695"/>
                    <a:pt x="112940" y="383531"/>
                  </a:cubicBezTo>
                  <a:close/>
                  <a:moveTo>
                    <a:pt x="849290" y="519197"/>
                  </a:moveTo>
                  <a:cubicBezTo>
                    <a:pt x="828237" y="539909"/>
                    <a:pt x="803891" y="556977"/>
                    <a:pt x="777252" y="569731"/>
                  </a:cubicBezTo>
                  <a:cubicBezTo>
                    <a:pt x="773328" y="512980"/>
                    <a:pt x="761015" y="457130"/>
                    <a:pt x="740713" y="403993"/>
                  </a:cubicBezTo>
                  <a:cubicBezTo>
                    <a:pt x="757201" y="397977"/>
                    <a:pt x="773368" y="391129"/>
                    <a:pt x="789165" y="383491"/>
                  </a:cubicBezTo>
                  <a:cubicBezTo>
                    <a:pt x="817335" y="424665"/>
                    <a:pt x="837717" y="470665"/>
                    <a:pt x="849290" y="519197"/>
                  </a:cubicBezTo>
                  <a:close/>
                  <a:moveTo>
                    <a:pt x="451042" y="1025099"/>
                  </a:moveTo>
                  <a:cubicBezTo>
                    <a:pt x="418097" y="1025099"/>
                    <a:pt x="382959" y="968559"/>
                    <a:pt x="358784" y="876850"/>
                  </a:cubicBezTo>
                  <a:cubicBezTo>
                    <a:pt x="388736" y="879683"/>
                    <a:pt x="419429" y="881585"/>
                    <a:pt x="451042" y="881585"/>
                  </a:cubicBezTo>
                  <a:cubicBezTo>
                    <a:pt x="482656" y="881585"/>
                    <a:pt x="513469" y="879683"/>
                    <a:pt x="543301" y="876850"/>
                  </a:cubicBezTo>
                  <a:cubicBezTo>
                    <a:pt x="519125" y="968559"/>
                    <a:pt x="483988" y="1025099"/>
                    <a:pt x="451042" y="1025099"/>
                  </a:cubicBezTo>
                  <a:close/>
                  <a:moveTo>
                    <a:pt x="451042" y="205020"/>
                  </a:moveTo>
                  <a:cubicBezTo>
                    <a:pt x="489684" y="205020"/>
                    <a:pt x="531248" y="282923"/>
                    <a:pt x="554824" y="403893"/>
                  </a:cubicBezTo>
                  <a:cubicBezTo>
                    <a:pt x="485830" y="411291"/>
                    <a:pt x="416255" y="411291"/>
                    <a:pt x="347261" y="403893"/>
                  </a:cubicBezTo>
                  <a:cubicBezTo>
                    <a:pt x="370836" y="282923"/>
                    <a:pt x="412401" y="205020"/>
                    <a:pt x="451042" y="205020"/>
                  </a:cubicBezTo>
                  <a:close/>
                  <a:moveTo>
                    <a:pt x="328031" y="615060"/>
                  </a:moveTo>
                  <a:cubicBezTo>
                    <a:pt x="327920" y="557978"/>
                    <a:pt x="332035" y="500957"/>
                    <a:pt x="340334" y="444487"/>
                  </a:cubicBezTo>
                  <a:cubicBezTo>
                    <a:pt x="377083" y="448761"/>
                    <a:pt x="414043" y="450954"/>
                    <a:pt x="451042" y="451044"/>
                  </a:cubicBezTo>
                  <a:cubicBezTo>
                    <a:pt x="488042" y="450954"/>
                    <a:pt x="525002" y="448761"/>
                    <a:pt x="561751" y="444487"/>
                  </a:cubicBezTo>
                  <a:cubicBezTo>
                    <a:pt x="570050" y="500957"/>
                    <a:pt x="574165" y="557978"/>
                    <a:pt x="574054" y="615060"/>
                  </a:cubicBezTo>
                  <a:cubicBezTo>
                    <a:pt x="574054" y="619164"/>
                    <a:pt x="573894" y="623258"/>
                    <a:pt x="573854" y="627363"/>
                  </a:cubicBezTo>
                  <a:cubicBezTo>
                    <a:pt x="492317" y="637904"/>
                    <a:pt x="409768" y="637904"/>
                    <a:pt x="328231" y="627363"/>
                  </a:cubicBezTo>
                  <a:cubicBezTo>
                    <a:pt x="328191" y="623258"/>
                    <a:pt x="328031" y="619264"/>
                    <a:pt x="328031" y="615060"/>
                  </a:cubicBezTo>
                  <a:close/>
                  <a:moveTo>
                    <a:pt x="451042" y="676565"/>
                  </a:moveTo>
                  <a:cubicBezTo>
                    <a:pt x="491736" y="676586"/>
                    <a:pt x="532390" y="674043"/>
                    <a:pt x="572763" y="668957"/>
                  </a:cubicBezTo>
                  <a:cubicBezTo>
                    <a:pt x="570581" y="724657"/>
                    <a:pt x="564004" y="780096"/>
                    <a:pt x="553082" y="834755"/>
                  </a:cubicBezTo>
                  <a:cubicBezTo>
                    <a:pt x="485249" y="842033"/>
                    <a:pt x="416836" y="842033"/>
                    <a:pt x="349003" y="834755"/>
                  </a:cubicBezTo>
                  <a:cubicBezTo>
                    <a:pt x="338081" y="780096"/>
                    <a:pt x="331504" y="724657"/>
                    <a:pt x="329322" y="668957"/>
                  </a:cubicBezTo>
                  <a:cubicBezTo>
                    <a:pt x="369695" y="674043"/>
                    <a:pt x="410349" y="676586"/>
                    <a:pt x="451042" y="676565"/>
                  </a:cubicBezTo>
                  <a:close/>
                  <a:moveTo>
                    <a:pt x="602495" y="439291"/>
                  </a:moveTo>
                  <a:cubicBezTo>
                    <a:pt x="636181" y="434065"/>
                    <a:pt x="669487" y="426607"/>
                    <a:pt x="702192" y="416987"/>
                  </a:cubicBezTo>
                  <a:cubicBezTo>
                    <a:pt x="722874" y="471516"/>
                    <a:pt x="734647" y="529017"/>
                    <a:pt x="737049" y="587280"/>
                  </a:cubicBezTo>
                  <a:cubicBezTo>
                    <a:pt x="697537" y="602326"/>
                    <a:pt x="656693" y="613578"/>
                    <a:pt x="615058" y="620886"/>
                  </a:cubicBezTo>
                  <a:cubicBezTo>
                    <a:pt x="615058" y="618954"/>
                    <a:pt x="615058" y="617012"/>
                    <a:pt x="615058" y="615060"/>
                  </a:cubicBezTo>
                  <a:cubicBezTo>
                    <a:pt x="615098" y="556246"/>
                    <a:pt x="610894" y="497503"/>
                    <a:pt x="602495" y="439291"/>
                  </a:cubicBezTo>
                  <a:close/>
                  <a:moveTo>
                    <a:pt x="287027" y="620886"/>
                  </a:moveTo>
                  <a:cubicBezTo>
                    <a:pt x="245342" y="613588"/>
                    <a:pt x="204458" y="602336"/>
                    <a:pt x="164916" y="587280"/>
                  </a:cubicBezTo>
                  <a:cubicBezTo>
                    <a:pt x="167318" y="529017"/>
                    <a:pt x="179091" y="471516"/>
                    <a:pt x="199773" y="416987"/>
                  </a:cubicBezTo>
                  <a:cubicBezTo>
                    <a:pt x="232468" y="426617"/>
                    <a:pt x="265764" y="434065"/>
                    <a:pt x="299450" y="439291"/>
                  </a:cubicBezTo>
                  <a:cubicBezTo>
                    <a:pt x="291091" y="497513"/>
                    <a:pt x="286937" y="556246"/>
                    <a:pt x="287027" y="615060"/>
                  </a:cubicBezTo>
                  <a:close/>
                  <a:moveTo>
                    <a:pt x="287948" y="662691"/>
                  </a:moveTo>
                  <a:cubicBezTo>
                    <a:pt x="289910" y="718571"/>
                    <a:pt x="295936" y="774250"/>
                    <a:pt x="305967" y="829269"/>
                  </a:cubicBezTo>
                  <a:cubicBezTo>
                    <a:pt x="268797" y="823623"/>
                    <a:pt x="232128" y="815014"/>
                    <a:pt x="196329" y="803532"/>
                  </a:cubicBezTo>
                  <a:cubicBezTo>
                    <a:pt x="176538" y="748082"/>
                    <a:pt x="165787" y="689810"/>
                    <a:pt x="164485" y="630947"/>
                  </a:cubicBezTo>
                  <a:cubicBezTo>
                    <a:pt x="204668" y="645092"/>
                    <a:pt x="246003" y="655713"/>
                    <a:pt x="288028" y="662691"/>
                  </a:cubicBezTo>
                  <a:close/>
                  <a:moveTo>
                    <a:pt x="613927" y="662691"/>
                  </a:moveTo>
                  <a:cubicBezTo>
                    <a:pt x="655932" y="655703"/>
                    <a:pt x="697246" y="645092"/>
                    <a:pt x="737410" y="630967"/>
                  </a:cubicBezTo>
                  <a:cubicBezTo>
                    <a:pt x="736118" y="689830"/>
                    <a:pt x="725367" y="748092"/>
                    <a:pt x="705575" y="803532"/>
                  </a:cubicBezTo>
                  <a:cubicBezTo>
                    <a:pt x="669757" y="815014"/>
                    <a:pt x="633078" y="823623"/>
                    <a:pt x="595888" y="829269"/>
                  </a:cubicBezTo>
                  <a:cubicBezTo>
                    <a:pt x="605979" y="774250"/>
                    <a:pt x="612045" y="718581"/>
                    <a:pt x="614037" y="662691"/>
                  </a:cubicBezTo>
                  <a:close/>
                  <a:moveTo>
                    <a:pt x="595477" y="398848"/>
                  </a:moveTo>
                  <a:cubicBezTo>
                    <a:pt x="585927" y="337071"/>
                    <a:pt x="565365" y="277518"/>
                    <a:pt x="534772" y="222999"/>
                  </a:cubicBezTo>
                  <a:cubicBezTo>
                    <a:pt x="601614" y="255924"/>
                    <a:pt x="654851" y="311184"/>
                    <a:pt x="685254" y="379207"/>
                  </a:cubicBezTo>
                  <a:cubicBezTo>
                    <a:pt x="655832" y="387616"/>
                    <a:pt x="625910" y="394173"/>
                    <a:pt x="595668" y="398848"/>
                  </a:cubicBezTo>
                  <a:close/>
                  <a:moveTo>
                    <a:pt x="366672" y="223079"/>
                  </a:moveTo>
                  <a:cubicBezTo>
                    <a:pt x="336239" y="277608"/>
                    <a:pt x="315767" y="337132"/>
                    <a:pt x="306217" y="398848"/>
                  </a:cubicBezTo>
                  <a:cubicBezTo>
                    <a:pt x="275915" y="394173"/>
                    <a:pt x="245943" y="387616"/>
                    <a:pt x="216461" y="379207"/>
                  </a:cubicBezTo>
                  <a:cubicBezTo>
                    <a:pt x="246894" y="311244"/>
                    <a:pt x="300081" y="256025"/>
                    <a:pt x="366862" y="223079"/>
                  </a:cubicBezTo>
                  <a:close/>
                  <a:moveTo>
                    <a:pt x="315157" y="872035"/>
                  </a:moveTo>
                  <a:cubicBezTo>
                    <a:pt x="325208" y="919506"/>
                    <a:pt x="342696" y="965085"/>
                    <a:pt x="366982" y="1007100"/>
                  </a:cubicBezTo>
                  <a:cubicBezTo>
                    <a:pt x="300741" y="974455"/>
                    <a:pt x="247885" y="919836"/>
                    <a:pt x="217442" y="852554"/>
                  </a:cubicBezTo>
                  <a:cubicBezTo>
                    <a:pt x="249576" y="861063"/>
                    <a:pt x="282211" y="867570"/>
                    <a:pt x="315157" y="872035"/>
                  </a:cubicBezTo>
                  <a:close/>
                  <a:moveTo>
                    <a:pt x="534652" y="1007240"/>
                  </a:moveTo>
                  <a:cubicBezTo>
                    <a:pt x="559118" y="965225"/>
                    <a:pt x="576737" y="919586"/>
                    <a:pt x="586848" y="872035"/>
                  </a:cubicBezTo>
                  <a:cubicBezTo>
                    <a:pt x="619793" y="867580"/>
                    <a:pt x="652438" y="861073"/>
                    <a:pt x="684583" y="852554"/>
                  </a:cubicBezTo>
                  <a:cubicBezTo>
                    <a:pt x="654080" y="919966"/>
                    <a:pt x="601073" y="974655"/>
                    <a:pt x="534652" y="1007240"/>
                  </a:cubicBezTo>
                  <a:close/>
                  <a:moveTo>
                    <a:pt x="763518" y="350196"/>
                  </a:moveTo>
                  <a:cubicBezTo>
                    <a:pt x="751074" y="355972"/>
                    <a:pt x="738060" y="361347"/>
                    <a:pt x="724456" y="366313"/>
                  </a:cubicBezTo>
                  <a:cubicBezTo>
                    <a:pt x="705275" y="325929"/>
                    <a:pt x="679898" y="288800"/>
                    <a:pt x="649235" y="256275"/>
                  </a:cubicBezTo>
                  <a:cubicBezTo>
                    <a:pt x="692672" y="280441"/>
                    <a:pt x="731393" y="312255"/>
                    <a:pt x="763518" y="350196"/>
                  </a:cubicBezTo>
                  <a:close/>
                  <a:moveTo>
                    <a:pt x="253280" y="256095"/>
                  </a:moveTo>
                  <a:cubicBezTo>
                    <a:pt x="222477" y="288660"/>
                    <a:pt x="196970" y="325869"/>
                    <a:pt x="177709" y="366353"/>
                  </a:cubicBezTo>
                  <a:cubicBezTo>
                    <a:pt x="164045" y="361388"/>
                    <a:pt x="151001" y="356002"/>
                    <a:pt x="138567" y="350196"/>
                  </a:cubicBezTo>
                  <a:cubicBezTo>
                    <a:pt x="170812" y="312155"/>
                    <a:pt x="209674" y="280271"/>
                    <a:pt x="253280" y="256095"/>
                  </a:cubicBezTo>
                  <a:close/>
                  <a:moveTo>
                    <a:pt x="85160" y="799087"/>
                  </a:moveTo>
                  <a:cubicBezTo>
                    <a:pt x="110708" y="813933"/>
                    <a:pt x="137586" y="826356"/>
                    <a:pt x="165446" y="836197"/>
                  </a:cubicBezTo>
                  <a:cubicBezTo>
                    <a:pt x="185808" y="887051"/>
                    <a:pt x="215430" y="933681"/>
                    <a:pt x="252810" y="973724"/>
                  </a:cubicBezTo>
                  <a:cubicBezTo>
                    <a:pt x="180703" y="933591"/>
                    <a:pt x="122290" y="872766"/>
                    <a:pt x="85120" y="799087"/>
                  </a:cubicBezTo>
                  <a:close/>
                  <a:moveTo>
                    <a:pt x="649215" y="973844"/>
                  </a:moveTo>
                  <a:cubicBezTo>
                    <a:pt x="686585" y="933861"/>
                    <a:pt x="716207" y="887281"/>
                    <a:pt x="736569" y="836477"/>
                  </a:cubicBezTo>
                  <a:cubicBezTo>
                    <a:pt x="764338" y="826726"/>
                    <a:pt x="791147" y="814443"/>
                    <a:pt x="816655" y="799778"/>
                  </a:cubicBezTo>
                  <a:cubicBezTo>
                    <a:pt x="779455" y="873206"/>
                    <a:pt x="721142" y="933821"/>
                    <a:pt x="649215" y="9738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手繪多邊形: 圖案 10">
              <a:extLst>
                <a:ext uri="{FF2B5EF4-FFF2-40B4-BE49-F238E27FC236}">
                  <a16:creationId xmlns:a16="http://schemas.microsoft.com/office/drawing/2014/main" id="{1B70F2B1-0440-4319-A52C-B901107667CF}"/>
                </a:ext>
              </a:extLst>
            </p:cNvPr>
            <p:cNvSpPr/>
            <p:nvPr/>
          </p:nvSpPr>
          <p:spPr>
            <a:xfrm>
              <a:off x="10002696" y="6387327"/>
              <a:ext cx="246024" cy="246024"/>
            </a:xfrm>
            <a:custGeom>
              <a:avLst/>
              <a:gdLst>
                <a:gd name="connsiteX0" fmla="*/ 225522 w 246023"/>
                <a:gd name="connsiteY0" fmla="*/ 102510 h 246023"/>
                <a:gd name="connsiteX1" fmla="*/ 166408 w 246023"/>
                <a:gd name="connsiteY1" fmla="*/ 79615 h 246023"/>
                <a:gd name="connsiteX2" fmla="*/ 143514 w 246023"/>
                <a:gd name="connsiteY2" fmla="*/ 20502 h 246023"/>
                <a:gd name="connsiteX3" fmla="*/ 123012 w 246023"/>
                <a:gd name="connsiteY3" fmla="*/ 0 h 246023"/>
                <a:gd name="connsiteX4" fmla="*/ 102510 w 246023"/>
                <a:gd name="connsiteY4" fmla="*/ 20502 h 246023"/>
                <a:gd name="connsiteX5" fmla="*/ 79615 w 246023"/>
                <a:gd name="connsiteY5" fmla="*/ 79615 h 246023"/>
                <a:gd name="connsiteX6" fmla="*/ 20502 w 246023"/>
                <a:gd name="connsiteY6" fmla="*/ 102510 h 246023"/>
                <a:gd name="connsiteX7" fmla="*/ 0 w 246023"/>
                <a:gd name="connsiteY7" fmla="*/ 123012 h 246023"/>
                <a:gd name="connsiteX8" fmla="*/ 20502 w 246023"/>
                <a:gd name="connsiteY8" fmla="*/ 143514 h 246023"/>
                <a:gd name="connsiteX9" fmla="*/ 79615 w 246023"/>
                <a:gd name="connsiteY9" fmla="*/ 166408 h 246023"/>
                <a:gd name="connsiteX10" fmla="*/ 102510 w 246023"/>
                <a:gd name="connsiteY10" fmla="*/ 225522 h 246023"/>
                <a:gd name="connsiteX11" fmla="*/ 123012 w 246023"/>
                <a:gd name="connsiteY11" fmla="*/ 246024 h 246023"/>
                <a:gd name="connsiteX12" fmla="*/ 143514 w 246023"/>
                <a:gd name="connsiteY12" fmla="*/ 225522 h 246023"/>
                <a:gd name="connsiteX13" fmla="*/ 166408 w 246023"/>
                <a:gd name="connsiteY13" fmla="*/ 166408 h 246023"/>
                <a:gd name="connsiteX14" fmla="*/ 225522 w 246023"/>
                <a:gd name="connsiteY14" fmla="*/ 143514 h 246023"/>
                <a:gd name="connsiteX15" fmla="*/ 246024 w 246023"/>
                <a:gd name="connsiteY15" fmla="*/ 123012 h 246023"/>
                <a:gd name="connsiteX16" fmla="*/ 225522 w 246023"/>
                <a:gd name="connsiteY16" fmla="*/ 102510 h 246023"/>
                <a:gd name="connsiteX17" fmla="*/ 123012 w 246023"/>
                <a:gd name="connsiteY17" fmla="*/ 154706 h 246023"/>
                <a:gd name="connsiteX18" fmla="*/ 91318 w 246023"/>
                <a:gd name="connsiteY18" fmla="*/ 123012 h 246023"/>
                <a:gd name="connsiteX19" fmla="*/ 123012 w 246023"/>
                <a:gd name="connsiteY19" fmla="*/ 91318 h 246023"/>
                <a:gd name="connsiteX20" fmla="*/ 154706 w 246023"/>
                <a:gd name="connsiteY20" fmla="*/ 123012 h 246023"/>
                <a:gd name="connsiteX21" fmla="*/ 123012 w 246023"/>
                <a:gd name="connsiteY21" fmla="*/ 154706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225522" y="102510"/>
                  </a:move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lose/>
                  <a:moveTo>
                    <a:pt x="123012" y="154706"/>
                  </a:moveTo>
                  <a:cubicBezTo>
                    <a:pt x="114653" y="142142"/>
                    <a:pt x="103881" y="131371"/>
                    <a:pt x="91318" y="123012"/>
                  </a:cubicBezTo>
                  <a:cubicBezTo>
                    <a:pt x="103881" y="114653"/>
                    <a:pt x="114653" y="103881"/>
                    <a:pt x="123012" y="91318"/>
                  </a:cubicBezTo>
                  <a:cubicBezTo>
                    <a:pt x="131371" y="103881"/>
                    <a:pt x="142142" y="114653"/>
                    <a:pt x="154706" y="123012"/>
                  </a:cubicBezTo>
                  <a:cubicBezTo>
                    <a:pt x="142142" y="131371"/>
                    <a:pt x="131371" y="142142"/>
                    <a:pt x="123012" y="154706"/>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683FF659-B468-4184-915D-266CB90CA3CA}"/>
                </a:ext>
              </a:extLst>
            </p:cNvPr>
            <p:cNvSpPr/>
            <p:nvPr/>
          </p:nvSpPr>
          <p:spPr>
            <a:xfrm>
              <a:off x="10884281" y="6428331"/>
              <a:ext cx="287028" cy="287028"/>
            </a:xfrm>
            <a:custGeom>
              <a:avLst/>
              <a:gdLst>
                <a:gd name="connsiteX0" fmla="*/ 266526 w 287027"/>
                <a:gd name="connsiteY0" fmla="*/ 123012 h 287027"/>
                <a:gd name="connsiteX1" fmla="*/ 192637 w 287027"/>
                <a:gd name="connsiteY1" fmla="*/ 94391 h 287027"/>
                <a:gd name="connsiteX2" fmla="*/ 164016 w 287027"/>
                <a:gd name="connsiteY2" fmla="*/ 20502 h 287027"/>
                <a:gd name="connsiteX3" fmla="*/ 143514 w 287027"/>
                <a:gd name="connsiteY3" fmla="*/ 0 h 287027"/>
                <a:gd name="connsiteX4" fmla="*/ 123012 w 287027"/>
                <a:gd name="connsiteY4" fmla="*/ 20502 h 287027"/>
                <a:gd name="connsiteX5" fmla="*/ 94391 w 287027"/>
                <a:gd name="connsiteY5" fmla="*/ 94391 h 287027"/>
                <a:gd name="connsiteX6" fmla="*/ 20502 w 287027"/>
                <a:gd name="connsiteY6" fmla="*/ 123012 h 287027"/>
                <a:gd name="connsiteX7" fmla="*/ 0 w 287027"/>
                <a:gd name="connsiteY7" fmla="*/ 143514 h 287027"/>
                <a:gd name="connsiteX8" fmla="*/ 20502 w 287027"/>
                <a:gd name="connsiteY8" fmla="*/ 164016 h 287027"/>
                <a:gd name="connsiteX9" fmla="*/ 94391 w 287027"/>
                <a:gd name="connsiteY9" fmla="*/ 192637 h 287027"/>
                <a:gd name="connsiteX10" fmla="*/ 123012 w 287027"/>
                <a:gd name="connsiteY10" fmla="*/ 266526 h 287027"/>
                <a:gd name="connsiteX11" fmla="*/ 143514 w 287027"/>
                <a:gd name="connsiteY11" fmla="*/ 287028 h 287027"/>
                <a:gd name="connsiteX12" fmla="*/ 164016 w 287027"/>
                <a:gd name="connsiteY12" fmla="*/ 266526 h 287027"/>
                <a:gd name="connsiteX13" fmla="*/ 192637 w 287027"/>
                <a:gd name="connsiteY13" fmla="*/ 192637 h 287027"/>
                <a:gd name="connsiteX14" fmla="*/ 266526 w 287027"/>
                <a:gd name="connsiteY14" fmla="*/ 164016 h 287027"/>
                <a:gd name="connsiteX15" fmla="*/ 287028 w 287027"/>
                <a:gd name="connsiteY15" fmla="*/ 143514 h 287027"/>
                <a:gd name="connsiteX16" fmla="*/ 266526 w 287027"/>
                <a:gd name="connsiteY16" fmla="*/ 123012 h 287027"/>
                <a:gd name="connsiteX17" fmla="*/ 143514 w 287027"/>
                <a:gd name="connsiteY17" fmla="*/ 189313 h 287027"/>
                <a:gd name="connsiteX18" fmla="*/ 97715 w 287027"/>
                <a:gd name="connsiteY18" fmla="*/ 143514 h 287027"/>
                <a:gd name="connsiteX19" fmla="*/ 143514 w 287027"/>
                <a:gd name="connsiteY19" fmla="*/ 97715 h 287027"/>
                <a:gd name="connsiteX20" fmla="*/ 189313 w 287027"/>
                <a:gd name="connsiteY20" fmla="*/ 143514 h 287027"/>
                <a:gd name="connsiteX21" fmla="*/ 143514 w 287027"/>
                <a:gd name="connsiteY21" fmla="*/ 189313 h 28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7027" h="287027">
                  <a:moveTo>
                    <a:pt x="266526" y="123012"/>
                  </a:moveTo>
                  <a:cubicBezTo>
                    <a:pt x="238966" y="124283"/>
                    <a:pt x="212147" y="113892"/>
                    <a:pt x="192637" y="94391"/>
                  </a:cubicBezTo>
                  <a:cubicBezTo>
                    <a:pt x="173136" y="74880"/>
                    <a:pt x="162745" y="48062"/>
                    <a:pt x="164016" y="20502"/>
                  </a:cubicBezTo>
                  <a:cubicBezTo>
                    <a:pt x="164016" y="9180"/>
                    <a:pt x="154836" y="0"/>
                    <a:pt x="143514" y="0"/>
                  </a:cubicBezTo>
                  <a:cubicBezTo>
                    <a:pt x="132192" y="0"/>
                    <a:pt x="123012" y="9180"/>
                    <a:pt x="123012" y="20502"/>
                  </a:cubicBezTo>
                  <a:cubicBezTo>
                    <a:pt x="124283" y="48062"/>
                    <a:pt x="113892" y="74880"/>
                    <a:pt x="94391" y="94391"/>
                  </a:cubicBezTo>
                  <a:cubicBezTo>
                    <a:pt x="74880" y="113892"/>
                    <a:pt x="48062" y="124283"/>
                    <a:pt x="20502" y="123012"/>
                  </a:cubicBezTo>
                  <a:cubicBezTo>
                    <a:pt x="9180" y="123012"/>
                    <a:pt x="0" y="132192"/>
                    <a:pt x="0" y="143514"/>
                  </a:cubicBezTo>
                  <a:cubicBezTo>
                    <a:pt x="0" y="154836"/>
                    <a:pt x="9180" y="164016"/>
                    <a:pt x="20502" y="164016"/>
                  </a:cubicBezTo>
                  <a:cubicBezTo>
                    <a:pt x="48062" y="162745"/>
                    <a:pt x="74880" y="173136"/>
                    <a:pt x="94391" y="192637"/>
                  </a:cubicBezTo>
                  <a:cubicBezTo>
                    <a:pt x="113892" y="212147"/>
                    <a:pt x="124283" y="238966"/>
                    <a:pt x="123012" y="266526"/>
                  </a:cubicBezTo>
                  <a:cubicBezTo>
                    <a:pt x="123012" y="277848"/>
                    <a:pt x="132192" y="287028"/>
                    <a:pt x="143514" y="287028"/>
                  </a:cubicBezTo>
                  <a:cubicBezTo>
                    <a:pt x="154836" y="287028"/>
                    <a:pt x="164016" y="277848"/>
                    <a:pt x="164016" y="266526"/>
                  </a:cubicBezTo>
                  <a:cubicBezTo>
                    <a:pt x="162745" y="238966"/>
                    <a:pt x="173136" y="212147"/>
                    <a:pt x="192637" y="192637"/>
                  </a:cubicBezTo>
                  <a:cubicBezTo>
                    <a:pt x="212147" y="173136"/>
                    <a:pt x="238966" y="162745"/>
                    <a:pt x="266526" y="164016"/>
                  </a:cubicBezTo>
                  <a:cubicBezTo>
                    <a:pt x="277848" y="164016"/>
                    <a:pt x="287028" y="154836"/>
                    <a:pt x="287028" y="143514"/>
                  </a:cubicBezTo>
                  <a:cubicBezTo>
                    <a:pt x="287028" y="132192"/>
                    <a:pt x="277848" y="123012"/>
                    <a:pt x="266526" y="123012"/>
                  </a:cubicBezTo>
                  <a:close/>
                  <a:moveTo>
                    <a:pt x="143514" y="189313"/>
                  </a:moveTo>
                  <a:cubicBezTo>
                    <a:pt x="132262" y="170503"/>
                    <a:pt x="116525" y="154766"/>
                    <a:pt x="97715" y="143514"/>
                  </a:cubicBezTo>
                  <a:cubicBezTo>
                    <a:pt x="116525" y="132262"/>
                    <a:pt x="132262" y="116525"/>
                    <a:pt x="143514" y="97715"/>
                  </a:cubicBezTo>
                  <a:cubicBezTo>
                    <a:pt x="154766" y="116525"/>
                    <a:pt x="170503" y="132262"/>
                    <a:pt x="189313" y="143514"/>
                  </a:cubicBezTo>
                  <a:cubicBezTo>
                    <a:pt x="170503" y="154766"/>
                    <a:pt x="154766" y="170503"/>
                    <a:pt x="143514" y="18931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96922AA3-811D-4985-B91E-128AF5DF7072}"/>
                </a:ext>
              </a:extLst>
            </p:cNvPr>
            <p:cNvSpPr/>
            <p:nvPr/>
          </p:nvSpPr>
          <p:spPr>
            <a:xfrm>
              <a:off x="9941190" y="5526244"/>
              <a:ext cx="246024" cy="246024"/>
            </a:xfrm>
            <a:custGeom>
              <a:avLst/>
              <a:gdLst>
                <a:gd name="connsiteX0" fmla="*/ 102510 w 246023"/>
                <a:gd name="connsiteY0" fmla="*/ 225522 h 246023"/>
                <a:gd name="connsiteX1" fmla="*/ 123012 w 246023"/>
                <a:gd name="connsiteY1" fmla="*/ 246024 h 246023"/>
                <a:gd name="connsiteX2" fmla="*/ 143514 w 246023"/>
                <a:gd name="connsiteY2" fmla="*/ 225522 h 246023"/>
                <a:gd name="connsiteX3" fmla="*/ 166408 w 246023"/>
                <a:gd name="connsiteY3" fmla="*/ 166408 h 246023"/>
                <a:gd name="connsiteX4" fmla="*/ 225522 w 246023"/>
                <a:gd name="connsiteY4" fmla="*/ 143514 h 246023"/>
                <a:gd name="connsiteX5" fmla="*/ 246024 w 246023"/>
                <a:gd name="connsiteY5" fmla="*/ 123012 h 246023"/>
                <a:gd name="connsiteX6" fmla="*/ 225522 w 246023"/>
                <a:gd name="connsiteY6" fmla="*/ 102510 h 246023"/>
                <a:gd name="connsiteX7" fmla="*/ 166408 w 246023"/>
                <a:gd name="connsiteY7" fmla="*/ 79615 h 246023"/>
                <a:gd name="connsiteX8" fmla="*/ 143514 w 246023"/>
                <a:gd name="connsiteY8" fmla="*/ 20502 h 246023"/>
                <a:gd name="connsiteX9" fmla="*/ 123012 w 246023"/>
                <a:gd name="connsiteY9" fmla="*/ 0 h 246023"/>
                <a:gd name="connsiteX10" fmla="*/ 102510 w 246023"/>
                <a:gd name="connsiteY10" fmla="*/ 20502 h 246023"/>
                <a:gd name="connsiteX11" fmla="*/ 79615 w 246023"/>
                <a:gd name="connsiteY11" fmla="*/ 79615 h 246023"/>
                <a:gd name="connsiteX12" fmla="*/ 20502 w 246023"/>
                <a:gd name="connsiteY12" fmla="*/ 102510 h 246023"/>
                <a:gd name="connsiteX13" fmla="*/ 0 w 246023"/>
                <a:gd name="connsiteY13" fmla="*/ 123012 h 246023"/>
                <a:gd name="connsiteX14" fmla="*/ 20502 w 246023"/>
                <a:gd name="connsiteY14" fmla="*/ 143514 h 246023"/>
                <a:gd name="connsiteX15" fmla="*/ 79615 w 246023"/>
                <a:gd name="connsiteY15" fmla="*/ 166408 h 246023"/>
                <a:gd name="connsiteX16" fmla="*/ 102510 w 246023"/>
                <a:gd name="connsiteY16" fmla="*/ 225522 h 246023"/>
                <a:gd name="connsiteX17" fmla="*/ 123012 w 246023"/>
                <a:gd name="connsiteY17" fmla="*/ 91318 h 246023"/>
                <a:gd name="connsiteX18" fmla="*/ 154706 w 246023"/>
                <a:gd name="connsiteY18" fmla="*/ 123012 h 246023"/>
                <a:gd name="connsiteX19" fmla="*/ 123012 w 246023"/>
                <a:gd name="connsiteY19" fmla="*/ 154706 h 246023"/>
                <a:gd name="connsiteX20" fmla="*/ 91318 w 246023"/>
                <a:gd name="connsiteY20" fmla="*/ 123012 h 246023"/>
                <a:gd name="connsiteX21" fmla="*/ 123012 w 246023"/>
                <a:gd name="connsiteY21" fmla="*/ 91318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102510" y="225522"/>
                  </a:move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lose/>
                  <a:moveTo>
                    <a:pt x="123012" y="91318"/>
                  </a:moveTo>
                  <a:cubicBezTo>
                    <a:pt x="131371" y="103881"/>
                    <a:pt x="142142" y="114653"/>
                    <a:pt x="154706" y="123012"/>
                  </a:cubicBezTo>
                  <a:cubicBezTo>
                    <a:pt x="142142" y="131371"/>
                    <a:pt x="131371" y="142142"/>
                    <a:pt x="123012" y="154706"/>
                  </a:cubicBezTo>
                  <a:cubicBezTo>
                    <a:pt x="114653" y="142142"/>
                    <a:pt x="103881" y="131371"/>
                    <a:pt x="91318" y="123012"/>
                  </a:cubicBezTo>
                  <a:cubicBezTo>
                    <a:pt x="103881" y="114653"/>
                    <a:pt x="114653" y="103881"/>
                    <a:pt x="123012" y="9131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4" name="群組 13">
            <a:extLst>
              <a:ext uri="{FF2B5EF4-FFF2-40B4-BE49-F238E27FC236}">
                <a16:creationId xmlns:a16="http://schemas.microsoft.com/office/drawing/2014/main" id="{1D31CA30-81E4-4FB3-AF51-266A3D6EC097}"/>
              </a:ext>
            </a:extLst>
          </p:cNvPr>
          <p:cNvGrpSpPr/>
          <p:nvPr/>
        </p:nvGrpSpPr>
        <p:grpSpPr>
          <a:xfrm>
            <a:off x="7032055" y="7180903"/>
            <a:ext cx="1098104" cy="826194"/>
            <a:chOff x="9348613" y="4218431"/>
            <a:chExt cx="1804810" cy="1357905"/>
          </a:xfrm>
        </p:grpSpPr>
        <p:sp>
          <p:nvSpPr>
            <p:cNvPr id="15" name="手繪多邊形: 圖案 14">
              <a:extLst>
                <a:ext uri="{FF2B5EF4-FFF2-40B4-BE49-F238E27FC236}">
                  <a16:creationId xmlns:a16="http://schemas.microsoft.com/office/drawing/2014/main" id="{E5FFDC00-7430-4827-9D30-DE0B6EFED5A6}"/>
                </a:ext>
              </a:extLst>
            </p:cNvPr>
            <p:cNvSpPr/>
            <p:nvPr/>
          </p:nvSpPr>
          <p:spPr>
            <a:xfrm>
              <a:off x="10725792" y="4553266"/>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手繪多邊形: 圖案 15">
              <a:extLst>
                <a:ext uri="{FF2B5EF4-FFF2-40B4-BE49-F238E27FC236}">
                  <a16:creationId xmlns:a16="http://schemas.microsoft.com/office/drawing/2014/main" id="{8EA37D66-3838-4C7F-A22C-32242337A98E}"/>
                </a:ext>
              </a:extLst>
            </p:cNvPr>
            <p:cNvSpPr/>
            <p:nvPr/>
          </p:nvSpPr>
          <p:spPr>
            <a:xfrm>
              <a:off x="10725792" y="4880338"/>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手繪多邊形: 圖案 16">
              <a:extLst>
                <a:ext uri="{FF2B5EF4-FFF2-40B4-BE49-F238E27FC236}">
                  <a16:creationId xmlns:a16="http://schemas.microsoft.com/office/drawing/2014/main" id="{94A96C5B-78CE-4BB0-84F9-AD8206A9F50F}"/>
                </a:ext>
              </a:extLst>
            </p:cNvPr>
            <p:cNvSpPr/>
            <p:nvPr/>
          </p:nvSpPr>
          <p:spPr>
            <a:xfrm>
              <a:off x="9348613" y="4218431"/>
              <a:ext cx="1804810" cy="1357905"/>
            </a:xfrm>
            <a:custGeom>
              <a:avLst/>
              <a:gdLst>
                <a:gd name="connsiteX0" fmla="*/ 1764703 w 1804810"/>
                <a:gd name="connsiteY0" fmla="*/ 0 h 1357904"/>
                <a:gd name="connsiteX1" fmla="*/ 40107 w 1804810"/>
                <a:gd name="connsiteY1" fmla="*/ 0 h 1357904"/>
                <a:gd name="connsiteX2" fmla="*/ 0 w 1804810"/>
                <a:gd name="connsiteY2" fmla="*/ 40107 h 1357904"/>
                <a:gd name="connsiteX3" fmla="*/ 0 w 1804810"/>
                <a:gd name="connsiteY3" fmla="*/ 1318961 h 1357904"/>
                <a:gd name="connsiteX4" fmla="*/ 40107 w 1804810"/>
                <a:gd name="connsiteY4" fmla="*/ 1359068 h 1357904"/>
                <a:gd name="connsiteX5" fmla="*/ 80214 w 1804810"/>
                <a:gd name="connsiteY5" fmla="*/ 1318961 h 1357904"/>
                <a:gd name="connsiteX6" fmla="*/ 80214 w 1804810"/>
                <a:gd name="connsiteY6" fmla="*/ 258896 h 1357904"/>
                <a:gd name="connsiteX7" fmla="*/ 1044550 w 1804810"/>
                <a:gd name="connsiteY7" fmla="*/ 258896 h 1357904"/>
                <a:gd name="connsiteX8" fmla="*/ 1044550 w 1804810"/>
                <a:gd name="connsiteY8" fmla="*/ 545866 h 1357904"/>
                <a:gd name="connsiteX9" fmla="*/ 1044550 w 1804810"/>
                <a:gd name="connsiteY9" fmla="*/ 872944 h 1357904"/>
                <a:gd name="connsiteX10" fmla="*/ 1084657 w 1804810"/>
                <a:gd name="connsiteY10" fmla="*/ 913051 h 1357904"/>
                <a:gd name="connsiteX11" fmla="*/ 1724596 w 1804810"/>
                <a:gd name="connsiteY11" fmla="*/ 913051 h 1357904"/>
                <a:gd name="connsiteX12" fmla="*/ 1724596 w 1804810"/>
                <a:gd name="connsiteY12" fmla="*/ 1318967 h 1357904"/>
                <a:gd name="connsiteX13" fmla="*/ 1764703 w 1804810"/>
                <a:gd name="connsiteY13" fmla="*/ 1359074 h 1357904"/>
                <a:gd name="connsiteX14" fmla="*/ 1804810 w 1804810"/>
                <a:gd name="connsiteY14" fmla="*/ 1318967 h 1357904"/>
                <a:gd name="connsiteX15" fmla="*/ 1804810 w 1804810"/>
                <a:gd name="connsiteY15" fmla="*/ 40107 h 1357904"/>
                <a:gd name="connsiteX16" fmla="*/ 1764703 w 1804810"/>
                <a:gd name="connsiteY16" fmla="*/ 0 h 1357904"/>
                <a:gd name="connsiteX17" fmla="*/ 80214 w 1804810"/>
                <a:gd name="connsiteY17" fmla="*/ 80214 h 1357904"/>
                <a:gd name="connsiteX18" fmla="*/ 1724596 w 1804810"/>
                <a:gd name="connsiteY18" fmla="*/ 80214 h 1357904"/>
                <a:gd name="connsiteX19" fmla="*/ 1724596 w 1804810"/>
                <a:gd name="connsiteY19" fmla="*/ 178682 h 1357904"/>
                <a:gd name="connsiteX20" fmla="*/ 80214 w 1804810"/>
                <a:gd name="connsiteY20" fmla="*/ 178682 h 1357904"/>
                <a:gd name="connsiteX21" fmla="*/ 80214 w 1804810"/>
                <a:gd name="connsiteY21" fmla="*/ 80214 h 1357904"/>
                <a:gd name="connsiteX22" fmla="*/ 1724596 w 1804810"/>
                <a:gd name="connsiteY22" fmla="*/ 258896 h 1357904"/>
                <a:gd name="connsiteX23" fmla="*/ 1724596 w 1804810"/>
                <a:gd name="connsiteY23" fmla="*/ 505759 h 1357904"/>
                <a:gd name="connsiteX24" fmla="*/ 1124763 w 1804810"/>
                <a:gd name="connsiteY24" fmla="*/ 505759 h 1357904"/>
                <a:gd name="connsiteX25" fmla="*/ 1124763 w 1804810"/>
                <a:gd name="connsiteY25" fmla="*/ 258896 h 1357904"/>
                <a:gd name="connsiteX26" fmla="*/ 1724596 w 1804810"/>
                <a:gd name="connsiteY26" fmla="*/ 258896 h 1357904"/>
                <a:gd name="connsiteX27" fmla="*/ 1124763 w 1804810"/>
                <a:gd name="connsiteY27" fmla="*/ 832837 h 1357904"/>
                <a:gd name="connsiteX28" fmla="*/ 1124763 w 1804810"/>
                <a:gd name="connsiteY28" fmla="*/ 585973 h 1357904"/>
                <a:gd name="connsiteX29" fmla="*/ 1724596 w 1804810"/>
                <a:gd name="connsiteY29" fmla="*/ 585973 h 1357904"/>
                <a:gd name="connsiteX30" fmla="*/ 1724596 w 1804810"/>
                <a:gd name="connsiteY30" fmla="*/ 832837 h 1357904"/>
                <a:gd name="connsiteX31" fmla="*/ 1124763 w 1804810"/>
                <a:gd name="connsiteY31" fmla="*/ 832837 h 135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4810" h="1357904">
                  <a:moveTo>
                    <a:pt x="1764703" y="0"/>
                  </a:moveTo>
                  <a:lnTo>
                    <a:pt x="40107" y="0"/>
                  </a:lnTo>
                  <a:cubicBezTo>
                    <a:pt x="17956" y="0"/>
                    <a:pt x="0" y="17956"/>
                    <a:pt x="0" y="40107"/>
                  </a:cubicBezTo>
                  <a:lnTo>
                    <a:pt x="0" y="1318961"/>
                  </a:lnTo>
                  <a:cubicBezTo>
                    <a:pt x="0" y="1341111"/>
                    <a:pt x="17956" y="1359068"/>
                    <a:pt x="40107" y="1359068"/>
                  </a:cubicBezTo>
                  <a:cubicBezTo>
                    <a:pt x="62257" y="1359068"/>
                    <a:pt x="80214" y="1341111"/>
                    <a:pt x="80214" y="1318961"/>
                  </a:cubicBezTo>
                  <a:lnTo>
                    <a:pt x="80214" y="258896"/>
                  </a:lnTo>
                  <a:lnTo>
                    <a:pt x="1044550" y="258896"/>
                  </a:lnTo>
                  <a:lnTo>
                    <a:pt x="1044550" y="545866"/>
                  </a:lnTo>
                  <a:lnTo>
                    <a:pt x="1044550" y="872944"/>
                  </a:lnTo>
                  <a:cubicBezTo>
                    <a:pt x="1044550" y="895094"/>
                    <a:pt x="1062506" y="913051"/>
                    <a:pt x="1084657" y="913051"/>
                  </a:cubicBezTo>
                  <a:lnTo>
                    <a:pt x="1724596" y="913051"/>
                  </a:lnTo>
                  <a:lnTo>
                    <a:pt x="1724596" y="1318967"/>
                  </a:lnTo>
                  <a:cubicBezTo>
                    <a:pt x="1724596" y="1341117"/>
                    <a:pt x="1742553" y="1359074"/>
                    <a:pt x="1764703" y="1359074"/>
                  </a:cubicBezTo>
                  <a:cubicBezTo>
                    <a:pt x="1786854" y="1359074"/>
                    <a:pt x="1804810" y="1341117"/>
                    <a:pt x="1804810" y="1318967"/>
                  </a:cubicBezTo>
                  <a:lnTo>
                    <a:pt x="1804810" y="40107"/>
                  </a:lnTo>
                  <a:cubicBezTo>
                    <a:pt x="1804810" y="17956"/>
                    <a:pt x="1786854" y="0"/>
                    <a:pt x="1764703" y="0"/>
                  </a:cubicBezTo>
                  <a:close/>
                  <a:moveTo>
                    <a:pt x="80214" y="80214"/>
                  </a:moveTo>
                  <a:lnTo>
                    <a:pt x="1724596" y="80214"/>
                  </a:lnTo>
                  <a:lnTo>
                    <a:pt x="1724596" y="178682"/>
                  </a:lnTo>
                  <a:lnTo>
                    <a:pt x="80214" y="178682"/>
                  </a:lnTo>
                  <a:lnTo>
                    <a:pt x="80214" y="80214"/>
                  </a:lnTo>
                  <a:close/>
                  <a:moveTo>
                    <a:pt x="1724596" y="258896"/>
                  </a:moveTo>
                  <a:lnTo>
                    <a:pt x="1724596" y="505759"/>
                  </a:lnTo>
                  <a:lnTo>
                    <a:pt x="1124763" y="505759"/>
                  </a:lnTo>
                  <a:lnTo>
                    <a:pt x="1124763" y="258896"/>
                  </a:lnTo>
                  <a:lnTo>
                    <a:pt x="1724596" y="258896"/>
                  </a:lnTo>
                  <a:close/>
                  <a:moveTo>
                    <a:pt x="1124763" y="832837"/>
                  </a:moveTo>
                  <a:lnTo>
                    <a:pt x="1124763" y="585973"/>
                  </a:lnTo>
                  <a:lnTo>
                    <a:pt x="1724596" y="585973"/>
                  </a:lnTo>
                  <a:lnTo>
                    <a:pt x="1724596" y="832837"/>
                  </a:lnTo>
                  <a:lnTo>
                    <a:pt x="1124763" y="83283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8" name="群組 17">
            <a:extLst>
              <a:ext uri="{FF2B5EF4-FFF2-40B4-BE49-F238E27FC236}">
                <a16:creationId xmlns:a16="http://schemas.microsoft.com/office/drawing/2014/main" id="{0A65EBDE-2E27-4787-B20D-C8238AD63757}"/>
              </a:ext>
            </a:extLst>
          </p:cNvPr>
          <p:cNvGrpSpPr/>
          <p:nvPr/>
        </p:nvGrpSpPr>
        <p:grpSpPr>
          <a:xfrm>
            <a:off x="4362601" y="7142695"/>
            <a:ext cx="1449454" cy="902610"/>
            <a:chOff x="1259418" y="4745643"/>
            <a:chExt cx="1731756" cy="1078405"/>
          </a:xfrm>
        </p:grpSpPr>
        <p:sp>
          <p:nvSpPr>
            <p:cNvPr id="19" name="手繪多邊形: 圖案 18">
              <a:extLst>
                <a:ext uri="{FF2B5EF4-FFF2-40B4-BE49-F238E27FC236}">
                  <a16:creationId xmlns:a16="http://schemas.microsoft.com/office/drawing/2014/main" id="{AEC724A8-B9FF-4DB3-A3BC-15610217C346}"/>
                </a:ext>
              </a:extLst>
            </p:cNvPr>
            <p:cNvSpPr/>
            <p:nvPr/>
          </p:nvSpPr>
          <p:spPr>
            <a:xfrm>
              <a:off x="1259418" y="4745643"/>
              <a:ext cx="474793" cy="1078405"/>
            </a:xfrm>
            <a:custGeom>
              <a:avLst/>
              <a:gdLst>
                <a:gd name="connsiteX0" fmla="*/ 383934 w 474792"/>
                <a:gd name="connsiteY0" fmla="*/ 50056 h 1078405"/>
                <a:gd name="connsiteX1" fmla="*/ 375101 w 474792"/>
                <a:gd name="connsiteY1" fmla="*/ 35333 h 1078405"/>
                <a:gd name="connsiteX2" fmla="*/ 251434 w 474792"/>
                <a:gd name="connsiteY2" fmla="*/ 0 h 1078405"/>
                <a:gd name="connsiteX3" fmla="*/ 245545 w 474792"/>
                <a:gd name="connsiteY3" fmla="*/ 0 h 1078405"/>
                <a:gd name="connsiteX4" fmla="*/ 242600 w 474792"/>
                <a:gd name="connsiteY4" fmla="*/ 0 h 1078405"/>
                <a:gd name="connsiteX5" fmla="*/ 236711 w 474792"/>
                <a:gd name="connsiteY5" fmla="*/ 0 h 1078405"/>
                <a:gd name="connsiteX6" fmla="*/ 230822 w 474792"/>
                <a:gd name="connsiteY6" fmla="*/ 0 h 1078405"/>
                <a:gd name="connsiteX7" fmla="*/ 107155 w 474792"/>
                <a:gd name="connsiteY7" fmla="*/ 35333 h 1078405"/>
                <a:gd name="connsiteX8" fmla="*/ 98322 w 474792"/>
                <a:gd name="connsiteY8" fmla="*/ 50056 h 1078405"/>
                <a:gd name="connsiteX9" fmla="*/ 1155 w 474792"/>
                <a:gd name="connsiteY9" fmla="*/ 368057 h 1078405"/>
                <a:gd name="connsiteX10" fmla="*/ 7044 w 474792"/>
                <a:gd name="connsiteY10" fmla="*/ 394557 h 1078405"/>
                <a:gd name="connsiteX11" fmla="*/ 30600 w 474792"/>
                <a:gd name="connsiteY11" fmla="*/ 406334 h 1078405"/>
                <a:gd name="connsiteX12" fmla="*/ 92433 w 474792"/>
                <a:gd name="connsiteY12" fmla="*/ 406334 h 1078405"/>
                <a:gd name="connsiteX13" fmla="*/ 92433 w 474792"/>
                <a:gd name="connsiteY13" fmla="*/ 474057 h 1078405"/>
                <a:gd name="connsiteX14" fmla="*/ 62989 w 474792"/>
                <a:gd name="connsiteY14" fmla="*/ 524112 h 1078405"/>
                <a:gd name="connsiteX15" fmla="*/ 121878 w 474792"/>
                <a:gd name="connsiteY15" fmla="*/ 583001 h 1078405"/>
                <a:gd name="connsiteX16" fmla="*/ 180767 w 474792"/>
                <a:gd name="connsiteY16" fmla="*/ 524112 h 1078405"/>
                <a:gd name="connsiteX17" fmla="*/ 151322 w 474792"/>
                <a:gd name="connsiteY17" fmla="*/ 474057 h 1078405"/>
                <a:gd name="connsiteX18" fmla="*/ 151322 w 474792"/>
                <a:gd name="connsiteY18" fmla="*/ 406334 h 1078405"/>
                <a:gd name="connsiteX19" fmla="*/ 210211 w 474792"/>
                <a:gd name="connsiteY19" fmla="*/ 406334 h 1078405"/>
                <a:gd name="connsiteX20" fmla="*/ 210211 w 474792"/>
                <a:gd name="connsiteY20" fmla="*/ 1021725 h 1078405"/>
                <a:gd name="connsiteX21" fmla="*/ 95378 w 474792"/>
                <a:gd name="connsiteY21" fmla="*/ 1021725 h 1078405"/>
                <a:gd name="connsiteX22" fmla="*/ 65933 w 474792"/>
                <a:gd name="connsiteY22" fmla="*/ 1051169 h 1078405"/>
                <a:gd name="connsiteX23" fmla="*/ 95378 w 474792"/>
                <a:gd name="connsiteY23" fmla="*/ 1080614 h 1078405"/>
                <a:gd name="connsiteX24" fmla="*/ 380989 w 474792"/>
                <a:gd name="connsiteY24" fmla="*/ 1080614 h 1078405"/>
                <a:gd name="connsiteX25" fmla="*/ 410434 w 474792"/>
                <a:gd name="connsiteY25" fmla="*/ 1051169 h 1078405"/>
                <a:gd name="connsiteX26" fmla="*/ 380989 w 474792"/>
                <a:gd name="connsiteY26" fmla="*/ 1021725 h 1078405"/>
                <a:gd name="connsiteX27" fmla="*/ 266156 w 474792"/>
                <a:gd name="connsiteY27" fmla="*/ 1021725 h 1078405"/>
                <a:gd name="connsiteX28" fmla="*/ 266156 w 474792"/>
                <a:gd name="connsiteY28" fmla="*/ 406334 h 1078405"/>
                <a:gd name="connsiteX29" fmla="*/ 448712 w 474792"/>
                <a:gd name="connsiteY29" fmla="*/ 406334 h 1078405"/>
                <a:gd name="connsiteX30" fmla="*/ 448712 w 474792"/>
                <a:gd name="connsiteY30" fmla="*/ 403390 h 1078405"/>
                <a:gd name="connsiteX31" fmla="*/ 472267 w 474792"/>
                <a:gd name="connsiteY31" fmla="*/ 391612 h 1078405"/>
                <a:gd name="connsiteX32" fmla="*/ 478156 w 474792"/>
                <a:gd name="connsiteY32" fmla="*/ 365112 h 1078405"/>
                <a:gd name="connsiteX33" fmla="*/ 383934 w 474792"/>
                <a:gd name="connsiteY33" fmla="*/ 50056 h 1078405"/>
                <a:gd name="connsiteX34" fmla="*/ 68878 w 474792"/>
                <a:gd name="connsiteY34" fmla="*/ 344497 h 1078405"/>
                <a:gd name="connsiteX35" fmla="*/ 148378 w 474792"/>
                <a:gd name="connsiteY35" fmla="*/ 79497 h 1078405"/>
                <a:gd name="connsiteX36" fmla="*/ 233767 w 474792"/>
                <a:gd name="connsiteY36" fmla="*/ 64774 h 1078405"/>
                <a:gd name="connsiteX37" fmla="*/ 236711 w 474792"/>
                <a:gd name="connsiteY37" fmla="*/ 64774 h 1078405"/>
                <a:gd name="connsiteX38" fmla="*/ 239656 w 474792"/>
                <a:gd name="connsiteY38" fmla="*/ 64774 h 1078405"/>
                <a:gd name="connsiteX39" fmla="*/ 242600 w 474792"/>
                <a:gd name="connsiteY39" fmla="*/ 64774 h 1078405"/>
                <a:gd name="connsiteX40" fmla="*/ 327989 w 474792"/>
                <a:gd name="connsiteY40" fmla="*/ 79497 h 1078405"/>
                <a:gd name="connsiteX41" fmla="*/ 407489 w 474792"/>
                <a:gd name="connsiteY41" fmla="*/ 344497 h 1078405"/>
                <a:gd name="connsiteX42" fmla="*/ 68878 w 474792"/>
                <a:gd name="connsiteY42" fmla="*/ 344497 h 10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4792" h="1078405">
                  <a:moveTo>
                    <a:pt x="383934" y="50056"/>
                  </a:moveTo>
                  <a:cubicBezTo>
                    <a:pt x="380989" y="44167"/>
                    <a:pt x="378045" y="41222"/>
                    <a:pt x="375101" y="35333"/>
                  </a:cubicBezTo>
                  <a:cubicBezTo>
                    <a:pt x="345656" y="11778"/>
                    <a:pt x="292656" y="2944"/>
                    <a:pt x="251434" y="0"/>
                  </a:cubicBezTo>
                  <a:cubicBezTo>
                    <a:pt x="248489" y="0"/>
                    <a:pt x="248489" y="0"/>
                    <a:pt x="245545" y="0"/>
                  </a:cubicBezTo>
                  <a:lnTo>
                    <a:pt x="242600" y="0"/>
                  </a:lnTo>
                  <a:lnTo>
                    <a:pt x="236711" y="0"/>
                  </a:lnTo>
                  <a:cubicBezTo>
                    <a:pt x="233767" y="0"/>
                    <a:pt x="233767" y="0"/>
                    <a:pt x="230822" y="0"/>
                  </a:cubicBezTo>
                  <a:cubicBezTo>
                    <a:pt x="189600" y="2944"/>
                    <a:pt x="136600" y="8833"/>
                    <a:pt x="107155" y="35333"/>
                  </a:cubicBezTo>
                  <a:cubicBezTo>
                    <a:pt x="104211" y="38278"/>
                    <a:pt x="98322" y="44167"/>
                    <a:pt x="98322" y="50056"/>
                  </a:cubicBezTo>
                  <a:lnTo>
                    <a:pt x="1155" y="368057"/>
                  </a:lnTo>
                  <a:cubicBezTo>
                    <a:pt x="-1789" y="376890"/>
                    <a:pt x="1155" y="385723"/>
                    <a:pt x="7044" y="394557"/>
                  </a:cubicBezTo>
                  <a:cubicBezTo>
                    <a:pt x="12933" y="403390"/>
                    <a:pt x="21766" y="406334"/>
                    <a:pt x="30600" y="406334"/>
                  </a:cubicBezTo>
                  <a:lnTo>
                    <a:pt x="92433" y="406334"/>
                  </a:lnTo>
                  <a:lnTo>
                    <a:pt x="92433" y="474057"/>
                  </a:lnTo>
                  <a:cubicBezTo>
                    <a:pt x="74766" y="482890"/>
                    <a:pt x="62989" y="503501"/>
                    <a:pt x="62989" y="524112"/>
                  </a:cubicBezTo>
                  <a:cubicBezTo>
                    <a:pt x="62989" y="556501"/>
                    <a:pt x="89489" y="583001"/>
                    <a:pt x="121878" y="583001"/>
                  </a:cubicBezTo>
                  <a:cubicBezTo>
                    <a:pt x="154267" y="583001"/>
                    <a:pt x="180767" y="556501"/>
                    <a:pt x="180767" y="524112"/>
                  </a:cubicBezTo>
                  <a:cubicBezTo>
                    <a:pt x="180767" y="503501"/>
                    <a:pt x="168989" y="482890"/>
                    <a:pt x="151322" y="474057"/>
                  </a:cubicBezTo>
                  <a:lnTo>
                    <a:pt x="151322" y="406334"/>
                  </a:lnTo>
                  <a:lnTo>
                    <a:pt x="210211" y="406334"/>
                  </a:lnTo>
                  <a:lnTo>
                    <a:pt x="210211" y="1021725"/>
                  </a:lnTo>
                  <a:lnTo>
                    <a:pt x="95378" y="1021725"/>
                  </a:lnTo>
                  <a:cubicBezTo>
                    <a:pt x="77711" y="1021725"/>
                    <a:pt x="65933" y="1033503"/>
                    <a:pt x="65933" y="1051169"/>
                  </a:cubicBezTo>
                  <a:cubicBezTo>
                    <a:pt x="65933" y="1068836"/>
                    <a:pt x="77711" y="1080614"/>
                    <a:pt x="95378" y="1080614"/>
                  </a:cubicBezTo>
                  <a:lnTo>
                    <a:pt x="380989" y="1080614"/>
                  </a:lnTo>
                  <a:cubicBezTo>
                    <a:pt x="398656" y="1080614"/>
                    <a:pt x="410434" y="1068836"/>
                    <a:pt x="410434" y="1051169"/>
                  </a:cubicBezTo>
                  <a:cubicBezTo>
                    <a:pt x="410434" y="1033503"/>
                    <a:pt x="398656" y="1021725"/>
                    <a:pt x="380989" y="1021725"/>
                  </a:cubicBezTo>
                  <a:lnTo>
                    <a:pt x="266156" y="1021725"/>
                  </a:lnTo>
                  <a:lnTo>
                    <a:pt x="266156" y="406334"/>
                  </a:lnTo>
                  <a:lnTo>
                    <a:pt x="448712" y="406334"/>
                  </a:lnTo>
                  <a:lnTo>
                    <a:pt x="448712" y="403390"/>
                  </a:lnTo>
                  <a:cubicBezTo>
                    <a:pt x="457545" y="403390"/>
                    <a:pt x="466379" y="400445"/>
                    <a:pt x="472267" y="391612"/>
                  </a:cubicBezTo>
                  <a:cubicBezTo>
                    <a:pt x="478156" y="382779"/>
                    <a:pt x="478156" y="373945"/>
                    <a:pt x="478156" y="365112"/>
                  </a:cubicBezTo>
                  <a:lnTo>
                    <a:pt x="383934" y="50056"/>
                  </a:lnTo>
                  <a:close/>
                  <a:moveTo>
                    <a:pt x="68878" y="344497"/>
                  </a:moveTo>
                  <a:lnTo>
                    <a:pt x="148378" y="79497"/>
                  </a:lnTo>
                  <a:cubicBezTo>
                    <a:pt x="163100" y="70663"/>
                    <a:pt x="198433" y="64774"/>
                    <a:pt x="233767" y="64774"/>
                  </a:cubicBezTo>
                  <a:lnTo>
                    <a:pt x="236711" y="64774"/>
                  </a:lnTo>
                  <a:lnTo>
                    <a:pt x="239656" y="64774"/>
                  </a:lnTo>
                  <a:lnTo>
                    <a:pt x="242600" y="64774"/>
                  </a:lnTo>
                  <a:cubicBezTo>
                    <a:pt x="280878" y="64774"/>
                    <a:pt x="313267" y="73608"/>
                    <a:pt x="327989" y="79497"/>
                  </a:cubicBezTo>
                  <a:lnTo>
                    <a:pt x="407489" y="344497"/>
                  </a:lnTo>
                  <a:lnTo>
                    <a:pt x="68878" y="34449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手繪多邊形: 圖案 19">
              <a:extLst>
                <a:ext uri="{FF2B5EF4-FFF2-40B4-BE49-F238E27FC236}">
                  <a16:creationId xmlns:a16="http://schemas.microsoft.com/office/drawing/2014/main" id="{384F5661-76AE-4AC8-886D-B0BDFA1F74A6}"/>
                </a:ext>
              </a:extLst>
            </p:cNvPr>
            <p:cNvSpPr/>
            <p:nvPr/>
          </p:nvSpPr>
          <p:spPr>
            <a:xfrm>
              <a:off x="1758185" y="5134307"/>
              <a:ext cx="1232989" cy="688266"/>
            </a:xfrm>
            <a:custGeom>
              <a:avLst/>
              <a:gdLst>
                <a:gd name="connsiteX0" fmla="*/ 1171892 w 1232989"/>
                <a:gd name="connsiteY0" fmla="*/ 309167 h 688265"/>
                <a:gd name="connsiteX1" fmla="*/ 1157170 w 1232989"/>
                <a:gd name="connsiteY1" fmla="*/ 309167 h 688265"/>
                <a:gd name="connsiteX2" fmla="*/ 1157170 w 1232989"/>
                <a:gd name="connsiteY2" fmla="*/ 153111 h 688265"/>
                <a:gd name="connsiteX3" fmla="*/ 1004058 w 1232989"/>
                <a:gd name="connsiteY3" fmla="*/ 0 h 688265"/>
                <a:gd name="connsiteX4" fmla="*/ 742002 w 1232989"/>
                <a:gd name="connsiteY4" fmla="*/ 0 h 688265"/>
                <a:gd name="connsiteX5" fmla="*/ 618335 w 1232989"/>
                <a:gd name="connsiteY5" fmla="*/ 53000 h 688265"/>
                <a:gd name="connsiteX6" fmla="*/ 494668 w 1232989"/>
                <a:gd name="connsiteY6" fmla="*/ 0 h 688265"/>
                <a:gd name="connsiteX7" fmla="*/ 232612 w 1232989"/>
                <a:gd name="connsiteY7" fmla="*/ 0 h 688265"/>
                <a:gd name="connsiteX8" fmla="*/ 79500 w 1232989"/>
                <a:gd name="connsiteY8" fmla="*/ 153111 h 688265"/>
                <a:gd name="connsiteX9" fmla="*/ 79500 w 1232989"/>
                <a:gd name="connsiteY9" fmla="*/ 309167 h 688265"/>
                <a:gd name="connsiteX10" fmla="*/ 64778 w 1232989"/>
                <a:gd name="connsiteY10" fmla="*/ 309167 h 688265"/>
                <a:gd name="connsiteX11" fmla="*/ 0 w 1232989"/>
                <a:gd name="connsiteY11" fmla="*/ 373945 h 688265"/>
                <a:gd name="connsiteX12" fmla="*/ 0 w 1232989"/>
                <a:gd name="connsiteY12" fmla="*/ 535890 h 688265"/>
                <a:gd name="connsiteX13" fmla="*/ 64778 w 1232989"/>
                <a:gd name="connsiteY13" fmla="*/ 600668 h 688265"/>
                <a:gd name="connsiteX14" fmla="*/ 79500 w 1232989"/>
                <a:gd name="connsiteY14" fmla="*/ 600668 h 688265"/>
                <a:gd name="connsiteX15" fmla="*/ 79500 w 1232989"/>
                <a:gd name="connsiteY15" fmla="*/ 659557 h 688265"/>
                <a:gd name="connsiteX16" fmla="*/ 108945 w 1232989"/>
                <a:gd name="connsiteY16" fmla="*/ 689002 h 688265"/>
                <a:gd name="connsiteX17" fmla="*/ 138389 w 1232989"/>
                <a:gd name="connsiteY17" fmla="*/ 659557 h 688265"/>
                <a:gd name="connsiteX18" fmla="*/ 138389 w 1232989"/>
                <a:gd name="connsiteY18" fmla="*/ 600668 h 688265"/>
                <a:gd name="connsiteX19" fmla="*/ 1095336 w 1232989"/>
                <a:gd name="connsiteY19" fmla="*/ 600668 h 688265"/>
                <a:gd name="connsiteX20" fmla="*/ 1095336 w 1232989"/>
                <a:gd name="connsiteY20" fmla="*/ 659557 h 688265"/>
                <a:gd name="connsiteX21" fmla="*/ 1124781 w 1232989"/>
                <a:gd name="connsiteY21" fmla="*/ 689002 h 688265"/>
                <a:gd name="connsiteX22" fmla="*/ 1154225 w 1232989"/>
                <a:gd name="connsiteY22" fmla="*/ 659557 h 688265"/>
                <a:gd name="connsiteX23" fmla="*/ 1154225 w 1232989"/>
                <a:gd name="connsiteY23" fmla="*/ 600668 h 688265"/>
                <a:gd name="connsiteX24" fmla="*/ 1168947 w 1232989"/>
                <a:gd name="connsiteY24" fmla="*/ 600668 h 688265"/>
                <a:gd name="connsiteX25" fmla="*/ 1233725 w 1232989"/>
                <a:gd name="connsiteY25" fmla="*/ 535890 h 688265"/>
                <a:gd name="connsiteX26" fmla="*/ 1233725 w 1232989"/>
                <a:gd name="connsiteY26" fmla="*/ 373945 h 688265"/>
                <a:gd name="connsiteX27" fmla="*/ 1171892 w 1232989"/>
                <a:gd name="connsiteY27" fmla="*/ 309167 h 688265"/>
                <a:gd name="connsiteX28" fmla="*/ 647779 w 1232989"/>
                <a:gd name="connsiteY28" fmla="*/ 153115 h 688265"/>
                <a:gd name="connsiteX29" fmla="*/ 742002 w 1232989"/>
                <a:gd name="connsiteY29" fmla="*/ 58893 h 688265"/>
                <a:gd name="connsiteX30" fmla="*/ 1004058 w 1232989"/>
                <a:gd name="connsiteY30" fmla="*/ 58893 h 688265"/>
                <a:gd name="connsiteX31" fmla="*/ 1098281 w 1232989"/>
                <a:gd name="connsiteY31" fmla="*/ 153115 h 688265"/>
                <a:gd name="connsiteX32" fmla="*/ 1098281 w 1232989"/>
                <a:gd name="connsiteY32" fmla="*/ 309171 h 688265"/>
                <a:gd name="connsiteX33" fmla="*/ 647779 w 1232989"/>
                <a:gd name="connsiteY33" fmla="*/ 309171 h 688265"/>
                <a:gd name="connsiteX34" fmla="*/ 647779 w 1232989"/>
                <a:gd name="connsiteY34" fmla="*/ 153115 h 688265"/>
                <a:gd name="connsiteX35" fmla="*/ 138389 w 1232989"/>
                <a:gd name="connsiteY35" fmla="*/ 153115 h 688265"/>
                <a:gd name="connsiteX36" fmla="*/ 232612 w 1232989"/>
                <a:gd name="connsiteY36" fmla="*/ 58893 h 688265"/>
                <a:gd name="connsiteX37" fmla="*/ 494668 w 1232989"/>
                <a:gd name="connsiteY37" fmla="*/ 58893 h 688265"/>
                <a:gd name="connsiteX38" fmla="*/ 588890 w 1232989"/>
                <a:gd name="connsiteY38" fmla="*/ 153115 h 688265"/>
                <a:gd name="connsiteX39" fmla="*/ 588890 w 1232989"/>
                <a:gd name="connsiteY39" fmla="*/ 309171 h 688265"/>
                <a:gd name="connsiteX40" fmla="*/ 138389 w 1232989"/>
                <a:gd name="connsiteY40" fmla="*/ 309171 h 688265"/>
                <a:gd name="connsiteX41" fmla="*/ 138389 w 1232989"/>
                <a:gd name="connsiteY41" fmla="*/ 153115 h 688265"/>
                <a:gd name="connsiteX42" fmla="*/ 1177781 w 1232989"/>
                <a:gd name="connsiteY42" fmla="*/ 535894 h 688265"/>
                <a:gd name="connsiteX43" fmla="*/ 1171892 w 1232989"/>
                <a:gd name="connsiteY43" fmla="*/ 541783 h 688265"/>
                <a:gd name="connsiteX44" fmla="*/ 67722 w 1232989"/>
                <a:gd name="connsiteY44" fmla="*/ 541783 h 688265"/>
                <a:gd name="connsiteX45" fmla="*/ 61833 w 1232989"/>
                <a:gd name="connsiteY45" fmla="*/ 535894 h 688265"/>
                <a:gd name="connsiteX46" fmla="*/ 61833 w 1232989"/>
                <a:gd name="connsiteY46" fmla="*/ 373949 h 688265"/>
                <a:gd name="connsiteX47" fmla="*/ 67722 w 1232989"/>
                <a:gd name="connsiteY47" fmla="*/ 368060 h 688265"/>
                <a:gd name="connsiteX48" fmla="*/ 1171892 w 1232989"/>
                <a:gd name="connsiteY48" fmla="*/ 368060 h 688265"/>
                <a:gd name="connsiteX49" fmla="*/ 1177781 w 1232989"/>
                <a:gd name="connsiteY49" fmla="*/ 373949 h 688265"/>
                <a:gd name="connsiteX50" fmla="*/ 1177781 w 1232989"/>
                <a:gd name="connsiteY50" fmla="*/ 535894 h 6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32989" h="688265">
                  <a:moveTo>
                    <a:pt x="1171892" y="309167"/>
                  </a:moveTo>
                  <a:lnTo>
                    <a:pt x="1157170" y="309167"/>
                  </a:lnTo>
                  <a:lnTo>
                    <a:pt x="1157170" y="153111"/>
                  </a:lnTo>
                  <a:cubicBezTo>
                    <a:pt x="1157170" y="58889"/>
                    <a:pt x="1101225" y="0"/>
                    <a:pt x="1004058" y="0"/>
                  </a:cubicBezTo>
                  <a:lnTo>
                    <a:pt x="742002" y="0"/>
                  </a:lnTo>
                  <a:cubicBezTo>
                    <a:pt x="686057" y="0"/>
                    <a:pt x="644835" y="20611"/>
                    <a:pt x="618335" y="53000"/>
                  </a:cubicBezTo>
                  <a:cubicBezTo>
                    <a:pt x="591835" y="17667"/>
                    <a:pt x="550613" y="0"/>
                    <a:pt x="494668" y="0"/>
                  </a:cubicBezTo>
                  <a:lnTo>
                    <a:pt x="232612" y="0"/>
                  </a:lnTo>
                  <a:cubicBezTo>
                    <a:pt x="138389" y="0"/>
                    <a:pt x="79500" y="55945"/>
                    <a:pt x="79500" y="153111"/>
                  </a:cubicBezTo>
                  <a:lnTo>
                    <a:pt x="79500" y="309167"/>
                  </a:lnTo>
                  <a:lnTo>
                    <a:pt x="64778" y="309167"/>
                  </a:lnTo>
                  <a:cubicBezTo>
                    <a:pt x="29445" y="309167"/>
                    <a:pt x="0" y="338612"/>
                    <a:pt x="0" y="373945"/>
                  </a:cubicBezTo>
                  <a:lnTo>
                    <a:pt x="0" y="535890"/>
                  </a:lnTo>
                  <a:cubicBezTo>
                    <a:pt x="0" y="571224"/>
                    <a:pt x="29445" y="600668"/>
                    <a:pt x="64778" y="600668"/>
                  </a:cubicBezTo>
                  <a:lnTo>
                    <a:pt x="79500" y="600668"/>
                  </a:lnTo>
                  <a:lnTo>
                    <a:pt x="79500" y="659557"/>
                  </a:lnTo>
                  <a:cubicBezTo>
                    <a:pt x="79500" y="677224"/>
                    <a:pt x="91278" y="689002"/>
                    <a:pt x="108945" y="689002"/>
                  </a:cubicBezTo>
                  <a:cubicBezTo>
                    <a:pt x="126611" y="689002"/>
                    <a:pt x="138389" y="677224"/>
                    <a:pt x="138389" y="659557"/>
                  </a:cubicBezTo>
                  <a:lnTo>
                    <a:pt x="138389" y="600668"/>
                  </a:lnTo>
                  <a:lnTo>
                    <a:pt x="1095336" y="600668"/>
                  </a:lnTo>
                  <a:lnTo>
                    <a:pt x="1095336" y="659557"/>
                  </a:lnTo>
                  <a:cubicBezTo>
                    <a:pt x="1095336" y="677224"/>
                    <a:pt x="1107114" y="689002"/>
                    <a:pt x="1124781" y="689002"/>
                  </a:cubicBezTo>
                  <a:cubicBezTo>
                    <a:pt x="1142447" y="689002"/>
                    <a:pt x="1154225" y="677224"/>
                    <a:pt x="1154225" y="659557"/>
                  </a:cubicBezTo>
                  <a:lnTo>
                    <a:pt x="1154225" y="600668"/>
                  </a:lnTo>
                  <a:lnTo>
                    <a:pt x="1168947" y="600668"/>
                  </a:lnTo>
                  <a:cubicBezTo>
                    <a:pt x="1204281" y="600668"/>
                    <a:pt x="1233725" y="571224"/>
                    <a:pt x="1233725" y="535890"/>
                  </a:cubicBezTo>
                  <a:lnTo>
                    <a:pt x="1233725" y="373945"/>
                  </a:lnTo>
                  <a:cubicBezTo>
                    <a:pt x="1236670" y="338612"/>
                    <a:pt x="1207225" y="309167"/>
                    <a:pt x="1171892" y="309167"/>
                  </a:cubicBezTo>
                  <a:close/>
                  <a:moveTo>
                    <a:pt x="647779" y="153115"/>
                  </a:moveTo>
                  <a:cubicBezTo>
                    <a:pt x="647779" y="88337"/>
                    <a:pt x="680168" y="58893"/>
                    <a:pt x="742002" y="58893"/>
                  </a:cubicBezTo>
                  <a:lnTo>
                    <a:pt x="1004058" y="58893"/>
                  </a:lnTo>
                  <a:cubicBezTo>
                    <a:pt x="1065892" y="58893"/>
                    <a:pt x="1098281" y="88337"/>
                    <a:pt x="1098281" y="153115"/>
                  </a:cubicBezTo>
                  <a:lnTo>
                    <a:pt x="1098281" y="309171"/>
                  </a:lnTo>
                  <a:lnTo>
                    <a:pt x="647779" y="309171"/>
                  </a:lnTo>
                  <a:lnTo>
                    <a:pt x="647779" y="153115"/>
                  </a:lnTo>
                  <a:close/>
                  <a:moveTo>
                    <a:pt x="138389" y="153115"/>
                  </a:moveTo>
                  <a:cubicBezTo>
                    <a:pt x="138389" y="91282"/>
                    <a:pt x="167834" y="58893"/>
                    <a:pt x="232612" y="58893"/>
                  </a:cubicBezTo>
                  <a:lnTo>
                    <a:pt x="494668" y="58893"/>
                  </a:lnTo>
                  <a:cubicBezTo>
                    <a:pt x="556501" y="58893"/>
                    <a:pt x="588890" y="88337"/>
                    <a:pt x="588890" y="153115"/>
                  </a:cubicBezTo>
                  <a:lnTo>
                    <a:pt x="588890" y="309171"/>
                  </a:lnTo>
                  <a:lnTo>
                    <a:pt x="138389" y="309171"/>
                  </a:lnTo>
                  <a:lnTo>
                    <a:pt x="138389" y="153115"/>
                  </a:lnTo>
                  <a:close/>
                  <a:moveTo>
                    <a:pt x="1177781" y="535894"/>
                  </a:moveTo>
                  <a:cubicBezTo>
                    <a:pt x="1177781" y="538838"/>
                    <a:pt x="1174836" y="541783"/>
                    <a:pt x="1171892" y="541783"/>
                  </a:cubicBezTo>
                  <a:lnTo>
                    <a:pt x="67722" y="541783"/>
                  </a:lnTo>
                  <a:cubicBezTo>
                    <a:pt x="64778" y="541783"/>
                    <a:pt x="61833" y="538838"/>
                    <a:pt x="61833" y="535894"/>
                  </a:cubicBezTo>
                  <a:lnTo>
                    <a:pt x="61833" y="373949"/>
                  </a:lnTo>
                  <a:cubicBezTo>
                    <a:pt x="61833" y="371005"/>
                    <a:pt x="64778" y="368060"/>
                    <a:pt x="67722" y="368060"/>
                  </a:cubicBezTo>
                  <a:lnTo>
                    <a:pt x="1171892" y="368060"/>
                  </a:lnTo>
                  <a:cubicBezTo>
                    <a:pt x="1174836" y="368060"/>
                    <a:pt x="1177781" y="371005"/>
                    <a:pt x="1177781" y="373949"/>
                  </a:cubicBezTo>
                  <a:lnTo>
                    <a:pt x="1177781" y="53589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1" name="手繪多邊形: 圖案 20">
              <a:extLst>
                <a:ext uri="{FF2B5EF4-FFF2-40B4-BE49-F238E27FC236}">
                  <a16:creationId xmlns:a16="http://schemas.microsoft.com/office/drawing/2014/main" id="{36206454-E707-4803-9245-64B813F65754}"/>
                </a:ext>
              </a:extLst>
            </p:cNvPr>
            <p:cNvSpPr/>
            <p:nvPr/>
          </p:nvSpPr>
          <p:spPr>
            <a:xfrm>
              <a:off x="1979019"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2" name="手繪多邊形: 圖案 21">
              <a:extLst>
                <a:ext uri="{FF2B5EF4-FFF2-40B4-BE49-F238E27FC236}">
                  <a16:creationId xmlns:a16="http://schemas.microsoft.com/office/drawing/2014/main" id="{5FA3A933-DC92-433E-B283-C826473F2CC9}"/>
                </a:ext>
              </a:extLst>
            </p:cNvPr>
            <p:cNvSpPr/>
            <p:nvPr/>
          </p:nvSpPr>
          <p:spPr>
            <a:xfrm>
              <a:off x="220868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手繪多邊形: 圖案 22">
              <a:extLst>
                <a:ext uri="{FF2B5EF4-FFF2-40B4-BE49-F238E27FC236}">
                  <a16:creationId xmlns:a16="http://schemas.microsoft.com/office/drawing/2014/main" id="{6D52139E-D787-45A7-9E34-510C0C1F16F0}"/>
                </a:ext>
              </a:extLst>
            </p:cNvPr>
            <p:cNvSpPr/>
            <p:nvPr/>
          </p:nvSpPr>
          <p:spPr>
            <a:xfrm>
              <a:off x="2485465"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4" name="手繪多邊形: 圖案 23">
              <a:extLst>
                <a:ext uri="{FF2B5EF4-FFF2-40B4-BE49-F238E27FC236}">
                  <a16:creationId xmlns:a16="http://schemas.microsoft.com/office/drawing/2014/main" id="{C967CFE9-1706-4F6D-9DA9-5AF994B53CEE}"/>
                </a:ext>
              </a:extLst>
            </p:cNvPr>
            <p:cNvSpPr/>
            <p:nvPr/>
          </p:nvSpPr>
          <p:spPr>
            <a:xfrm>
              <a:off x="271807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cxnSp>
        <p:nvCxnSpPr>
          <p:cNvPr id="25" name="直線接點 24">
            <a:extLst>
              <a:ext uri="{FF2B5EF4-FFF2-40B4-BE49-F238E27FC236}">
                <a16:creationId xmlns:a16="http://schemas.microsoft.com/office/drawing/2014/main" id="{C225DEEF-21BC-47C6-A7EC-7941A0D7B2F6}"/>
              </a:ext>
            </a:extLst>
          </p:cNvPr>
          <p:cNvCxnSpPr/>
          <p:nvPr/>
        </p:nvCxnSpPr>
        <p:spPr>
          <a:xfrm>
            <a:off x="10992827" y="-2753758"/>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F543865D-58ED-4524-8DC8-49FE459C69C3}"/>
              </a:ext>
            </a:extLst>
          </p:cNvPr>
          <p:cNvSpPr txBox="1"/>
          <p:nvPr/>
        </p:nvSpPr>
        <p:spPr>
          <a:xfrm>
            <a:off x="1563049" y="8439277"/>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7" name="文字方塊 26">
            <a:extLst>
              <a:ext uri="{FF2B5EF4-FFF2-40B4-BE49-F238E27FC236}">
                <a16:creationId xmlns:a16="http://schemas.microsoft.com/office/drawing/2014/main" id="{B940FB76-6BB9-4EAC-B510-042DDDE8D801}"/>
              </a:ext>
            </a:extLst>
          </p:cNvPr>
          <p:cNvSpPr txBox="1"/>
          <p:nvPr/>
        </p:nvSpPr>
        <p:spPr>
          <a:xfrm>
            <a:off x="3921279" y="8439277"/>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8" name="文字方塊 27">
            <a:extLst>
              <a:ext uri="{FF2B5EF4-FFF2-40B4-BE49-F238E27FC236}">
                <a16:creationId xmlns:a16="http://schemas.microsoft.com/office/drawing/2014/main" id="{1BC8445C-82E5-4EA2-BCD0-7B7128896B03}"/>
              </a:ext>
            </a:extLst>
          </p:cNvPr>
          <p:cNvSpPr txBox="1"/>
          <p:nvPr/>
        </p:nvSpPr>
        <p:spPr>
          <a:xfrm>
            <a:off x="6279509" y="8439277"/>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9" name="文字方塊 28">
            <a:extLst>
              <a:ext uri="{FF2B5EF4-FFF2-40B4-BE49-F238E27FC236}">
                <a16:creationId xmlns:a16="http://schemas.microsoft.com/office/drawing/2014/main" id="{FFFF083D-E9A6-45B2-AE8B-B81F20301030}"/>
              </a:ext>
            </a:extLst>
          </p:cNvPr>
          <p:cNvSpPr txBox="1"/>
          <p:nvPr/>
        </p:nvSpPr>
        <p:spPr>
          <a:xfrm>
            <a:off x="8637739" y="8439277"/>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 name="矩形 1">
            <a:extLst>
              <a:ext uri="{FF2B5EF4-FFF2-40B4-BE49-F238E27FC236}">
                <a16:creationId xmlns:a16="http://schemas.microsoft.com/office/drawing/2014/main" id="{0CD4D602-7E09-4416-BAB2-161DB6F311F8}"/>
              </a:ext>
            </a:extLst>
          </p:cNvPr>
          <p:cNvSpPr/>
          <p:nvPr/>
        </p:nvSpPr>
        <p:spPr>
          <a:xfrm>
            <a:off x="7518399" y="0"/>
            <a:ext cx="4673595" cy="6858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D04469F9-F5B6-43D2-9235-32E19E4A5D7C}"/>
              </a:ext>
            </a:extLst>
          </p:cNvPr>
          <p:cNvSpPr/>
          <p:nvPr/>
        </p:nvSpPr>
        <p:spPr>
          <a:xfrm>
            <a:off x="7110840" y="1654991"/>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F9ABD637-28D8-4FAC-B6D2-8C954966493D}"/>
              </a:ext>
            </a:extLst>
          </p:cNvPr>
          <p:cNvSpPr txBox="1"/>
          <p:nvPr/>
        </p:nvSpPr>
        <p:spPr>
          <a:xfrm>
            <a:off x="8185332" y="1699942"/>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2" name="矩形 31">
            <a:extLst>
              <a:ext uri="{FF2B5EF4-FFF2-40B4-BE49-F238E27FC236}">
                <a16:creationId xmlns:a16="http://schemas.microsoft.com/office/drawing/2014/main" id="{F882AD36-C93F-47D3-AF2E-06FA910ABAD0}"/>
              </a:ext>
            </a:extLst>
          </p:cNvPr>
          <p:cNvSpPr/>
          <p:nvPr/>
        </p:nvSpPr>
        <p:spPr>
          <a:xfrm>
            <a:off x="7110840" y="3191317"/>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a:extLst>
              <a:ext uri="{FF2B5EF4-FFF2-40B4-BE49-F238E27FC236}">
                <a16:creationId xmlns:a16="http://schemas.microsoft.com/office/drawing/2014/main" id="{C783015D-E11F-43AF-A4CC-62542E74FD65}"/>
              </a:ext>
            </a:extLst>
          </p:cNvPr>
          <p:cNvSpPr txBox="1"/>
          <p:nvPr/>
        </p:nvSpPr>
        <p:spPr>
          <a:xfrm>
            <a:off x="8185332" y="3236268"/>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4" name="矩形 33">
            <a:extLst>
              <a:ext uri="{FF2B5EF4-FFF2-40B4-BE49-F238E27FC236}">
                <a16:creationId xmlns:a16="http://schemas.microsoft.com/office/drawing/2014/main" id="{90993D56-2368-4EE2-9BF1-B00D1C967AE3}"/>
              </a:ext>
            </a:extLst>
          </p:cNvPr>
          <p:cNvSpPr/>
          <p:nvPr/>
        </p:nvSpPr>
        <p:spPr>
          <a:xfrm>
            <a:off x="7110840" y="4727643"/>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3A468A3F-2750-46A4-B2A0-8C0747EE6484}"/>
              </a:ext>
            </a:extLst>
          </p:cNvPr>
          <p:cNvSpPr txBox="1"/>
          <p:nvPr/>
        </p:nvSpPr>
        <p:spPr>
          <a:xfrm>
            <a:off x="8185332" y="4772594"/>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36" name="群組 35">
            <a:extLst>
              <a:ext uri="{FF2B5EF4-FFF2-40B4-BE49-F238E27FC236}">
                <a16:creationId xmlns:a16="http://schemas.microsoft.com/office/drawing/2014/main" id="{F72C9CBA-6D26-4998-B2AD-B9AECD3EDBCC}"/>
              </a:ext>
            </a:extLst>
          </p:cNvPr>
          <p:cNvGrpSpPr/>
          <p:nvPr/>
        </p:nvGrpSpPr>
        <p:grpSpPr>
          <a:xfrm>
            <a:off x="7263104" y="1872136"/>
            <a:ext cx="524038" cy="394276"/>
            <a:chOff x="9889066" y="1357114"/>
            <a:chExt cx="1556812" cy="1171316"/>
          </a:xfrm>
          <a:solidFill>
            <a:schemeClr val="bg1"/>
          </a:solidFill>
        </p:grpSpPr>
        <p:sp>
          <p:nvSpPr>
            <p:cNvPr id="37" name="手繪多邊形: 圖案 36">
              <a:extLst>
                <a:ext uri="{FF2B5EF4-FFF2-40B4-BE49-F238E27FC236}">
                  <a16:creationId xmlns:a16="http://schemas.microsoft.com/office/drawing/2014/main" id="{7948E79B-2F55-4A19-986B-EDD60B8DB899}"/>
                </a:ext>
              </a:extLst>
            </p:cNvPr>
            <p:cNvSpPr/>
            <p:nvPr/>
          </p:nvSpPr>
          <p:spPr>
            <a:xfrm>
              <a:off x="10488636"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4"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38" name="手繪多邊形: 圖案 37">
              <a:extLst>
                <a:ext uri="{FF2B5EF4-FFF2-40B4-BE49-F238E27FC236}">
                  <a16:creationId xmlns:a16="http://schemas.microsoft.com/office/drawing/2014/main" id="{C5CC5E94-D158-4995-810F-43CA110AA7CF}"/>
                </a:ext>
              </a:extLst>
            </p:cNvPr>
            <p:cNvSpPr/>
            <p:nvPr/>
          </p:nvSpPr>
          <p:spPr>
            <a:xfrm>
              <a:off x="10742733"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3"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39" name="手繪多邊形: 圖案 38">
              <a:extLst>
                <a:ext uri="{FF2B5EF4-FFF2-40B4-BE49-F238E27FC236}">
                  <a16:creationId xmlns:a16="http://schemas.microsoft.com/office/drawing/2014/main" id="{11012C14-CFE5-43CE-8547-FAC51F1D217B}"/>
                </a:ext>
              </a:extLst>
            </p:cNvPr>
            <p:cNvSpPr/>
            <p:nvPr/>
          </p:nvSpPr>
          <p:spPr>
            <a:xfrm>
              <a:off x="9889066" y="1357114"/>
              <a:ext cx="1556812" cy="1171316"/>
            </a:xfrm>
            <a:custGeom>
              <a:avLst/>
              <a:gdLst>
                <a:gd name="connsiteX0" fmla="*/ 1522216 w 1556812"/>
                <a:gd name="connsiteY0" fmla="*/ 0 h 1171315"/>
                <a:gd name="connsiteX1" fmla="*/ 34596 w 1556812"/>
                <a:gd name="connsiteY1" fmla="*/ 0 h 1171315"/>
                <a:gd name="connsiteX2" fmla="*/ 0 w 1556812"/>
                <a:gd name="connsiteY2" fmla="*/ 34596 h 1171315"/>
                <a:gd name="connsiteX3" fmla="*/ 0 w 1556812"/>
                <a:gd name="connsiteY3" fmla="*/ 1137723 h 1171315"/>
                <a:gd name="connsiteX4" fmla="*/ 34596 w 1556812"/>
                <a:gd name="connsiteY4" fmla="*/ 1172319 h 1171315"/>
                <a:gd name="connsiteX5" fmla="*/ 69192 w 1556812"/>
                <a:gd name="connsiteY5" fmla="*/ 1137723 h 1171315"/>
                <a:gd name="connsiteX6" fmla="*/ 69192 w 1556812"/>
                <a:gd name="connsiteY6" fmla="*/ 505455 h 1171315"/>
                <a:gd name="connsiteX7" fmla="*/ 1487620 w 1556812"/>
                <a:gd name="connsiteY7" fmla="*/ 505455 h 1171315"/>
                <a:gd name="connsiteX8" fmla="*/ 1487620 w 1556812"/>
                <a:gd name="connsiteY8" fmla="*/ 1137728 h 1171315"/>
                <a:gd name="connsiteX9" fmla="*/ 1522216 w 1556812"/>
                <a:gd name="connsiteY9" fmla="*/ 1172324 h 1171315"/>
                <a:gd name="connsiteX10" fmla="*/ 1556812 w 1556812"/>
                <a:gd name="connsiteY10" fmla="*/ 1137728 h 1171315"/>
                <a:gd name="connsiteX11" fmla="*/ 1556812 w 1556812"/>
                <a:gd name="connsiteY11" fmla="*/ 34596 h 1171315"/>
                <a:gd name="connsiteX12" fmla="*/ 1522216 w 1556812"/>
                <a:gd name="connsiteY12" fmla="*/ 0 h 1171315"/>
                <a:gd name="connsiteX13" fmla="*/ 1487620 w 1556812"/>
                <a:gd name="connsiteY13" fmla="*/ 69192 h 1171315"/>
                <a:gd name="connsiteX14" fmla="*/ 1487620 w 1556812"/>
                <a:gd name="connsiteY14" fmla="*/ 154129 h 1171315"/>
                <a:gd name="connsiteX15" fmla="*/ 69192 w 1556812"/>
                <a:gd name="connsiteY15" fmla="*/ 154129 h 1171315"/>
                <a:gd name="connsiteX16" fmla="*/ 69192 w 1556812"/>
                <a:gd name="connsiteY16" fmla="*/ 69192 h 1171315"/>
                <a:gd name="connsiteX17" fmla="*/ 1487620 w 1556812"/>
                <a:gd name="connsiteY17" fmla="*/ 69192 h 1171315"/>
                <a:gd name="connsiteX18" fmla="*/ 69192 w 1556812"/>
                <a:gd name="connsiteY18" fmla="*/ 223321 h 1171315"/>
                <a:gd name="connsiteX19" fmla="*/ 732992 w 1556812"/>
                <a:gd name="connsiteY19" fmla="*/ 223321 h 1171315"/>
                <a:gd name="connsiteX20" fmla="*/ 732992 w 1556812"/>
                <a:gd name="connsiteY20" fmla="*/ 436263 h 1171315"/>
                <a:gd name="connsiteX21" fmla="*/ 69192 w 1556812"/>
                <a:gd name="connsiteY21" fmla="*/ 436263 h 1171315"/>
                <a:gd name="connsiteX22" fmla="*/ 69192 w 1556812"/>
                <a:gd name="connsiteY22" fmla="*/ 223321 h 1171315"/>
                <a:gd name="connsiteX23" fmla="*/ 802183 w 1556812"/>
                <a:gd name="connsiteY23" fmla="*/ 436263 h 1171315"/>
                <a:gd name="connsiteX24" fmla="*/ 802183 w 1556812"/>
                <a:gd name="connsiteY24" fmla="*/ 223321 h 1171315"/>
                <a:gd name="connsiteX25" fmla="*/ 1487620 w 1556812"/>
                <a:gd name="connsiteY25" fmla="*/ 223321 h 1171315"/>
                <a:gd name="connsiteX26" fmla="*/ 1487620 w 1556812"/>
                <a:gd name="connsiteY26" fmla="*/ 436263 h 1171315"/>
                <a:gd name="connsiteX27" fmla="*/ 802183 w 1556812"/>
                <a:gd name="connsiteY27" fmla="*/ 436263 h 1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6812" h="1171315">
                  <a:moveTo>
                    <a:pt x="1522216" y="0"/>
                  </a:moveTo>
                  <a:lnTo>
                    <a:pt x="34596" y="0"/>
                  </a:lnTo>
                  <a:cubicBezTo>
                    <a:pt x="15489" y="0"/>
                    <a:pt x="0" y="15489"/>
                    <a:pt x="0" y="34596"/>
                  </a:cubicBezTo>
                  <a:lnTo>
                    <a:pt x="0" y="1137723"/>
                  </a:lnTo>
                  <a:cubicBezTo>
                    <a:pt x="0" y="1156830"/>
                    <a:pt x="15489" y="1172319"/>
                    <a:pt x="34596" y="1172319"/>
                  </a:cubicBezTo>
                  <a:cubicBezTo>
                    <a:pt x="53703" y="1172319"/>
                    <a:pt x="69192" y="1156830"/>
                    <a:pt x="69192" y="1137723"/>
                  </a:cubicBezTo>
                  <a:lnTo>
                    <a:pt x="69192" y="505455"/>
                  </a:lnTo>
                  <a:lnTo>
                    <a:pt x="1487620" y="505455"/>
                  </a:lnTo>
                  <a:lnTo>
                    <a:pt x="1487620" y="1137728"/>
                  </a:lnTo>
                  <a:cubicBezTo>
                    <a:pt x="1487620" y="1156835"/>
                    <a:pt x="1503109" y="1172324"/>
                    <a:pt x="1522216" y="1172324"/>
                  </a:cubicBezTo>
                  <a:cubicBezTo>
                    <a:pt x="1541323" y="1172324"/>
                    <a:pt x="1556812" y="1156835"/>
                    <a:pt x="1556812" y="1137728"/>
                  </a:cubicBezTo>
                  <a:lnTo>
                    <a:pt x="1556812" y="34596"/>
                  </a:lnTo>
                  <a:cubicBezTo>
                    <a:pt x="1556812" y="15489"/>
                    <a:pt x="1541323" y="0"/>
                    <a:pt x="1522216" y="0"/>
                  </a:cubicBezTo>
                  <a:close/>
                  <a:moveTo>
                    <a:pt x="1487620" y="69192"/>
                  </a:moveTo>
                  <a:lnTo>
                    <a:pt x="1487620" y="154129"/>
                  </a:lnTo>
                  <a:lnTo>
                    <a:pt x="69192" y="154129"/>
                  </a:lnTo>
                  <a:lnTo>
                    <a:pt x="69192" y="69192"/>
                  </a:lnTo>
                  <a:lnTo>
                    <a:pt x="1487620" y="69192"/>
                  </a:lnTo>
                  <a:close/>
                  <a:moveTo>
                    <a:pt x="69192" y="223321"/>
                  </a:moveTo>
                  <a:lnTo>
                    <a:pt x="732992" y="223321"/>
                  </a:lnTo>
                  <a:lnTo>
                    <a:pt x="732992" y="436263"/>
                  </a:lnTo>
                  <a:lnTo>
                    <a:pt x="69192" y="436263"/>
                  </a:lnTo>
                  <a:lnTo>
                    <a:pt x="69192" y="223321"/>
                  </a:lnTo>
                  <a:close/>
                  <a:moveTo>
                    <a:pt x="802183" y="436263"/>
                  </a:moveTo>
                  <a:lnTo>
                    <a:pt x="802183" y="223321"/>
                  </a:lnTo>
                  <a:lnTo>
                    <a:pt x="1487620" y="223321"/>
                  </a:lnTo>
                  <a:lnTo>
                    <a:pt x="1487620" y="436263"/>
                  </a:lnTo>
                  <a:lnTo>
                    <a:pt x="802183" y="436263"/>
                  </a:lnTo>
                  <a:close/>
                </a:path>
              </a:pathLst>
            </a:custGeom>
            <a:grpFill/>
            <a:ln w="4929" cap="flat">
              <a:noFill/>
              <a:prstDash val="solid"/>
              <a:miter/>
            </a:ln>
          </p:spPr>
          <p:txBody>
            <a:bodyPr rtlCol="0" anchor="ctr"/>
            <a:lstStyle/>
            <a:p>
              <a:endParaRPr lang="zh-TW" altLang="en-US"/>
            </a:p>
          </p:txBody>
        </p:sp>
      </p:grpSp>
      <p:grpSp>
        <p:nvGrpSpPr>
          <p:cNvPr id="40" name="群組 39">
            <a:extLst>
              <a:ext uri="{FF2B5EF4-FFF2-40B4-BE49-F238E27FC236}">
                <a16:creationId xmlns:a16="http://schemas.microsoft.com/office/drawing/2014/main" id="{92DF8540-46E4-4C3A-AE5F-DAACAB9CF603}"/>
              </a:ext>
            </a:extLst>
          </p:cNvPr>
          <p:cNvGrpSpPr/>
          <p:nvPr/>
        </p:nvGrpSpPr>
        <p:grpSpPr>
          <a:xfrm>
            <a:off x="7248898" y="3386525"/>
            <a:ext cx="552450" cy="438150"/>
            <a:chOff x="5317772" y="5103680"/>
            <a:chExt cx="552450" cy="438150"/>
          </a:xfrm>
          <a:solidFill>
            <a:schemeClr val="bg1"/>
          </a:solidFill>
        </p:grpSpPr>
        <p:sp>
          <p:nvSpPr>
            <p:cNvPr id="41" name="手繪多邊形: 圖案 40">
              <a:extLst>
                <a:ext uri="{FF2B5EF4-FFF2-40B4-BE49-F238E27FC236}">
                  <a16:creationId xmlns:a16="http://schemas.microsoft.com/office/drawing/2014/main" id="{B48E86B8-E111-4ED1-ACE9-6024DBB9CEF3}"/>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42" name="手繪多邊形: 圖案 41">
              <a:extLst>
                <a:ext uri="{FF2B5EF4-FFF2-40B4-BE49-F238E27FC236}">
                  <a16:creationId xmlns:a16="http://schemas.microsoft.com/office/drawing/2014/main" id="{F9646141-E454-4582-80BC-74F66F5BF01A}"/>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43" name="手繪多邊形: 圖案 42">
              <a:extLst>
                <a:ext uri="{FF2B5EF4-FFF2-40B4-BE49-F238E27FC236}">
                  <a16:creationId xmlns:a16="http://schemas.microsoft.com/office/drawing/2014/main" id="{D3375E1B-286D-4805-9F57-856F008A8D9F}"/>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grpSp>
        <p:nvGrpSpPr>
          <p:cNvPr id="44" name="群組 43">
            <a:extLst>
              <a:ext uri="{FF2B5EF4-FFF2-40B4-BE49-F238E27FC236}">
                <a16:creationId xmlns:a16="http://schemas.microsoft.com/office/drawing/2014/main" id="{5F30809F-1429-4431-A1D0-5F25F5275BF6}"/>
              </a:ext>
            </a:extLst>
          </p:cNvPr>
          <p:cNvGrpSpPr/>
          <p:nvPr/>
        </p:nvGrpSpPr>
        <p:grpSpPr>
          <a:xfrm>
            <a:off x="7212940" y="4857242"/>
            <a:ext cx="639438" cy="539478"/>
            <a:chOff x="326187" y="2753138"/>
            <a:chExt cx="1900719" cy="1603595"/>
          </a:xfrm>
          <a:solidFill>
            <a:schemeClr val="bg1"/>
          </a:solidFill>
        </p:grpSpPr>
        <p:sp>
          <p:nvSpPr>
            <p:cNvPr id="45" name="手繪多邊形: 圖案 44">
              <a:extLst>
                <a:ext uri="{FF2B5EF4-FFF2-40B4-BE49-F238E27FC236}">
                  <a16:creationId xmlns:a16="http://schemas.microsoft.com/office/drawing/2014/main" id="{3A1DD61B-903D-4818-BD74-D8ABD0B72A8C}"/>
                </a:ext>
              </a:extLst>
            </p:cNvPr>
            <p:cNvSpPr/>
            <p:nvPr/>
          </p:nvSpPr>
          <p:spPr>
            <a:xfrm>
              <a:off x="1724417" y="2927916"/>
              <a:ext cx="104867" cy="104867"/>
            </a:xfrm>
            <a:custGeom>
              <a:avLst/>
              <a:gdLst>
                <a:gd name="connsiteX0" fmla="*/ 104867 w 104867"/>
                <a:gd name="connsiteY0" fmla="*/ 52434 h 104867"/>
                <a:gd name="connsiteX1" fmla="*/ 52434 w 104867"/>
                <a:gd name="connsiteY1" fmla="*/ 104867 h 104867"/>
                <a:gd name="connsiteX2" fmla="*/ 0 w 104867"/>
                <a:gd name="connsiteY2" fmla="*/ 52434 h 104867"/>
                <a:gd name="connsiteX3" fmla="*/ 52434 w 104867"/>
                <a:gd name="connsiteY3" fmla="*/ 0 h 104867"/>
                <a:gd name="connsiteX4" fmla="*/ 104867 w 104867"/>
                <a:gd name="connsiteY4" fmla="*/ 52434 h 104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7" h="104867">
                  <a:moveTo>
                    <a:pt x="104867" y="52434"/>
                  </a:moveTo>
                  <a:cubicBezTo>
                    <a:pt x="104867" y="81392"/>
                    <a:pt x="81392" y="104867"/>
                    <a:pt x="52434" y="104867"/>
                  </a:cubicBezTo>
                  <a:cubicBezTo>
                    <a:pt x="23475" y="104867"/>
                    <a:pt x="0" y="81392"/>
                    <a:pt x="0" y="52434"/>
                  </a:cubicBezTo>
                  <a:cubicBezTo>
                    <a:pt x="0" y="23475"/>
                    <a:pt x="23475" y="0"/>
                    <a:pt x="52434" y="0"/>
                  </a:cubicBezTo>
                  <a:cubicBezTo>
                    <a:pt x="81392" y="0"/>
                    <a:pt x="104867" y="23475"/>
                    <a:pt x="104867" y="52434"/>
                  </a:cubicBezTo>
                  <a:close/>
                </a:path>
              </a:pathLst>
            </a:custGeom>
            <a:grpFill/>
            <a:ln w="4369" cap="flat">
              <a:noFill/>
              <a:prstDash val="solid"/>
              <a:miter/>
            </a:ln>
          </p:spPr>
          <p:txBody>
            <a:bodyPr rtlCol="0" anchor="ctr"/>
            <a:lstStyle/>
            <a:p>
              <a:endParaRPr lang="zh-TW" altLang="en-US"/>
            </a:p>
          </p:txBody>
        </p:sp>
        <p:sp>
          <p:nvSpPr>
            <p:cNvPr id="46" name="手繪多邊形: 圖案 45">
              <a:extLst>
                <a:ext uri="{FF2B5EF4-FFF2-40B4-BE49-F238E27FC236}">
                  <a16:creationId xmlns:a16="http://schemas.microsoft.com/office/drawing/2014/main" id="{26B73124-C6A4-4F6A-8594-5C15A4A8918B}"/>
                </a:ext>
              </a:extLst>
            </p:cNvPr>
            <p:cNvSpPr/>
            <p:nvPr/>
          </p:nvSpPr>
          <p:spPr>
            <a:xfrm>
              <a:off x="326187" y="2753138"/>
              <a:ext cx="1900719" cy="1603595"/>
            </a:xfrm>
            <a:custGeom>
              <a:avLst/>
              <a:gdLst>
                <a:gd name="connsiteX0" fmla="*/ 1834049 w 1900718"/>
                <a:gd name="connsiteY0" fmla="*/ 209734 h 1603594"/>
                <a:gd name="connsiteX1" fmla="*/ 1616445 w 1900718"/>
                <a:gd name="connsiteY1" fmla="*/ 148304 h 1603594"/>
                <a:gd name="connsiteX2" fmla="*/ 1529567 w 1900718"/>
                <a:gd name="connsiteY2" fmla="*/ 61430 h 1603594"/>
                <a:gd name="connsiteX3" fmla="*/ 1381259 w 1900718"/>
                <a:gd name="connsiteY3" fmla="*/ 0 h 1603594"/>
                <a:gd name="connsiteX4" fmla="*/ 1137355 w 1900718"/>
                <a:gd name="connsiteY4" fmla="*/ 0 h 1603594"/>
                <a:gd name="connsiteX5" fmla="*/ 1135887 w 1900718"/>
                <a:gd name="connsiteY5" fmla="*/ 0 h 1603594"/>
                <a:gd name="connsiteX6" fmla="*/ 987242 w 1900718"/>
                <a:gd name="connsiteY6" fmla="*/ 61426 h 1603594"/>
                <a:gd name="connsiteX7" fmla="*/ 985962 w 1900718"/>
                <a:gd name="connsiteY7" fmla="*/ 62702 h 1603594"/>
                <a:gd name="connsiteX8" fmla="*/ 822312 w 1900718"/>
                <a:gd name="connsiteY8" fmla="*/ 226347 h 1603594"/>
                <a:gd name="connsiteX9" fmla="*/ 769026 w 1900718"/>
                <a:gd name="connsiteY9" fmla="*/ 354993 h 1603594"/>
                <a:gd name="connsiteX10" fmla="*/ 769026 w 1900718"/>
                <a:gd name="connsiteY10" fmla="*/ 409917 h 1603594"/>
                <a:gd name="connsiteX11" fmla="*/ 946470 w 1900718"/>
                <a:gd name="connsiteY11" fmla="*/ 626791 h 1603594"/>
                <a:gd name="connsiteX12" fmla="*/ 978761 w 1900718"/>
                <a:gd name="connsiteY12" fmla="*/ 629203 h 1603594"/>
                <a:gd name="connsiteX13" fmla="*/ 978761 w 1900718"/>
                <a:gd name="connsiteY13" fmla="*/ 643168 h 1603594"/>
                <a:gd name="connsiteX14" fmla="*/ 382980 w 1900718"/>
                <a:gd name="connsiteY14" fmla="*/ 1012157 h 1603594"/>
                <a:gd name="connsiteX15" fmla="*/ 279646 w 1900718"/>
                <a:gd name="connsiteY15" fmla="*/ 1258407 h 1603594"/>
                <a:gd name="connsiteX16" fmla="*/ 309581 w 1900718"/>
                <a:gd name="connsiteY16" fmla="*/ 1398758 h 1603594"/>
                <a:gd name="connsiteX17" fmla="*/ 104867 w 1900718"/>
                <a:gd name="connsiteY17" fmla="*/ 1398230 h 1603594"/>
                <a:gd name="connsiteX18" fmla="*/ 0 w 1900718"/>
                <a:gd name="connsiteY18" fmla="*/ 1503097 h 1603594"/>
                <a:gd name="connsiteX19" fmla="*/ 104867 w 1900718"/>
                <a:gd name="connsiteY19" fmla="*/ 1607964 h 1603594"/>
                <a:gd name="connsiteX20" fmla="*/ 977721 w 1900718"/>
                <a:gd name="connsiteY20" fmla="*/ 1607964 h 1603594"/>
                <a:gd name="connsiteX21" fmla="*/ 1040550 w 1900718"/>
                <a:gd name="connsiteY21" fmla="*/ 1506732 h 1603594"/>
                <a:gd name="connsiteX22" fmla="*/ 940170 w 1900718"/>
                <a:gd name="connsiteY22" fmla="*/ 1415454 h 1603594"/>
                <a:gd name="connsiteX23" fmla="*/ 1038365 w 1900718"/>
                <a:gd name="connsiteY23" fmla="*/ 1328283 h 1603594"/>
                <a:gd name="connsiteX24" fmla="*/ 1118584 w 1900718"/>
                <a:gd name="connsiteY24" fmla="*/ 1328283 h 1603594"/>
                <a:gd name="connsiteX25" fmla="*/ 1118584 w 1900718"/>
                <a:gd name="connsiteY25" fmla="*/ 1538053 h 1603594"/>
                <a:gd name="connsiteX26" fmla="*/ 1188495 w 1900718"/>
                <a:gd name="connsiteY26" fmla="*/ 1607964 h 1603594"/>
                <a:gd name="connsiteX27" fmla="*/ 1448597 w 1900718"/>
                <a:gd name="connsiteY27" fmla="*/ 1607964 h 1603594"/>
                <a:gd name="connsiteX28" fmla="*/ 1509787 w 1900718"/>
                <a:gd name="connsiteY28" fmla="*/ 1503198 h 1603594"/>
                <a:gd name="connsiteX29" fmla="*/ 1354207 w 1900718"/>
                <a:gd name="connsiteY29" fmla="*/ 1400838 h 1603594"/>
                <a:gd name="connsiteX30" fmla="*/ 1369754 w 1900718"/>
                <a:gd name="connsiteY30" fmla="*/ 1276457 h 1603594"/>
                <a:gd name="connsiteX31" fmla="*/ 1532757 w 1900718"/>
                <a:gd name="connsiteY31" fmla="*/ 1039938 h 1603594"/>
                <a:gd name="connsiteX32" fmla="*/ 1398225 w 1900718"/>
                <a:gd name="connsiteY32" fmla="*/ 700701 h 1603594"/>
                <a:gd name="connsiteX33" fmla="*/ 1398225 w 1900718"/>
                <a:gd name="connsiteY33" fmla="*/ 559288 h 1603594"/>
                <a:gd name="connsiteX34" fmla="*/ 1607960 w 1900718"/>
                <a:gd name="connsiteY34" fmla="*/ 559288 h 1603594"/>
                <a:gd name="connsiteX35" fmla="*/ 1819726 w 1900718"/>
                <a:gd name="connsiteY35" fmla="*/ 439381 h 1603594"/>
                <a:gd name="connsiteX36" fmla="*/ 1904061 w 1900718"/>
                <a:gd name="connsiteY36" fmla="*/ 279397 h 1603594"/>
                <a:gd name="connsiteX37" fmla="*/ 1834049 w 1900718"/>
                <a:gd name="connsiteY37" fmla="*/ 209734 h 1603594"/>
                <a:gd name="connsiteX38" fmla="*/ 978455 w 1900718"/>
                <a:gd name="connsiteY38" fmla="*/ 558545 h 1603594"/>
                <a:gd name="connsiteX39" fmla="*/ 838938 w 1900718"/>
                <a:gd name="connsiteY39" fmla="*/ 411696 h 1603594"/>
                <a:gd name="connsiteX40" fmla="*/ 838938 w 1900718"/>
                <a:gd name="connsiteY40" fmla="*/ 355011 h 1603594"/>
                <a:gd name="connsiteX41" fmla="*/ 871744 w 1900718"/>
                <a:gd name="connsiteY41" fmla="*/ 275788 h 1603594"/>
                <a:gd name="connsiteX42" fmla="*/ 1035394 w 1900718"/>
                <a:gd name="connsiteY42" fmla="*/ 112147 h 1603594"/>
                <a:gd name="connsiteX43" fmla="*/ 1118584 w 1900718"/>
                <a:gd name="connsiteY43" fmla="*/ 71677 h 1603594"/>
                <a:gd name="connsiteX44" fmla="*/ 1118584 w 1900718"/>
                <a:gd name="connsiteY44" fmla="*/ 419469 h 1603594"/>
                <a:gd name="connsiteX45" fmla="*/ 978455 w 1900718"/>
                <a:gd name="connsiteY45" fmla="*/ 558545 h 1603594"/>
                <a:gd name="connsiteX46" fmla="*/ 104867 w 1900718"/>
                <a:gd name="connsiteY46" fmla="*/ 1538053 h 1603594"/>
                <a:gd name="connsiteX47" fmla="*/ 69911 w 1900718"/>
                <a:gd name="connsiteY47" fmla="*/ 1503097 h 1603594"/>
                <a:gd name="connsiteX48" fmla="*/ 104679 w 1900718"/>
                <a:gd name="connsiteY48" fmla="*/ 1468141 h 1603594"/>
                <a:gd name="connsiteX49" fmla="*/ 351790 w 1900718"/>
                <a:gd name="connsiteY49" fmla="*/ 1468779 h 1603594"/>
                <a:gd name="connsiteX50" fmla="*/ 421549 w 1900718"/>
                <a:gd name="connsiteY50" fmla="*/ 1538053 h 1603594"/>
                <a:gd name="connsiteX51" fmla="*/ 104867 w 1900718"/>
                <a:gd name="connsiteY51" fmla="*/ 1538053 h 1603594"/>
                <a:gd name="connsiteX52" fmla="*/ 1759786 w 1900718"/>
                <a:gd name="connsiteY52" fmla="*/ 403416 h 1603594"/>
                <a:gd name="connsiteX53" fmla="*/ 1607964 w 1900718"/>
                <a:gd name="connsiteY53" fmla="*/ 489380 h 1603594"/>
                <a:gd name="connsiteX54" fmla="*/ 1429651 w 1900718"/>
                <a:gd name="connsiteY54" fmla="*/ 489380 h 1603594"/>
                <a:gd name="connsiteX55" fmla="*/ 1331220 w 1900718"/>
                <a:gd name="connsiteY55" fmla="*/ 419469 h 1603594"/>
                <a:gd name="connsiteX56" fmla="*/ 1258407 w 1900718"/>
                <a:gd name="connsiteY56" fmla="*/ 419469 h 1603594"/>
                <a:gd name="connsiteX57" fmla="*/ 1328318 w 1900718"/>
                <a:gd name="connsiteY57" fmla="*/ 526110 h 1603594"/>
                <a:gd name="connsiteX58" fmla="*/ 1328318 w 1900718"/>
                <a:gd name="connsiteY58" fmla="*/ 735499 h 1603594"/>
                <a:gd name="connsiteX59" fmla="*/ 1463855 w 1900718"/>
                <a:gd name="connsiteY59" fmla="*/ 1028114 h 1603594"/>
                <a:gd name="connsiteX60" fmla="*/ 1304557 w 1900718"/>
                <a:gd name="connsiteY60" fmla="*/ 1234449 h 1603594"/>
                <a:gd name="connsiteX61" fmla="*/ 1276156 w 1900718"/>
                <a:gd name="connsiteY61" fmla="*/ 1461578 h 1603594"/>
                <a:gd name="connsiteX62" fmla="*/ 1448597 w 1900718"/>
                <a:gd name="connsiteY62" fmla="*/ 1538057 h 1603594"/>
                <a:gd name="connsiteX63" fmla="*/ 1188495 w 1900718"/>
                <a:gd name="connsiteY63" fmla="*/ 1538057 h 1603594"/>
                <a:gd name="connsiteX64" fmla="*/ 1188495 w 1900718"/>
                <a:gd name="connsiteY64" fmla="*/ 1188500 h 1603594"/>
                <a:gd name="connsiteX65" fmla="*/ 1118584 w 1900718"/>
                <a:gd name="connsiteY65" fmla="*/ 1188500 h 1603594"/>
                <a:gd name="connsiteX66" fmla="*/ 1118584 w 1900718"/>
                <a:gd name="connsiteY66" fmla="*/ 1258376 h 1603594"/>
                <a:gd name="connsiteX67" fmla="*/ 1038365 w 1900718"/>
                <a:gd name="connsiteY67" fmla="*/ 1258376 h 1603594"/>
                <a:gd name="connsiteX68" fmla="*/ 977585 w 1900718"/>
                <a:gd name="connsiteY68" fmla="*/ 1272162 h 1603594"/>
                <a:gd name="connsiteX69" fmla="*/ 876354 w 1900718"/>
                <a:gd name="connsiteY69" fmla="*/ 1011226 h 1603594"/>
                <a:gd name="connsiteX70" fmla="*/ 826922 w 1900718"/>
                <a:gd name="connsiteY70" fmla="*/ 1060658 h 1603594"/>
                <a:gd name="connsiteX71" fmla="*/ 865155 w 1900718"/>
                <a:gd name="connsiteY71" fmla="*/ 1408612 h 1603594"/>
                <a:gd name="connsiteX72" fmla="*/ 844194 w 1900718"/>
                <a:gd name="connsiteY72" fmla="*/ 1450047 h 1603594"/>
                <a:gd name="connsiteX73" fmla="*/ 977717 w 1900718"/>
                <a:gd name="connsiteY73" fmla="*/ 1538057 h 1603594"/>
                <a:gd name="connsiteX74" fmla="*/ 628994 w 1900718"/>
                <a:gd name="connsiteY74" fmla="*/ 1538057 h 1603594"/>
                <a:gd name="connsiteX75" fmla="*/ 349929 w 1900718"/>
                <a:gd name="connsiteY75" fmla="*/ 1262178 h 1603594"/>
                <a:gd name="connsiteX76" fmla="*/ 463194 w 1900718"/>
                <a:gd name="connsiteY76" fmla="*/ 1034804 h 1603594"/>
                <a:gd name="connsiteX77" fmla="*/ 1048672 w 1900718"/>
                <a:gd name="connsiteY77" fmla="*/ 683568 h 1603594"/>
                <a:gd name="connsiteX78" fmla="*/ 1048620 w 1900718"/>
                <a:gd name="connsiteY78" fmla="*/ 616375 h 1603594"/>
                <a:gd name="connsiteX79" fmla="*/ 1188495 w 1900718"/>
                <a:gd name="connsiteY79" fmla="*/ 419469 h 1603594"/>
                <a:gd name="connsiteX80" fmla="*/ 1188495 w 1900718"/>
                <a:gd name="connsiteY80" fmla="*/ 69911 h 1603594"/>
                <a:gd name="connsiteX81" fmla="*/ 1381281 w 1900718"/>
                <a:gd name="connsiteY81" fmla="*/ 69911 h 1603594"/>
                <a:gd name="connsiteX82" fmla="*/ 1480140 w 1900718"/>
                <a:gd name="connsiteY82" fmla="*/ 110862 h 1603594"/>
                <a:gd name="connsiteX83" fmla="*/ 1567000 w 1900718"/>
                <a:gd name="connsiteY83" fmla="*/ 197732 h 1603594"/>
                <a:gd name="connsiteX84" fmla="*/ 1752122 w 1900718"/>
                <a:gd name="connsiteY84" fmla="*/ 278409 h 1603594"/>
                <a:gd name="connsiteX85" fmla="*/ 1799504 w 1900718"/>
                <a:gd name="connsiteY85" fmla="*/ 337218 h 1603594"/>
                <a:gd name="connsiteX86" fmla="*/ 1759786 w 1900718"/>
                <a:gd name="connsiteY86" fmla="*/ 403416 h 16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0718" h="1603594">
                  <a:moveTo>
                    <a:pt x="1834049" y="209734"/>
                  </a:moveTo>
                  <a:cubicBezTo>
                    <a:pt x="1753079" y="209734"/>
                    <a:pt x="1683573" y="215432"/>
                    <a:pt x="1616445" y="148304"/>
                  </a:cubicBezTo>
                  <a:lnTo>
                    <a:pt x="1529567" y="61430"/>
                  </a:lnTo>
                  <a:cubicBezTo>
                    <a:pt x="1490225" y="22096"/>
                    <a:pt x="1436891" y="0"/>
                    <a:pt x="1381259" y="0"/>
                  </a:cubicBezTo>
                  <a:lnTo>
                    <a:pt x="1137355" y="0"/>
                  </a:lnTo>
                  <a:lnTo>
                    <a:pt x="1135887" y="0"/>
                  </a:lnTo>
                  <a:cubicBezTo>
                    <a:pt x="1080159" y="0"/>
                    <a:pt x="1026720" y="22083"/>
                    <a:pt x="987242" y="61426"/>
                  </a:cubicBezTo>
                  <a:lnTo>
                    <a:pt x="985962" y="62702"/>
                  </a:lnTo>
                  <a:lnTo>
                    <a:pt x="822312" y="226347"/>
                  </a:lnTo>
                  <a:cubicBezTo>
                    <a:pt x="788191" y="260464"/>
                    <a:pt x="769026" y="306741"/>
                    <a:pt x="769026" y="354993"/>
                  </a:cubicBezTo>
                  <a:lnTo>
                    <a:pt x="769026" y="409917"/>
                  </a:lnTo>
                  <a:cubicBezTo>
                    <a:pt x="769026" y="509445"/>
                    <a:pt x="848018" y="612110"/>
                    <a:pt x="946470" y="626791"/>
                  </a:cubicBezTo>
                  <a:cubicBezTo>
                    <a:pt x="957394" y="628417"/>
                    <a:pt x="968165" y="629203"/>
                    <a:pt x="978761" y="629203"/>
                  </a:cubicBezTo>
                  <a:lnTo>
                    <a:pt x="978761" y="643168"/>
                  </a:lnTo>
                  <a:cubicBezTo>
                    <a:pt x="806473" y="742460"/>
                    <a:pt x="452974" y="942687"/>
                    <a:pt x="382980" y="1012157"/>
                  </a:cubicBezTo>
                  <a:cubicBezTo>
                    <a:pt x="324075" y="1071083"/>
                    <a:pt x="279646" y="1164245"/>
                    <a:pt x="279646" y="1258407"/>
                  </a:cubicBezTo>
                  <a:cubicBezTo>
                    <a:pt x="279646" y="1300437"/>
                    <a:pt x="285143" y="1343183"/>
                    <a:pt x="309581" y="1398758"/>
                  </a:cubicBezTo>
                  <a:lnTo>
                    <a:pt x="104867" y="1398230"/>
                  </a:lnTo>
                  <a:cubicBezTo>
                    <a:pt x="46954" y="1398230"/>
                    <a:pt x="0" y="1445184"/>
                    <a:pt x="0" y="1503097"/>
                  </a:cubicBezTo>
                  <a:cubicBezTo>
                    <a:pt x="0" y="1561010"/>
                    <a:pt x="46954" y="1607964"/>
                    <a:pt x="104867" y="1607964"/>
                  </a:cubicBezTo>
                  <a:lnTo>
                    <a:pt x="977721" y="1607964"/>
                  </a:lnTo>
                  <a:cubicBezTo>
                    <a:pt x="1029656" y="1607964"/>
                    <a:pt x="1065656" y="1552192"/>
                    <a:pt x="1040550" y="1506732"/>
                  </a:cubicBezTo>
                  <a:cubicBezTo>
                    <a:pt x="1018191" y="1466262"/>
                    <a:pt x="982859" y="1433981"/>
                    <a:pt x="940170" y="1415454"/>
                  </a:cubicBezTo>
                  <a:cubicBezTo>
                    <a:pt x="964184" y="1367757"/>
                    <a:pt x="978127" y="1328283"/>
                    <a:pt x="1038365" y="1328283"/>
                  </a:cubicBezTo>
                  <a:lnTo>
                    <a:pt x="1118584" y="1328283"/>
                  </a:lnTo>
                  <a:lnTo>
                    <a:pt x="1118584" y="1538053"/>
                  </a:lnTo>
                  <a:cubicBezTo>
                    <a:pt x="1118584" y="1576661"/>
                    <a:pt x="1149887" y="1607964"/>
                    <a:pt x="1188495" y="1607964"/>
                  </a:cubicBezTo>
                  <a:lnTo>
                    <a:pt x="1448597" y="1607964"/>
                  </a:lnTo>
                  <a:cubicBezTo>
                    <a:pt x="1502210" y="1607964"/>
                    <a:pt x="1536856" y="1549492"/>
                    <a:pt x="1509787" y="1503198"/>
                  </a:cubicBezTo>
                  <a:cubicBezTo>
                    <a:pt x="1477562" y="1448059"/>
                    <a:pt x="1420658" y="1409114"/>
                    <a:pt x="1354207" y="1400838"/>
                  </a:cubicBezTo>
                  <a:lnTo>
                    <a:pt x="1369754" y="1276457"/>
                  </a:lnTo>
                  <a:cubicBezTo>
                    <a:pt x="1453796" y="1224871"/>
                    <a:pt x="1515720" y="1139160"/>
                    <a:pt x="1532757" y="1039938"/>
                  </a:cubicBezTo>
                  <a:cubicBezTo>
                    <a:pt x="1556584" y="901098"/>
                    <a:pt x="1497478" y="775707"/>
                    <a:pt x="1398225" y="700701"/>
                  </a:cubicBezTo>
                  <a:lnTo>
                    <a:pt x="1398225" y="559288"/>
                  </a:lnTo>
                  <a:lnTo>
                    <a:pt x="1607960" y="559288"/>
                  </a:lnTo>
                  <a:cubicBezTo>
                    <a:pt x="1684871" y="559288"/>
                    <a:pt x="1780161" y="505329"/>
                    <a:pt x="1819726" y="439381"/>
                  </a:cubicBezTo>
                  <a:cubicBezTo>
                    <a:pt x="1836404" y="411600"/>
                    <a:pt x="1904232" y="310853"/>
                    <a:pt x="1904061" y="279397"/>
                  </a:cubicBezTo>
                  <a:cubicBezTo>
                    <a:pt x="1903873" y="243078"/>
                    <a:pt x="1874808" y="209734"/>
                    <a:pt x="1834049" y="209734"/>
                  </a:cubicBezTo>
                  <a:close/>
                  <a:moveTo>
                    <a:pt x="978455" y="558545"/>
                  </a:moveTo>
                  <a:cubicBezTo>
                    <a:pt x="892979" y="558545"/>
                    <a:pt x="838938" y="486138"/>
                    <a:pt x="838938" y="411696"/>
                  </a:cubicBezTo>
                  <a:lnTo>
                    <a:pt x="838938" y="355011"/>
                  </a:lnTo>
                  <a:cubicBezTo>
                    <a:pt x="838938" y="325949"/>
                    <a:pt x="850032" y="297491"/>
                    <a:pt x="871744" y="275788"/>
                  </a:cubicBezTo>
                  <a:lnTo>
                    <a:pt x="1035394" y="112147"/>
                  </a:lnTo>
                  <a:cubicBezTo>
                    <a:pt x="1057359" y="90186"/>
                    <a:pt x="1086840" y="75570"/>
                    <a:pt x="1118584" y="71677"/>
                  </a:cubicBezTo>
                  <a:lnTo>
                    <a:pt x="1118584" y="419469"/>
                  </a:lnTo>
                  <a:cubicBezTo>
                    <a:pt x="1118584" y="494252"/>
                    <a:pt x="1058364" y="558545"/>
                    <a:pt x="978455" y="558545"/>
                  </a:cubicBezTo>
                  <a:close/>
                  <a:moveTo>
                    <a:pt x="104867" y="1538053"/>
                  </a:moveTo>
                  <a:cubicBezTo>
                    <a:pt x="85598" y="1538053"/>
                    <a:pt x="69911" y="1522371"/>
                    <a:pt x="69911" y="1503097"/>
                  </a:cubicBezTo>
                  <a:cubicBezTo>
                    <a:pt x="69911" y="1483823"/>
                    <a:pt x="85598" y="1468141"/>
                    <a:pt x="104679" y="1468141"/>
                  </a:cubicBezTo>
                  <a:cubicBezTo>
                    <a:pt x="357855" y="1468797"/>
                    <a:pt x="295075" y="1468631"/>
                    <a:pt x="351790" y="1468779"/>
                  </a:cubicBezTo>
                  <a:cubicBezTo>
                    <a:pt x="377684" y="1502782"/>
                    <a:pt x="381896" y="1508533"/>
                    <a:pt x="421549" y="1538053"/>
                  </a:cubicBezTo>
                  <a:lnTo>
                    <a:pt x="104867" y="1538053"/>
                  </a:lnTo>
                  <a:close/>
                  <a:moveTo>
                    <a:pt x="1759786" y="403416"/>
                  </a:moveTo>
                  <a:cubicBezTo>
                    <a:pt x="1731415" y="450693"/>
                    <a:pt x="1663089" y="489380"/>
                    <a:pt x="1607964" y="489380"/>
                  </a:cubicBezTo>
                  <a:lnTo>
                    <a:pt x="1429651" y="489380"/>
                  </a:lnTo>
                  <a:cubicBezTo>
                    <a:pt x="1384147" y="489380"/>
                    <a:pt x="1345709" y="460070"/>
                    <a:pt x="1331220" y="419469"/>
                  </a:cubicBezTo>
                  <a:lnTo>
                    <a:pt x="1258407" y="419469"/>
                  </a:lnTo>
                  <a:cubicBezTo>
                    <a:pt x="1267351" y="463369"/>
                    <a:pt x="1293157" y="500863"/>
                    <a:pt x="1328318" y="526110"/>
                  </a:cubicBezTo>
                  <a:lnTo>
                    <a:pt x="1328318" y="735499"/>
                  </a:lnTo>
                  <a:cubicBezTo>
                    <a:pt x="1429021" y="811624"/>
                    <a:pt x="1486130" y="898332"/>
                    <a:pt x="1463855" y="1028114"/>
                  </a:cubicBezTo>
                  <a:cubicBezTo>
                    <a:pt x="1446158" y="1131168"/>
                    <a:pt x="1383819" y="1185795"/>
                    <a:pt x="1304557" y="1234449"/>
                  </a:cubicBezTo>
                  <a:cubicBezTo>
                    <a:pt x="1287761" y="1368815"/>
                    <a:pt x="1282675" y="1409446"/>
                    <a:pt x="1276156" y="1461578"/>
                  </a:cubicBezTo>
                  <a:cubicBezTo>
                    <a:pt x="1346666" y="1470357"/>
                    <a:pt x="1410176" y="1470492"/>
                    <a:pt x="1448597" y="1538057"/>
                  </a:cubicBezTo>
                  <a:cubicBezTo>
                    <a:pt x="1302407" y="1538057"/>
                    <a:pt x="1334357" y="1538057"/>
                    <a:pt x="1188495" y="1538057"/>
                  </a:cubicBezTo>
                  <a:cubicBezTo>
                    <a:pt x="1188495" y="1370453"/>
                    <a:pt x="1188495" y="1356943"/>
                    <a:pt x="1188495" y="1188500"/>
                  </a:cubicBezTo>
                  <a:lnTo>
                    <a:pt x="1118584" y="1188500"/>
                  </a:lnTo>
                  <a:lnTo>
                    <a:pt x="1118584" y="1258376"/>
                  </a:lnTo>
                  <a:cubicBezTo>
                    <a:pt x="1100066" y="1258376"/>
                    <a:pt x="1085332" y="1258376"/>
                    <a:pt x="1038365" y="1258376"/>
                  </a:cubicBezTo>
                  <a:cubicBezTo>
                    <a:pt x="1016788" y="1258376"/>
                    <a:pt x="996667" y="1264100"/>
                    <a:pt x="977585" y="1272162"/>
                  </a:cubicBezTo>
                  <a:cubicBezTo>
                    <a:pt x="981016" y="1177161"/>
                    <a:pt x="946641" y="1081522"/>
                    <a:pt x="876354" y="1011226"/>
                  </a:cubicBezTo>
                  <a:lnTo>
                    <a:pt x="826922" y="1060658"/>
                  </a:lnTo>
                  <a:cubicBezTo>
                    <a:pt x="930574" y="1164363"/>
                    <a:pt x="924230" y="1316066"/>
                    <a:pt x="865155" y="1408612"/>
                  </a:cubicBezTo>
                  <a:lnTo>
                    <a:pt x="844194" y="1450047"/>
                  </a:lnTo>
                  <a:cubicBezTo>
                    <a:pt x="898577" y="1473629"/>
                    <a:pt x="950700" y="1488354"/>
                    <a:pt x="977717" y="1538057"/>
                  </a:cubicBezTo>
                  <a:lnTo>
                    <a:pt x="628994" y="1538057"/>
                  </a:lnTo>
                  <a:cubicBezTo>
                    <a:pt x="474096" y="1537917"/>
                    <a:pt x="351768" y="1413152"/>
                    <a:pt x="349929" y="1262178"/>
                  </a:cubicBezTo>
                  <a:cubicBezTo>
                    <a:pt x="348443" y="1178537"/>
                    <a:pt x="386388" y="1092018"/>
                    <a:pt x="463194" y="1034804"/>
                  </a:cubicBezTo>
                  <a:cubicBezTo>
                    <a:pt x="540141" y="977489"/>
                    <a:pt x="965534" y="731475"/>
                    <a:pt x="1048672" y="683568"/>
                  </a:cubicBezTo>
                  <a:cubicBezTo>
                    <a:pt x="1048672" y="664557"/>
                    <a:pt x="1048707" y="634442"/>
                    <a:pt x="1048620" y="616375"/>
                  </a:cubicBezTo>
                  <a:cubicBezTo>
                    <a:pt x="1129918" y="587492"/>
                    <a:pt x="1188495" y="510673"/>
                    <a:pt x="1188495" y="419469"/>
                  </a:cubicBezTo>
                  <a:lnTo>
                    <a:pt x="1188495" y="69911"/>
                  </a:lnTo>
                  <a:lnTo>
                    <a:pt x="1381281" y="69911"/>
                  </a:lnTo>
                  <a:cubicBezTo>
                    <a:pt x="1418369" y="69911"/>
                    <a:pt x="1453923" y="84641"/>
                    <a:pt x="1480140" y="110862"/>
                  </a:cubicBezTo>
                  <a:lnTo>
                    <a:pt x="1567000" y="197732"/>
                  </a:lnTo>
                  <a:cubicBezTo>
                    <a:pt x="1616786" y="247517"/>
                    <a:pt x="1682245" y="275281"/>
                    <a:pt x="1752122" y="278409"/>
                  </a:cubicBezTo>
                  <a:cubicBezTo>
                    <a:pt x="1759511" y="303827"/>
                    <a:pt x="1776700" y="324796"/>
                    <a:pt x="1799504" y="337218"/>
                  </a:cubicBezTo>
                  <a:lnTo>
                    <a:pt x="1759786" y="403416"/>
                  </a:lnTo>
                  <a:close/>
                </a:path>
              </a:pathLst>
            </a:custGeom>
            <a:grpFill/>
            <a:ln w="4369" cap="flat">
              <a:noFill/>
              <a:prstDash val="solid"/>
              <a:miter/>
            </a:ln>
          </p:spPr>
          <p:txBody>
            <a:bodyPr rtlCol="0" anchor="ctr"/>
            <a:lstStyle/>
            <a:p>
              <a:endParaRPr lang="zh-TW" altLang="en-US"/>
            </a:p>
          </p:txBody>
        </p:sp>
      </p:grpSp>
      <p:sp>
        <p:nvSpPr>
          <p:cNvPr id="47" name="頁尾版面配置區 46">
            <a:extLst>
              <a:ext uri="{FF2B5EF4-FFF2-40B4-BE49-F238E27FC236}">
                <a16:creationId xmlns:a16="http://schemas.microsoft.com/office/drawing/2014/main" id="{4223281F-FF17-437A-833B-FC9C6DA8CF95}"/>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49" name="矩形 48">
            <a:extLst>
              <a:ext uri="{FF2B5EF4-FFF2-40B4-BE49-F238E27FC236}">
                <a16:creationId xmlns:a16="http://schemas.microsoft.com/office/drawing/2014/main" id="{A00A2245-ACD2-490B-A70C-6FBBDAB79D93}"/>
              </a:ext>
            </a:extLst>
          </p:cNvPr>
          <p:cNvSpPr/>
          <p:nvPr/>
        </p:nvSpPr>
        <p:spPr>
          <a:xfrm>
            <a:off x="1157512" y="548388"/>
            <a:ext cx="5234517" cy="769441"/>
          </a:xfrm>
          <a:prstGeom prst="rect">
            <a:avLst/>
          </a:prstGeom>
        </p:spPr>
        <p:txBody>
          <a:bodyPr wrap="square">
            <a:spAutoFit/>
          </a:bodyPr>
          <a:lstStyle/>
          <a:p>
            <a:r>
              <a:rPr lang="en-US" altLang="zh-TW" sz="4400" dirty="0">
                <a:solidFill>
                  <a:schemeClr val="bg1"/>
                </a:solidFill>
              </a:rPr>
              <a:t>Morph Template 38</a:t>
            </a:r>
            <a:endParaRPr lang="zh-TW" altLang="en-US" sz="4400" dirty="0"/>
          </a:p>
        </p:txBody>
      </p:sp>
      <p:pic>
        <p:nvPicPr>
          <p:cNvPr id="51" name="圖片版面配置區 5" descr="一張含有 桌, 咖啡, 室內, 杯子 的圖片&#10;&#10;自動產生的描述">
            <a:extLst>
              <a:ext uri="{FF2B5EF4-FFF2-40B4-BE49-F238E27FC236}">
                <a16:creationId xmlns:a16="http://schemas.microsoft.com/office/drawing/2014/main" id="{56E5230C-C111-4737-9757-42351EBD373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73648" y="2069274"/>
            <a:ext cx="4061012" cy="3980330"/>
          </a:xfrm>
          <a:custGeom>
            <a:avLst/>
            <a:gdLst>
              <a:gd name="connsiteX0" fmla="*/ 1425388 w 4061012"/>
              <a:gd name="connsiteY0" fmla="*/ 322730 h 3980330"/>
              <a:gd name="connsiteX1" fmla="*/ 2635624 w 4061012"/>
              <a:gd name="connsiteY1" fmla="*/ 322730 h 3980330"/>
              <a:gd name="connsiteX2" fmla="*/ 2635624 w 4061012"/>
              <a:gd name="connsiteY2" fmla="*/ 3980330 h 3980330"/>
              <a:gd name="connsiteX3" fmla="*/ 1425388 w 4061012"/>
              <a:gd name="connsiteY3" fmla="*/ 3980330 h 3980330"/>
              <a:gd name="connsiteX4" fmla="*/ 2850776 w 4061012"/>
              <a:gd name="connsiteY4" fmla="*/ 0 h 3980330"/>
              <a:gd name="connsiteX5" fmla="*/ 4061012 w 4061012"/>
              <a:gd name="connsiteY5" fmla="*/ 0 h 3980330"/>
              <a:gd name="connsiteX6" fmla="*/ 4061012 w 4061012"/>
              <a:gd name="connsiteY6" fmla="*/ 3657600 h 3980330"/>
              <a:gd name="connsiteX7" fmla="*/ 2850776 w 4061012"/>
              <a:gd name="connsiteY7" fmla="*/ 3657600 h 3980330"/>
              <a:gd name="connsiteX8" fmla="*/ 0 w 4061012"/>
              <a:gd name="connsiteY8" fmla="*/ 0 h 3980330"/>
              <a:gd name="connsiteX9" fmla="*/ 1210236 w 4061012"/>
              <a:gd name="connsiteY9" fmla="*/ 0 h 3980330"/>
              <a:gd name="connsiteX10" fmla="*/ 1210236 w 4061012"/>
              <a:gd name="connsiteY10" fmla="*/ 3657600 h 3980330"/>
              <a:gd name="connsiteX11" fmla="*/ 0 w 4061012"/>
              <a:gd name="connsiteY11" fmla="*/ 3657600 h 398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012" h="3980330">
                <a:moveTo>
                  <a:pt x="1425388" y="322730"/>
                </a:moveTo>
                <a:lnTo>
                  <a:pt x="2635624" y="322730"/>
                </a:lnTo>
                <a:lnTo>
                  <a:pt x="2635624" y="3980330"/>
                </a:lnTo>
                <a:lnTo>
                  <a:pt x="1425388" y="3980330"/>
                </a:lnTo>
                <a:close/>
                <a:moveTo>
                  <a:pt x="2850776" y="0"/>
                </a:moveTo>
                <a:lnTo>
                  <a:pt x="4061012" y="0"/>
                </a:lnTo>
                <a:lnTo>
                  <a:pt x="4061012" y="3657600"/>
                </a:lnTo>
                <a:lnTo>
                  <a:pt x="2850776" y="3657600"/>
                </a:lnTo>
                <a:close/>
                <a:moveTo>
                  <a:pt x="0" y="0"/>
                </a:moveTo>
                <a:lnTo>
                  <a:pt x="1210236" y="0"/>
                </a:lnTo>
                <a:lnTo>
                  <a:pt x="1210236" y="3657600"/>
                </a:lnTo>
                <a:lnTo>
                  <a:pt x="0" y="3657600"/>
                </a:lnTo>
                <a:close/>
              </a:path>
            </a:pathLst>
          </a:custGeom>
        </p:spPr>
      </p:pic>
    </p:spTree>
    <p:extLst>
      <p:ext uri="{BB962C8B-B14F-4D97-AF65-F5344CB8AC3E}">
        <p14:creationId xmlns:p14="http://schemas.microsoft.com/office/powerpoint/2010/main" val="636993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A4AD116-6DCE-40DC-91B8-2B6BCFD78278}"/>
              </a:ext>
            </a:extLst>
          </p:cNvPr>
          <p:cNvSpPr/>
          <p:nvPr/>
        </p:nvSpPr>
        <p:spPr>
          <a:xfrm rot="10800000" flipH="1">
            <a:off x="1140716" y="14233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8FD273FE-FD32-4BF0-851A-51723778D723}"/>
              </a:ext>
            </a:extLst>
          </p:cNvPr>
          <p:cNvSpPr/>
          <p:nvPr/>
        </p:nvSpPr>
        <p:spPr>
          <a:xfrm rot="10800000" flipH="1">
            <a:off x="1140716" y="33628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noFill/>
              </a:rPr>
              <a:t>1</a:t>
            </a:r>
            <a:endParaRPr lang="zh-TW" altLang="en-US" dirty="0">
              <a:noFill/>
            </a:endParaRPr>
          </a:p>
        </p:txBody>
      </p:sp>
      <p:sp>
        <p:nvSpPr>
          <p:cNvPr id="6" name="矩形 5">
            <a:extLst>
              <a:ext uri="{FF2B5EF4-FFF2-40B4-BE49-F238E27FC236}">
                <a16:creationId xmlns:a16="http://schemas.microsoft.com/office/drawing/2014/main" id="{6DC8BF28-D75B-469F-9229-C36C4BC098DB}"/>
              </a:ext>
            </a:extLst>
          </p:cNvPr>
          <p:cNvSpPr/>
          <p:nvPr/>
        </p:nvSpPr>
        <p:spPr>
          <a:xfrm rot="10800000" flipH="1">
            <a:off x="1140716" y="53023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0BE5F922-D917-4016-8959-2D2393A5E0A5}"/>
              </a:ext>
            </a:extLst>
          </p:cNvPr>
          <p:cNvSpPr/>
          <p:nvPr/>
        </p:nvSpPr>
        <p:spPr>
          <a:xfrm rot="10800000" flipH="1">
            <a:off x="1055127" y="13377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13B07E83-86F4-44EA-B291-708957C64259}"/>
              </a:ext>
            </a:extLst>
          </p:cNvPr>
          <p:cNvSpPr/>
          <p:nvPr/>
        </p:nvSpPr>
        <p:spPr>
          <a:xfrm rot="10800000" flipH="1">
            <a:off x="1055127" y="32772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noFill/>
              </a:rPr>
              <a:t>1</a:t>
            </a:r>
            <a:endParaRPr lang="zh-TW" altLang="en-US" dirty="0">
              <a:noFill/>
            </a:endParaRPr>
          </a:p>
        </p:txBody>
      </p:sp>
      <p:sp>
        <p:nvSpPr>
          <p:cNvPr id="9" name="矩形 8">
            <a:extLst>
              <a:ext uri="{FF2B5EF4-FFF2-40B4-BE49-F238E27FC236}">
                <a16:creationId xmlns:a16="http://schemas.microsoft.com/office/drawing/2014/main" id="{D65D9027-504F-46E5-9BC9-2ED114758FD1}"/>
              </a:ext>
            </a:extLst>
          </p:cNvPr>
          <p:cNvSpPr/>
          <p:nvPr/>
        </p:nvSpPr>
        <p:spPr>
          <a:xfrm rot="10800000" flipH="1">
            <a:off x="1055127" y="52167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D7910DAE-2ADD-4C38-A5A2-2D56DAF71F82}"/>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0" name="矩形 9">
            <a:extLst>
              <a:ext uri="{FF2B5EF4-FFF2-40B4-BE49-F238E27FC236}">
                <a16:creationId xmlns:a16="http://schemas.microsoft.com/office/drawing/2014/main" id="{D7786A96-099D-4C87-8C93-767595D7A75D}"/>
              </a:ext>
            </a:extLst>
          </p:cNvPr>
          <p:cNvSpPr/>
          <p:nvPr/>
        </p:nvSpPr>
        <p:spPr>
          <a:xfrm>
            <a:off x="5591527" y="399532"/>
            <a:ext cx="5234517" cy="769441"/>
          </a:xfrm>
          <a:prstGeom prst="rect">
            <a:avLst/>
          </a:prstGeom>
        </p:spPr>
        <p:txBody>
          <a:bodyPr wrap="square">
            <a:spAutoFit/>
          </a:bodyPr>
          <a:lstStyle/>
          <a:p>
            <a:r>
              <a:rPr lang="en-US" altLang="zh-TW" sz="4400" dirty="0">
                <a:solidFill>
                  <a:schemeClr val="bg1"/>
                </a:solidFill>
              </a:rPr>
              <a:t>Morph Template 03</a:t>
            </a:r>
            <a:endParaRPr lang="zh-TW" altLang="en-US" sz="4400" dirty="0"/>
          </a:p>
        </p:txBody>
      </p:sp>
      <p:grpSp>
        <p:nvGrpSpPr>
          <p:cNvPr id="43" name="群組 42">
            <a:extLst>
              <a:ext uri="{FF2B5EF4-FFF2-40B4-BE49-F238E27FC236}">
                <a16:creationId xmlns:a16="http://schemas.microsoft.com/office/drawing/2014/main" id="{C746C5EB-C37F-4BDD-B725-3A5C8447F31E}"/>
              </a:ext>
            </a:extLst>
          </p:cNvPr>
          <p:cNvGrpSpPr/>
          <p:nvPr/>
        </p:nvGrpSpPr>
        <p:grpSpPr>
          <a:xfrm>
            <a:off x="1292281" y="5461738"/>
            <a:ext cx="603762" cy="603762"/>
            <a:chOff x="9941190" y="5485240"/>
            <a:chExt cx="1230119" cy="1230119"/>
          </a:xfrm>
        </p:grpSpPr>
        <p:sp>
          <p:nvSpPr>
            <p:cNvPr id="44" name="手繪多邊形: 圖案 43">
              <a:extLst>
                <a:ext uri="{FF2B5EF4-FFF2-40B4-BE49-F238E27FC236}">
                  <a16:creationId xmlns:a16="http://schemas.microsoft.com/office/drawing/2014/main" id="{1C9841DF-897A-4CD2-AFBB-083205E9A4DF}"/>
                </a:ext>
              </a:extLst>
            </p:cNvPr>
            <p:cNvSpPr/>
            <p:nvPr/>
          </p:nvSpPr>
          <p:spPr>
            <a:xfrm>
              <a:off x="10105207" y="5485240"/>
              <a:ext cx="899525" cy="1066103"/>
            </a:xfrm>
            <a:custGeom>
              <a:avLst/>
              <a:gdLst>
                <a:gd name="connsiteX0" fmla="*/ 471544 w 899524"/>
                <a:gd name="connsiteY0" fmla="*/ 164526 h 1066103"/>
                <a:gd name="connsiteX1" fmla="*/ 471544 w 899524"/>
                <a:gd name="connsiteY1" fmla="*/ 41004 h 1066103"/>
                <a:gd name="connsiteX2" fmla="*/ 574054 w 899524"/>
                <a:gd name="connsiteY2" fmla="*/ 41004 h 1066103"/>
                <a:gd name="connsiteX3" fmla="*/ 594556 w 899524"/>
                <a:gd name="connsiteY3" fmla="*/ 20502 h 1066103"/>
                <a:gd name="connsiteX4" fmla="*/ 574054 w 899524"/>
                <a:gd name="connsiteY4" fmla="*/ 0 h 1066103"/>
                <a:gd name="connsiteX5" fmla="*/ 328031 w 899524"/>
                <a:gd name="connsiteY5" fmla="*/ 0 h 1066103"/>
                <a:gd name="connsiteX6" fmla="*/ 307529 w 899524"/>
                <a:gd name="connsiteY6" fmla="*/ 20502 h 1066103"/>
                <a:gd name="connsiteX7" fmla="*/ 328031 w 899524"/>
                <a:gd name="connsiteY7" fmla="*/ 41004 h 1066103"/>
                <a:gd name="connsiteX8" fmla="*/ 430540 w 899524"/>
                <a:gd name="connsiteY8" fmla="*/ 41004 h 1066103"/>
                <a:gd name="connsiteX9" fmla="*/ 430540 w 899524"/>
                <a:gd name="connsiteY9" fmla="*/ 164526 h 1066103"/>
                <a:gd name="connsiteX10" fmla="*/ 119 w 899524"/>
                <a:gd name="connsiteY10" fmla="*/ 625361 h 1066103"/>
                <a:gd name="connsiteX11" fmla="*/ 451042 w 899524"/>
                <a:gd name="connsiteY11" fmla="*/ 1066153 h 1066103"/>
                <a:gd name="connsiteX12" fmla="*/ 901966 w 899524"/>
                <a:gd name="connsiteY12" fmla="*/ 625361 h 1066103"/>
                <a:gd name="connsiteX13" fmla="*/ 471544 w 899524"/>
                <a:gd name="connsiteY13" fmla="*/ 164526 h 1066103"/>
                <a:gd name="connsiteX14" fmla="*/ 861082 w 899524"/>
                <a:gd name="connsiteY14" fmla="*/ 615060 h 1066103"/>
                <a:gd name="connsiteX15" fmla="*/ 844805 w 899524"/>
                <a:gd name="connsiteY15" fmla="*/ 728391 h 1066103"/>
                <a:gd name="connsiteX16" fmla="*/ 754598 w 899524"/>
                <a:gd name="connsiteY16" fmla="*/ 785332 h 1066103"/>
                <a:gd name="connsiteX17" fmla="*/ 779074 w 899524"/>
                <a:gd name="connsiteY17" fmla="*/ 615060 h 1066103"/>
                <a:gd name="connsiteX18" fmla="*/ 779074 w 899524"/>
                <a:gd name="connsiteY18" fmla="*/ 614359 h 1066103"/>
                <a:gd name="connsiteX19" fmla="*/ 857989 w 899524"/>
                <a:gd name="connsiteY19" fmla="*/ 566678 h 1066103"/>
                <a:gd name="connsiteX20" fmla="*/ 861082 w 899524"/>
                <a:gd name="connsiteY20" fmla="*/ 615060 h 1066103"/>
                <a:gd name="connsiteX21" fmla="*/ 41003 w 899524"/>
                <a:gd name="connsiteY21" fmla="*/ 615060 h 1066103"/>
                <a:gd name="connsiteX22" fmla="*/ 44136 w 899524"/>
                <a:gd name="connsiteY22" fmla="*/ 566548 h 1066103"/>
                <a:gd name="connsiteX23" fmla="*/ 123011 w 899524"/>
                <a:gd name="connsiteY23" fmla="*/ 614038 h 1066103"/>
                <a:gd name="connsiteX24" fmla="*/ 123011 w 899524"/>
                <a:gd name="connsiteY24" fmla="*/ 615060 h 1066103"/>
                <a:gd name="connsiteX25" fmla="*/ 147617 w 899524"/>
                <a:gd name="connsiteY25" fmla="*/ 785332 h 1066103"/>
                <a:gd name="connsiteX26" fmla="*/ 57400 w 899524"/>
                <a:gd name="connsiteY26" fmla="*/ 728391 h 1066103"/>
                <a:gd name="connsiteX27" fmla="*/ 41003 w 899524"/>
                <a:gd name="connsiteY27" fmla="*/ 615060 h 1066103"/>
                <a:gd name="connsiteX28" fmla="*/ 112940 w 899524"/>
                <a:gd name="connsiteY28" fmla="*/ 383531 h 1066103"/>
                <a:gd name="connsiteX29" fmla="*/ 161492 w 899524"/>
                <a:gd name="connsiteY29" fmla="*/ 404033 h 1066103"/>
                <a:gd name="connsiteX30" fmla="*/ 124813 w 899524"/>
                <a:gd name="connsiteY30" fmla="*/ 569731 h 1066103"/>
                <a:gd name="connsiteX31" fmla="*/ 52795 w 899524"/>
                <a:gd name="connsiteY31" fmla="*/ 519197 h 1066103"/>
                <a:gd name="connsiteX32" fmla="*/ 112940 w 899524"/>
                <a:gd name="connsiteY32" fmla="*/ 383531 h 1066103"/>
                <a:gd name="connsiteX33" fmla="*/ 849290 w 899524"/>
                <a:gd name="connsiteY33" fmla="*/ 519197 h 1066103"/>
                <a:gd name="connsiteX34" fmla="*/ 777252 w 899524"/>
                <a:gd name="connsiteY34" fmla="*/ 569731 h 1066103"/>
                <a:gd name="connsiteX35" fmla="*/ 740713 w 899524"/>
                <a:gd name="connsiteY35" fmla="*/ 403993 h 1066103"/>
                <a:gd name="connsiteX36" fmla="*/ 789165 w 899524"/>
                <a:gd name="connsiteY36" fmla="*/ 383491 h 1066103"/>
                <a:gd name="connsiteX37" fmla="*/ 849290 w 899524"/>
                <a:gd name="connsiteY37" fmla="*/ 519197 h 1066103"/>
                <a:gd name="connsiteX38" fmla="*/ 451042 w 899524"/>
                <a:gd name="connsiteY38" fmla="*/ 1025099 h 1066103"/>
                <a:gd name="connsiteX39" fmla="*/ 358784 w 899524"/>
                <a:gd name="connsiteY39" fmla="*/ 876850 h 1066103"/>
                <a:gd name="connsiteX40" fmla="*/ 451042 w 899524"/>
                <a:gd name="connsiteY40" fmla="*/ 881585 h 1066103"/>
                <a:gd name="connsiteX41" fmla="*/ 543301 w 899524"/>
                <a:gd name="connsiteY41" fmla="*/ 876850 h 1066103"/>
                <a:gd name="connsiteX42" fmla="*/ 451042 w 899524"/>
                <a:gd name="connsiteY42" fmla="*/ 1025099 h 1066103"/>
                <a:gd name="connsiteX43" fmla="*/ 451042 w 899524"/>
                <a:gd name="connsiteY43" fmla="*/ 205020 h 1066103"/>
                <a:gd name="connsiteX44" fmla="*/ 554824 w 899524"/>
                <a:gd name="connsiteY44" fmla="*/ 403893 h 1066103"/>
                <a:gd name="connsiteX45" fmla="*/ 347261 w 899524"/>
                <a:gd name="connsiteY45" fmla="*/ 403893 h 1066103"/>
                <a:gd name="connsiteX46" fmla="*/ 451042 w 899524"/>
                <a:gd name="connsiteY46" fmla="*/ 205020 h 1066103"/>
                <a:gd name="connsiteX47" fmla="*/ 328031 w 899524"/>
                <a:gd name="connsiteY47" fmla="*/ 615060 h 1066103"/>
                <a:gd name="connsiteX48" fmla="*/ 340334 w 899524"/>
                <a:gd name="connsiteY48" fmla="*/ 444487 h 1066103"/>
                <a:gd name="connsiteX49" fmla="*/ 451042 w 899524"/>
                <a:gd name="connsiteY49" fmla="*/ 451044 h 1066103"/>
                <a:gd name="connsiteX50" fmla="*/ 561751 w 899524"/>
                <a:gd name="connsiteY50" fmla="*/ 444487 h 1066103"/>
                <a:gd name="connsiteX51" fmla="*/ 574054 w 899524"/>
                <a:gd name="connsiteY51" fmla="*/ 615060 h 1066103"/>
                <a:gd name="connsiteX52" fmla="*/ 573854 w 899524"/>
                <a:gd name="connsiteY52" fmla="*/ 627363 h 1066103"/>
                <a:gd name="connsiteX53" fmla="*/ 328231 w 899524"/>
                <a:gd name="connsiteY53" fmla="*/ 627363 h 1066103"/>
                <a:gd name="connsiteX54" fmla="*/ 328031 w 899524"/>
                <a:gd name="connsiteY54" fmla="*/ 615060 h 1066103"/>
                <a:gd name="connsiteX55" fmla="*/ 451042 w 899524"/>
                <a:gd name="connsiteY55" fmla="*/ 676565 h 1066103"/>
                <a:gd name="connsiteX56" fmla="*/ 572763 w 899524"/>
                <a:gd name="connsiteY56" fmla="*/ 668957 h 1066103"/>
                <a:gd name="connsiteX57" fmla="*/ 553082 w 899524"/>
                <a:gd name="connsiteY57" fmla="*/ 834755 h 1066103"/>
                <a:gd name="connsiteX58" fmla="*/ 349003 w 899524"/>
                <a:gd name="connsiteY58" fmla="*/ 834755 h 1066103"/>
                <a:gd name="connsiteX59" fmla="*/ 329322 w 899524"/>
                <a:gd name="connsiteY59" fmla="*/ 668957 h 1066103"/>
                <a:gd name="connsiteX60" fmla="*/ 451042 w 899524"/>
                <a:gd name="connsiteY60" fmla="*/ 676565 h 1066103"/>
                <a:gd name="connsiteX61" fmla="*/ 602495 w 899524"/>
                <a:gd name="connsiteY61" fmla="*/ 439291 h 1066103"/>
                <a:gd name="connsiteX62" fmla="*/ 702192 w 899524"/>
                <a:gd name="connsiteY62" fmla="*/ 416987 h 1066103"/>
                <a:gd name="connsiteX63" fmla="*/ 737049 w 899524"/>
                <a:gd name="connsiteY63" fmla="*/ 587280 h 1066103"/>
                <a:gd name="connsiteX64" fmla="*/ 615058 w 899524"/>
                <a:gd name="connsiteY64" fmla="*/ 620886 h 1066103"/>
                <a:gd name="connsiteX65" fmla="*/ 615058 w 899524"/>
                <a:gd name="connsiteY65" fmla="*/ 615060 h 1066103"/>
                <a:gd name="connsiteX66" fmla="*/ 602495 w 899524"/>
                <a:gd name="connsiteY66" fmla="*/ 439291 h 1066103"/>
                <a:gd name="connsiteX67" fmla="*/ 287027 w 899524"/>
                <a:gd name="connsiteY67" fmla="*/ 620886 h 1066103"/>
                <a:gd name="connsiteX68" fmla="*/ 164916 w 899524"/>
                <a:gd name="connsiteY68" fmla="*/ 587280 h 1066103"/>
                <a:gd name="connsiteX69" fmla="*/ 199773 w 899524"/>
                <a:gd name="connsiteY69" fmla="*/ 416987 h 1066103"/>
                <a:gd name="connsiteX70" fmla="*/ 299450 w 899524"/>
                <a:gd name="connsiteY70" fmla="*/ 439291 h 1066103"/>
                <a:gd name="connsiteX71" fmla="*/ 287027 w 899524"/>
                <a:gd name="connsiteY71" fmla="*/ 615060 h 1066103"/>
                <a:gd name="connsiteX72" fmla="*/ 287948 w 899524"/>
                <a:gd name="connsiteY72" fmla="*/ 662691 h 1066103"/>
                <a:gd name="connsiteX73" fmla="*/ 305967 w 899524"/>
                <a:gd name="connsiteY73" fmla="*/ 829269 h 1066103"/>
                <a:gd name="connsiteX74" fmla="*/ 196329 w 899524"/>
                <a:gd name="connsiteY74" fmla="*/ 803532 h 1066103"/>
                <a:gd name="connsiteX75" fmla="*/ 164485 w 899524"/>
                <a:gd name="connsiteY75" fmla="*/ 630947 h 1066103"/>
                <a:gd name="connsiteX76" fmla="*/ 288028 w 899524"/>
                <a:gd name="connsiteY76" fmla="*/ 662691 h 1066103"/>
                <a:gd name="connsiteX77" fmla="*/ 613927 w 899524"/>
                <a:gd name="connsiteY77" fmla="*/ 662691 h 1066103"/>
                <a:gd name="connsiteX78" fmla="*/ 737410 w 899524"/>
                <a:gd name="connsiteY78" fmla="*/ 630967 h 1066103"/>
                <a:gd name="connsiteX79" fmla="*/ 705575 w 899524"/>
                <a:gd name="connsiteY79" fmla="*/ 803532 h 1066103"/>
                <a:gd name="connsiteX80" fmla="*/ 595888 w 899524"/>
                <a:gd name="connsiteY80" fmla="*/ 829269 h 1066103"/>
                <a:gd name="connsiteX81" fmla="*/ 614037 w 899524"/>
                <a:gd name="connsiteY81" fmla="*/ 662691 h 1066103"/>
                <a:gd name="connsiteX82" fmla="*/ 595477 w 899524"/>
                <a:gd name="connsiteY82" fmla="*/ 398848 h 1066103"/>
                <a:gd name="connsiteX83" fmla="*/ 534772 w 899524"/>
                <a:gd name="connsiteY83" fmla="*/ 222999 h 1066103"/>
                <a:gd name="connsiteX84" fmla="*/ 685254 w 899524"/>
                <a:gd name="connsiteY84" fmla="*/ 379207 h 1066103"/>
                <a:gd name="connsiteX85" fmla="*/ 595668 w 899524"/>
                <a:gd name="connsiteY85" fmla="*/ 398848 h 1066103"/>
                <a:gd name="connsiteX86" fmla="*/ 366672 w 899524"/>
                <a:gd name="connsiteY86" fmla="*/ 223079 h 1066103"/>
                <a:gd name="connsiteX87" fmla="*/ 306217 w 899524"/>
                <a:gd name="connsiteY87" fmla="*/ 398848 h 1066103"/>
                <a:gd name="connsiteX88" fmla="*/ 216461 w 899524"/>
                <a:gd name="connsiteY88" fmla="*/ 379207 h 1066103"/>
                <a:gd name="connsiteX89" fmla="*/ 366862 w 899524"/>
                <a:gd name="connsiteY89" fmla="*/ 223079 h 1066103"/>
                <a:gd name="connsiteX90" fmla="*/ 315157 w 899524"/>
                <a:gd name="connsiteY90" fmla="*/ 872035 h 1066103"/>
                <a:gd name="connsiteX91" fmla="*/ 366982 w 899524"/>
                <a:gd name="connsiteY91" fmla="*/ 1007100 h 1066103"/>
                <a:gd name="connsiteX92" fmla="*/ 217442 w 899524"/>
                <a:gd name="connsiteY92" fmla="*/ 852554 h 1066103"/>
                <a:gd name="connsiteX93" fmla="*/ 315157 w 899524"/>
                <a:gd name="connsiteY93" fmla="*/ 872035 h 1066103"/>
                <a:gd name="connsiteX94" fmla="*/ 534652 w 899524"/>
                <a:gd name="connsiteY94" fmla="*/ 1007240 h 1066103"/>
                <a:gd name="connsiteX95" fmla="*/ 586848 w 899524"/>
                <a:gd name="connsiteY95" fmla="*/ 872035 h 1066103"/>
                <a:gd name="connsiteX96" fmla="*/ 684583 w 899524"/>
                <a:gd name="connsiteY96" fmla="*/ 852554 h 1066103"/>
                <a:gd name="connsiteX97" fmla="*/ 534652 w 899524"/>
                <a:gd name="connsiteY97" fmla="*/ 1007240 h 1066103"/>
                <a:gd name="connsiteX98" fmla="*/ 763518 w 899524"/>
                <a:gd name="connsiteY98" fmla="*/ 350196 h 1066103"/>
                <a:gd name="connsiteX99" fmla="*/ 724456 w 899524"/>
                <a:gd name="connsiteY99" fmla="*/ 366313 h 1066103"/>
                <a:gd name="connsiteX100" fmla="*/ 649235 w 899524"/>
                <a:gd name="connsiteY100" fmla="*/ 256275 h 1066103"/>
                <a:gd name="connsiteX101" fmla="*/ 763518 w 899524"/>
                <a:gd name="connsiteY101" fmla="*/ 350196 h 1066103"/>
                <a:gd name="connsiteX102" fmla="*/ 253280 w 899524"/>
                <a:gd name="connsiteY102" fmla="*/ 256095 h 1066103"/>
                <a:gd name="connsiteX103" fmla="*/ 177709 w 899524"/>
                <a:gd name="connsiteY103" fmla="*/ 366353 h 1066103"/>
                <a:gd name="connsiteX104" fmla="*/ 138567 w 899524"/>
                <a:gd name="connsiteY104" fmla="*/ 350196 h 1066103"/>
                <a:gd name="connsiteX105" fmla="*/ 253280 w 899524"/>
                <a:gd name="connsiteY105" fmla="*/ 256095 h 1066103"/>
                <a:gd name="connsiteX106" fmla="*/ 85160 w 899524"/>
                <a:gd name="connsiteY106" fmla="*/ 799087 h 1066103"/>
                <a:gd name="connsiteX107" fmla="*/ 165446 w 899524"/>
                <a:gd name="connsiteY107" fmla="*/ 836197 h 1066103"/>
                <a:gd name="connsiteX108" fmla="*/ 252810 w 899524"/>
                <a:gd name="connsiteY108" fmla="*/ 973724 h 1066103"/>
                <a:gd name="connsiteX109" fmla="*/ 85120 w 899524"/>
                <a:gd name="connsiteY109" fmla="*/ 799087 h 1066103"/>
                <a:gd name="connsiteX110" fmla="*/ 649215 w 899524"/>
                <a:gd name="connsiteY110" fmla="*/ 973844 h 1066103"/>
                <a:gd name="connsiteX111" fmla="*/ 736569 w 899524"/>
                <a:gd name="connsiteY111" fmla="*/ 836477 h 1066103"/>
                <a:gd name="connsiteX112" fmla="*/ 816655 w 899524"/>
                <a:gd name="connsiteY112" fmla="*/ 799778 h 1066103"/>
                <a:gd name="connsiteX113" fmla="*/ 649215 w 899524"/>
                <a:gd name="connsiteY113" fmla="*/ 973844 h 106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99524" h="1066103">
                  <a:moveTo>
                    <a:pt x="471544" y="164526"/>
                  </a:moveTo>
                  <a:lnTo>
                    <a:pt x="471544" y="41004"/>
                  </a:lnTo>
                  <a:lnTo>
                    <a:pt x="574054" y="41004"/>
                  </a:lnTo>
                  <a:cubicBezTo>
                    <a:pt x="585377" y="41004"/>
                    <a:pt x="594556" y="31824"/>
                    <a:pt x="594556" y="20502"/>
                  </a:cubicBezTo>
                  <a:cubicBezTo>
                    <a:pt x="594556" y="9180"/>
                    <a:pt x="585377" y="0"/>
                    <a:pt x="574054" y="0"/>
                  </a:cubicBezTo>
                  <a:lnTo>
                    <a:pt x="328031" y="0"/>
                  </a:lnTo>
                  <a:cubicBezTo>
                    <a:pt x="316708" y="0"/>
                    <a:pt x="307529" y="9180"/>
                    <a:pt x="307529" y="20502"/>
                  </a:cubicBezTo>
                  <a:cubicBezTo>
                    <a:pt x="307529" y="31824"/>
                    <a:pt x="316708" y="41004"/>
                    <a:pt x="328031" y="41004"/>
                  </a:cubicBezTo>
                  <a:lnTo>
                    <a:pt x="430540" y="41004"/>
                  </a:lnTo>
                  <a:lnTo>
                    <a:pt x="430540" y="164526"/>
                  </a:lnTo>
                  <a:cubicBezTo>
                    <a:pt x="185688" y="175668"/>
                    <a:pt x="-5457" y="380318"/>
                    <a:pt x="119" y="625361"/>
                  </a:cubicBezTo>
                  <a:cubicBezTo>
                    <a:pt x="5685" y="870403"/>
                    <a:pt x="205930" y="1066153"/>
                    <a:pt x="451042" y="1066153"/>
                  </a:cubicBezTo>
                  <a:cubicBezTo>
                    <a:pt x="696155" y="1066153"/>
                    <a:pt x="896400" y="870403"/>
                    <a:pt x="901966" y="625361"/>
                  </a:cubicBezTo>
                  <a:cubicBezTo>
                    <a:pt x="907542" y="380318"/>
                    <a:pt x="716397" y="175668"/>
                    <a:pt x="471544" y="164526"/>
                  </a:cubicBezTo>
                  <a:close/>
                  <a:moveTo>
                    <a:pt x="861082" y="615060"/>
                  </a:moveTo>
                  <a:cubicBezTo>
                    <a:pt x="861012" y="653411"/>
                    <a:pt x="855526" y="691572"/>
                    <a:pt x="844805" y="728391"/>
                  </a:cubicBezTo>
                  <a:cubicBezTo>
                    <a:pt x="818306" y="752517"/>
                    <a:pt x="787774" y="771788"/>
                    <a:pt x="754598" y="785332"/>
                  </a:cubicBezTo>
                  <a:cubicBezTo>
                    <a:pt x="770935" y="730053"/>
                    <a:pt x="779174" y="672701"/>
                    <a:pt x="779074" y="615060"/>
                  </a:cubicBezTo>
                  <a:lnTo>
                    <a:pt x="779074" y="614359"/>
                  </a:lnTo>
                  <a:cubicBezTo>
                    <a:pt x="807325" y="601935"/>
                    <a:pt x="833853" y="585908"/>
                    <a:pt x="857989" y="566678"/>
                  </a:cubicBezTo>
                  <a:cubicBezTo>
                    <a:pt x="859971" y="582725"/>
                    <a:pt x="861002" y="598882"/>
                    <a:pt x="861082" y="615060"/>
                  </a:cubicBezTo>
                  <a:close/>
                  <a:moveTo>
                    <a:pt x="41003" y="615060"/>
                  </a:moveTo>
                  <a:cubicBezTo>
                    <a:pt x="41093" y="598842"/>
                    <a:pt x="42144" y="582645"/>
                    <a:pt x="44136" y="566548"/>
                  </a:cubicBezTo>
                  <a:cubicBezTo>
                    <a:pt x="68282" y="585708"/>
                    <a:pt x="94790" y="601665"/>
                    <a:pt x="123011" y="614038"/>
                  </a:cubicBezTo>
                  <a:lnTo>
                    <a:pt x="123011" y="615060"/>
                  </a:lnTo>
                  <a:cubicBezTo>
                    <a:pt x="122941" y="672711"/>
                    <a:pt x="131230" y="730063"/>
                    <a:pt x="147617" y="785332"/>
                  </a:cubicBezTo>
                  <a:cubicBezTo>
                    <a:pt x="114432" y="771798"/>
                    <a:pt x="83899" y="752527"/>
                    <a:pt x="57400" y="728391"/>
                  </a:cubicBezTo>
                  <a:cubicBezTo>
                    <a:pt x="46639" y="691572"/>
                    <a:pt x="41113" y="653421"/>
                    <a:pt x="41003" y="615060"/>
                  </a:cubicBezTo>
                  <a:close/>
                  <a:moveTo>
                    <a:pt x="112940" y="383531"/>
                  </a:moveTo>
                  <a:cubicBezTo>
                    <a:pt x="128777" y="391169"/>
                    <a:pt x="144974" y="398017"/>
                    <a:pt x="161492" y="404033"/>
                  </a:cubicBezTo>
                  <a:cubicBezTo>
                    <a:pt x="141130" y="457140"/>
                    <a:pt x="128767" y="512990"/>
                    <a:pt x="124813" y="569731"/>
                  </a:cubicBezTo>
                  <a:cubicBezTo>
                    <a:pt x="98184" y="556977"/>
                    <a:pt x="73848" y="539899"/>
                    <a:pt x="52795" y="519197"/>
                  </a:cubicBezTo>
                  <a:cubicBezTo>
                    <a:pt x="64378" y="470675"/>
                    <a:pt x="84760" y="424695"/>
                    <a:pt x="112940" y="383531"/>
                  </a:cubicBezTo>
                  <a:close/>
                  <a:moveTo>
                    <a:pt x="849290" y="519197"/>
                  </a:moveTo>
                  <a:cubicBezTo>
                    <a:pt x="828237" y="539909"/>
                    <a:pt x="803891" y="556977"/>
                    <a:pt x="777252" y="569731"/>
                  </a:cubicBezTo>
                  <a:cubicBezTo>
                    <a:pt x="773328" y="512980"/>
                    <a:pt x="761015" y="457130"/>
                    <a:pt x="740713" y="403993"/>
                  </a:cubicBezTo>
                  <a:cubicBezTo>
                    <a:pt x="757201" y="397977"/>
                    <a:pt x="773368" y="391129"/>
                    <a:pt x="789165" y="383491"/>
                  </a:cubicBezTo>
                  <a:cubicBezTo>
                    <a:pt x="817335" y="424665"/>
                    <a:pt x="837717" y="470665"/>
                    <a:pt x="849290" y="519197"/>
                  </a:cubicBezTo>
                  <a:close/>
                  <a:moveTo>
                    <a:pt x="451042" y="1025099"/>
                  </a:moveTo>
                  <a:cubicBezTo>
                    <a:pt x="418097" y="1025099"/>
                    <a:pt x="382959" y="968559"/>
                    <a:pt x="358784" y="876850"/>
                  </a:cubicBezTo>
                  <a:cubicBezTo>
                    <a:pt x="388736" y="879683"/>
                    <a:pt x="419429" y="881585"/>
                    <a:pt x="451042" y="881585"/>
                  </a:cubicBezTo>
                  <a:cubicBezTo>
                    <a:pt x="482656" y="881585"/>
                    <a:pt x="513469" y="879683"/>
                    <a:pt x="543301" y="876850"/>
                  </a:cubicBezTo>
                  <a:cubicBezTo>
                    <a:pt x="519125" y="968559"/>
                    <a:pt x="483988" y="1025099"/>
                    <a:pt x="451042" y="1025099"/>
                  </a:cubicBezTo>
                  <a:close/>
                  <a:moveTo>
                    <a:pt x="451042" y="205020"/>
                  </a:moveTo>
                  <a:cubicBezTo>
                    <a:pt x="489684" y="205020"/>
                    <a:pt x="531248" y="282923"/>
                    <a:pt x="554824" y="403893"/>
                  </a:cubicBezTo>
                  <a:cubicBezTo>
                    <a:pt x="485830" y="411291"/>
                    <a:pt x="416255" y="411291"/>
                    <a:pt x="347261" y="403893"/>
                  </a:cubicBezTo>
                  <a:cubicBezTo>
                    <a:pt x="370836" y="282923"/>
                    <a:pt x="412401" y="205020"/>
                    <a:pt x="451042" y="205020"/>
                  </a:cubicBezTo>
                  <a:close/>
                  <a:moveTo>
                    <a:pt x="328031" y="615060"/>
                  </a:moveTo>
                  <a:cubicBezTo>
                    <a:pt x="327920" y="557978"/>
                    <a:pt x="332035" y="500957"/>
                    <a:pt x="340334" y="444487"/>
                  </a:cubicBezTo>
                  <a:cubicBezTo>
                    <a:pt x="377083" y="448761"/>
                    <a:pt x="414043" y="450954"/>
                    <a:pt x="451042" y="451044"/>
                  </a:cubicBezTo>
                  <a:cubicBezTo>
                    <a:pt x="488042" y="450954"/>
                    <a:pt x="525002" y="448761"/>
                    <a:pt x="561751" y="444487"/>
                  </a:cubicBezTo>
                  <a:cubicBezTo>
                    <a:pt x="570050" y="500957"/>
                    <a:pt x="574165" y="557978"/>
                    <a:pt x="574054" y="615060"/>
                  </a:cubicBezTo>
                  <a:cubicBezTo>
                    <a:pt x="574054" y="619164"/>
                    <a:pt x="573894" y="623258"/>
                    <a:pt x="573854" y="627363"/>
                  </a:cubicBezTo>
                  <a:cubicBezTo>
                    <a:pt x="492317" y="637904"/>
                    <a:pt x="409768" y="637904"/>
                    <a:pt x="328231" y="627363"/>
                  </a:cubicBezTo>
                  <a:cubicBezTo>
                    <a:pt x="328191" y="623258"/>
                    <a:pt x="328031" y="619264"/>
                    <a:pt x="328031" y="615060"/>
                  </a:cubicBezTo>
                  <a:close/>
                  <a:moveTo>
                    <a:pt x="451042" y="676565"/>
                  </a:moveTo>
                  <a:cubicBezTo>
                    <a:pt x="491736" y="676586"/>
                    <a:pt x="532390" y="674043"/>
                    <a:pt x="572763" y="668957"/>
                  </a:cubicBezTo>
                  <a:cubicBezTo>
                    <a:pt x="570581" y="724657"/>
                    <a:pt x="564004" y="780096"/>
                    <a:pt x="553082" y="834755"/>
                  </a:cubicBezTo>
                  <a:cubicBezTo>
                    <a:pt x="485249" y="842033"/>
                    <a:pt x="416836" y="842033"/>
                    <a:pt x="349003" y="834755"/>
                  </a:cubicBezTo>
                  <a:cubicBezTo>
                    <a:pt x="338081" y="780096"/>
                    <a:pt x="331504" y="724657"/>
                    <a:pt x="329322" y="668957"/>
                  </a:cubicBezTo>
                  <a:cubicBezTo>
                    <a:pt x="369695" y="674043"/>
                    <a:pt x="410349" y="676586"/>
                    <a:pt x="451042" y="676565"/>
                  </a:cubicBezTo>
                  <a:close/>
                  <a:moveTo>
                    <a:pt x="602495" y="439291"/>
                  </a:moveTo>
                  <a:cubicBezTo>
                    <a:pt x="636181" y="434065"/>
                    <a:pt x="669487" y="426607"/>
                    <a:pt x="702192" y="416987"/>
                  </a:cubicBezTo>
                  <a:cubicBezTo>
                    <a:pt x="722874" y="471516"/>
                    <a:pt x="734647" y="529017"/>
                    <a:pt x="737049" y="587280"/>
                  </a:cubicBezTo>
                  <a:cubicBezTo>
                    <a:pt x="697537" y="602326"/>
                    <a:pt x="656693" y="613578"/>
                    <a:pt x="615058" y="620886"/>
                  </a:cubicBezTo>
                  <a:cubicBezTo>
                    <a:pt x="615058" y="618954"/>
                    <a:pt x="615058" y="617012"/>
                    <a:pt x="615058" y="615060"/>
                  </a:cubicBezTo>
                  <a:cubicBezTo>
                    <a:pt x="615098" y="556246"/>
                    <a:pt x="610894" y="497503"/>
                    <a:pt x="602495" y="439291"/>
                  </a:cubicBezTo>
                  <a:close/>
                  <a:moveTo>
                    <a:pt x="287027" y="620886"/>
                  </a:moveTo>
                  <a:cubicBezTo>
                    <a:pt x="245342" y="613588"/>
                    <a:pt x="204458" y="602336"/>
                    <a:pt x="164916" y="587280"/>
                  </a:cubicBezTo>
                  <a:cubicBezTo>
                    <a:pt x="167318" y="529017"/>
                    <a:pt x="179091" y="471516"/>
                    <a:pt x="199773" y="416987"/>
                  </a:cubicBezTo>
                  <a:cubicBezTo>
                    <a:pt x="232468" y="426617"/>
                    <a:pt x="265764" y="434065"/>
                    <a:pt x="299450" y="439291"/>
                  </a:cubicBezTo>
                  <a:cubicBezTo>
                    <a:pt x="291091" y="497513"/>
                    <a:pt x="286937" y="556246"/>
                    <a:pt x="287027" y="615060"/>
                  </a:cubicBezTo>
                  <a:close/>
                  <a:moveTo>
                    <a:pt x="287948" y="662691"/>
                  </a:moveTo>
                  <a:cubicBezTo>
                    <a:pt x="289910" y="718571"/>
                    <a:pt x="295936" y="774250"/>
                    <a:pt x="305967" y="829269"/>
                  </a:cubicBezTo>
                  <a:cubicBezTo>
                    <a:pt x="268797" y="823623"/>
                    <a:pt x="232128" y="815014"/>
                    <a:pt x="196329" y="803532"/>
                  </a:cubicBezTo>
                  <a:cubicBezTo>
                    <a:pt x="176538" y="748082"/>
                    <a:pt x="165787" y="689810"/>
                    <a:pt x="164485" y="630947"/>
                  </a:cubicBezTo>
                  <a:cubicBezTo>
                    <a:pt x="204668" y="645092"/>
                    <a:pt x="246003" y="655713"/>
                    <a:pt x="288028" y="662691"/>
                  </a:cubicBezTo>
                  <a:close/>
                  <a:moveTo>
                    <a:pt x="613927" y="662691"/>
                  </a:moveTo>
                  <a:cubicBezTo>
                    <a:pt x="655932" y="655703"/>
                    <a:pt x="697246" y="645092"/>
                    <a:pt x="737410" y="630967"/>
                  </a:cubicBezTo>
                  <a:cubicBezTo>
                    <a:pt x="736118" y="689830"/>
                    <a:pt x="725367" y="748092"/>
                    <a:pt x="705575" y="803532"/>
                  </a:cubicBezTo>
                  <a:cubicBezTo>
                    <a:pt x="669757" y="815014"/>
                    <a:pt x="633078" y="823623"/>
                    <a:pt x="595888" y="829269"/>
                  </a:cubicBezTo>
                  <a:cubicBezTo>
                    <a:pt x="605979" y="774250"/>
                    <a:pt x="612045" y="718581"/>
                    <a:pt x="614037" y="662691"/>
                  </a:cubicBezTo>
                  <a:close/>
                  <a:moveTo>
                    <a:pt x="595477" y="398848"/>
                  </a:moveTo>
                  <a:cubicBezTo>
                    <a:pt x="585927" y="337071"/>
                    <a:pt x="565365" y="277518"/>
                    <a:pt x="534772" y="222999"/>
                  </a:cubicBezTo>
                  <a:cubicBezTo>
                    <a:pt x="601614" y="255924"/>
                    <a:pt x="654851" y="311184"/>
                    <a:pt x="685254" y="379207"/>
                  </a:cubicBezTo>
                  <a:cubicBezTo>
                    <a:pt x="655832" y="387616"/>
                    <a:pt x="625910" y="394173"/>
                    <a:pt x="595668" y="398848"/>
                  </a:cubicBezTo>
                  <a:close/>
                  <a:moveTo>
                    <a:pt x="366672" y="223079"/>
                  </a:moveTo>
                  <a:cubicBezTo>
                    <a:pt x="336239" y="277608"/>
                    <a:pt x="315767" y="337132"/>
                    <a:pt x="306217" y="398848"/>
                  </a:cubicBezTo>
                  <a:cubicBezTo>
                    <a:pt x="275915" y="394173"/>
                    <a:pt x="245943" y="387616"/>
                    <a:pt x="216461" y="379207"/>
                  </a:cubicBezTo>
                  <a:cubicBezTo>
                    <a:pt x="246894" y="311244"/>
                    <a:pt x="300081" y="256025"/>
                    <a:pt x="366862" y="223079"/>
                  </a:cubicBezTo>
                  <a:close/>
                  <a:moveTo>
                    <a:pt x="315157" y="872035"/>
                  </a:moveTo>
                  <a:cubicBezTo>
                    <a:pt x="325208" y="919506"/>
                    <a:pt x="342696" y="965085"/>
                    <a:pt x="366982" y="1007100"/>
                  </a:cubicBezTo>
                  <a:cubicBezTo>
                    <a:pt x="300741" y="974455"/>
                    <a:pt x="247885" y="919836"/>
                    <a:pt x="217442" y="852554"/>
                  </a:cubicBezTo>
                  <a:cubicBezTo>
                    <a:pt x="249576" y="861063"/>
                    <a:pt x="282211" y="867570"/>
                    <a:pt x="315157" y="872035"/>
                  </a:cubicBezTo>
                  <a:close/>
                  <a:moveTo>
                    <a:pt x="534652" y="1007240"/>
                  </a:moveTo>
                  <a:cubicBezTo>
                    <a:pt x="559118" y="965225"/>
                    <a:pt x="576737" y="919586"/>
                    <a:pt x="586848" y="872035"/>
                  </a:cubicBezTo>
                  <a:cubicBezTo>
                    <a:pt x="619793" y="867580"/>
                    <a:pt x="652438" y="861073"/>
                    <a:pt x="684583" y="852554"/>
                  </a:cubicBezTo>
                  <a:cubicBezTo>
                    <a:pt x="654080" y="919966"/>
                    <a:pt x="601073" y="974655"/>
                    <a:pt x="534652" y="1007240"/>
                  </a:cubicBezTo>
                  <a:close/>
                  <a:moveTo>
                    <a:pt x="763518" y="350196"/>
                  </a:moveTo>
                  <a:cubicBezTo>
                    <a:pt x="751074" y="355972"/>
                    <a:pt x="738060" y="361347"/>
                    <a:pt x="724456" y="366313"/>
                  </a:cubicBezTo>
                  <a:cubicBezTo>
                    <a:pt x="705275" y="325929"/>
                    <a:pt x="679898" y="288800"/>
                    <a:pt x="649235" y="256275"/>
                  </a:cubicBezTo>
                  <a:cubicBezTo>
                    <a:pt x="692672" y="280441"/>
                    <a:pt x="731393" y="312255"/>
                    <a:pt x="763518" y="350196"/>
                  </a:cubicBezTo>
                  <a:close/>
                  <a:moveTo>
                    <a:pt x="253280" y="256095"/>
                  </a:moveTo>
                  <a:cubicBezTo>
                    <a:pt x="222477" y="288660"/>
                    <a:pt x="196970" y="325869"/>
                    <a:pt x="177709" y="366353"/>
                  </a:cubicBezTo>
                  <a:cubicBezTo>
                    <a:pt x="164045" y="361388"/>
                    <a:pt x="151001" y="356002"/>
                    <a:pt x="138567" y="350196"/>
                  </a:cubicBezTo>
                  <a:cubicBezTo>
                    <a:pt x="170812" y="312155"/>
                    <a:pt x="209674" y="280271"/>
                    <a:pt x="253280" y="256095"/>
                  </a:cubicBezTo>
                  <a:close/>
                  <a:moveTo>
                    <a:pt x="85160" y="799087"/>
                  </a:moveTo>
                  <a:cubicBezTo>
                    <a:pt x="110708" y="813933"/>
                    <a:pt x="137586" y="826356"/>
                    <a:pt x="165446" y="836197"/>
                  </a:cubicBezTo>
                  <a:cubicBezTo>
                    <a:pt x="185808" y="887051"/>
                    <a:pt x="215430" y="933681"/>
                    <a:pt x="252810" y="973724"/>
                  </a:cubicBezTo>
                  <a:cubicBezTo>
                    <a:pt x="180703" y="933591"/>
                    <a:pt x="122290" y="872766"/>
                    <a:pt x="85120" y="799087"/>
                  </a:cubicBezTo>
                  <a:close/>
                  <a:moveTo>
                    <a:pt x="649215" y="973844"/>
                  </a:moveTo>
                  <a:cubicBezTo>
                    <a:pt x="686585" y="933861"/>
                    <a:pt x="716207" y="887281"/>
                    <a:pt x="736569" y="836477"/>
                  </a:cubicBezTo>
                  <a:cubicBezTo>
                    <a:pt x="764338" y="826726"/>
                    <a:pt x="791147" y="814443"/>
                    <a:pt x="816655" y="799778"/>
                  </a:cubicBezTo>
                  <a:cubicBezTo>
                    <a:pt x="779455" y="873206"/>
                    <a:pt x="721142" y="933821"/>
                    <a:pt x="649215" y="9738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5" name="手繪多邊形: 圖案 44">
              <a:extLst>
                <a:ext uri="{FF2B5EF4-FFF2-40B4-BE49-F238E27FC236}">
                  <a16:creationId xmlns:a16="http://schemas.microsoft.com/office/drawing/2014/main" id="{8C9C60DE-1DFE-464E-A212-FDCF172810C3}"/>
                </a:ext>
              </a:extLst>
            </p:cNvPr>
            <p:cNvSpPr/>
            <p:nvPr/>
          </p:nvSpPr>
          <p:spPr>
            <a:xfrm>
              <a:off x="10002696" y="6387327"/>
              <a:ext cx="246024" cy="246024"/>
            </a:xfrm>
            <a:custGeom>
              <a:avLst/>
              <a:gdLst>
                <a:gd name="connsiteX0" fmla="*/ 225522 w 246023"/>
                <a:gd name="connsiteY0" fmla="*/ 102510 h 246023"/>
                <a:gd name="connsiteX1" fmla="*/ 166408 w 246023"/>
                <a:gd name="connsiteY1" fmla="*/ 79615 h 246023"/>
                <a:gd name="connsiteX2" fmla="*/ 143514 w 246023"/>
                <a:gd name="connsiteY2" fmla="*/ 20502 h 246023"/>
                <a:gd name="connsiteX3" fmla="*/ 123012 w 246023"/>
                <a:gd name="connsiteY3" fmla="*/ 0 h 246023"/>
                <a:gd name="connsiteX4" fmla="*/ 102510 w 246023"/>
                <a:gd name="connsiteY4" fmla="*/ 20502 h 246023"/>
                <a:gd name="connsiteX5" fmla="*/ 79615 w 246023"/>
                <a:gd name="connsiteY5" fmla="*/ 79615 h 246023"/>
                <a:gd name="connsiteX6" fmla="*/ 20502 w 246023"/>
                <a:gd name="connsiteY6" fmla="*/ 102510 h 246023"/>
                <a:gd name="connsiteX7" fmla="*/ 0 w 246023"/>
                <a:gd name="connsiteY7" fmla="*/ 123012 h 246023"/>
                <a:gd name="connsiteX8" fmla="*/ 20502 w 246023"/>
                <a:gd name="connsiteY8" fmla="*/ 143514 h 246023"/>
                <a:gd name="connsiteX9" fmla="*/ 79615 w 246023"/>
                <a:gd name="connsiteY9" fmla="*/ 166408 h 246023"/>
                <a:gd name="connsiteX10" fmla="*/ 102510 w 246023"/>
                <a:gd name="connsiteY10" fmla="*/ 225522 h 246023"/>
                <a:gd name="connsiteX11" fmla="*/ 123012 w 246023"/>
                <a:gd name="connsiteY11" fmla="*/ 246024 h 246023"/>
                <a:gd name="connsiteX12" fmla="*/ 143514 w 246023"/>
                <a:gd name="connsiteY12" fmla="*/ 225522 h 246023"/>
                <a:gd name="connsiteX13" fmla="*/ 166408 w 246023"/>
                <a:gd name="connsiteY13" fmla="*/ 166408 h 246023"/>
                <a:gd name="connsiteX14" fmla="*/ 225522 w 246023"/>
                <a:gd name="connsiteY14" fmla="*/ 143514 h 246023"/>
                <a:gd name="connsiteX15" fmla="*/ 246024 w 246023"/>
                <a:gd name="connsiteY15" fmla="*/ 123012 h 246023"/>
                <a:gd name="connsiteX16" fmla="*/ 225522 w 246023"/>
                <a:gd name="connsiteY16" fmla="*/ 102510 h 246023"/>
                <a:gd name="connsiteX17" fmla="*/ 123012 w 246023"/>
                <a:gd name="connsiteY17" fmla="*/ 154706 h 246023"/>
                <a:gd name="connsiteX18" fmla="*/ 91318 w 246023"/>
                <a:gd name="connsiteY18" fmla="*/ 123012 h 246023"/>
                <a:gd name="connsiteX19" fmla="*/ 123012 w 246023"/>
                <a:gd name="connsiteY19" fmla="*/ 91318 h 246023"/>
                <a:gd name="connsiteX20" fmla="*/ 154706 w 246023"/>
                <a:gd name="connsiteY20" fmla="*/ 123012 h 246023"/>
                <a:gd name="connsiteX21" fmla="*/ 123012 w 246023"/>
                <a:gd name="connsiteY21" fmla="*/ 154706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225522" y="102510"/>
                  </a:move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lose/>
                  <a:moveTo>
                    <a:pt x="123012" y="154706"/>
                  </a:moveTo>
                  <a:cubicBezTo>
                    <a:pt x="114653" y="142142"/>
                    <a:pt x="103881" y="131371"/>
                    <a:pt x="91318" y="123012"/>
                  </a:cubicBezTo>
                  <a:cubicBezTo>
                    <a:pt x="103881" y="114653"/>
                    <a:pt x="114653" y="103881"/>
                    <a:pt x="123012" y="91318"/>
                  </a:cubicBezTo>
                  <a:cubicBezTo>
                    <a:pt x="131371" y="103881"/>
                    <a:pt x="142142" y="114653"/>
                    <a:pt x="154706" y="123012"/>
                  </a:cubicBezTo>
                  <a:cubicBezTo>
                    <a:pt x="142142" y="131371"/>
                    <a:pt x="131371" y="142142"/>
                    <a:pt x="123012" y="154706"/>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6" name="手繪多邊形: 圖案 45">
              <a:extLst>
                <a:ext uri="{FF2B5EF4-FFF2-40B4-BE49-F238E27FC236}">
                  <a16:creationId xmlns:a16="http://schemas.microsoft.com/office/drawing/2014/main" id="{7F37B775-BCA2-4A71-BB16-1EEF3C26BB06}"/>
                </a:ext>
              </a:extLst>
            </p:cNvPr>
            <p:cNvSpPr/>
            <p:nvPr/>
          </p:nvSpPr>
          <p:spPr>
            <a:xfrm>
              <a:off x="10884281" y="6428331"/>
              <a:ext cx="287028" cy="287028"/>
            </a:xfrm>
            <a:custGeom>
              <a:avLst/>
              <a:gdLst>
                <a:gd name="connsiteX0" fmla="*/ 266526 w 287027"/>
                <a:gd name="connsiteY0" fmla="*/ 123012 h 287027"/>
                <a:gd name="connsiteX1" fmla="*/ 192637 w 287027"/>
                <a:gd name="connsiteY1" fmla="*/ 94391 h 287027"/>
                <a:gd name="connsiteX2" fmla="*/ 164016 w 287027"/>
                <a:gd name="connsiteY2" fmla="*/ 20502 h 287027"/>
                <a:gd name="connsiteX3" fmla="*/ 143514 w 287027"/>
                <a:gd name="connsiteY3" fmla="*/ 0 h 287027"/>
                <a:gd name="connsiteX4" fmla="*/ 123012 w 287027"/>
                <a:gd name="connsiteY4" fmla="*/ 20502 h 287027"/>
                <a:gd name="connsiteX5" fmla="*/ 94391 w 287027"/>
                <a:gd name="connsiteY5" fmla="*/ 94391 h 287027"/>
                <a:gd name="connsiteX6" fmla="*/ 20502 w 287027"/>
                <a:gd name="connsiteY6" fmla="*/ 123012 h 287027"/>
                <a:gd name="connsiteX7" fmla="*/ 0 w 287027"/>
                <a:gd name="connsiteY7" fmla="*/ 143514 h 287027"/>
                <a:gd name="connsiteX8" fmla="*/ 20502 w 287027"/>
                <a:gd name="connsiteY8" fmla="*/ 164016 h 287027"/>
                <a:gd name="connsiteX9" fmla="*/ 94391 w 287027"/>
                <a:gd name="connsiteY9" fmla="*/ 192637 h 287027"/>
                <a:gd name="connsiteX10" fmla="*/ 123012 w 287027"/>
                <a:gd name="connsiteY10" fmla="*/ 266526 h 287027"/>
                <a:gd name="connsiteX11" fmla="*/ 143514 w 287027"/>
                <a:gd name="connsiteY11" fmla="*/ 287028 h 287027"/>
                <a:gd name="connsiteX12" fmla="*/ 164016 w 287027"/>
                <a:gd name="connsiteY12" fmla="*/ 266526 h 287027"/>
                <a:gd name="connsiteX13" fmla="*/ 192637 w 287027"/>
                <a:gd name="connsiteY13" fmla="*/ 192637 h 287027"/>
                <a:gd name="connsiteX14" fmla="*/ 266526 w 287027"/>
                <a:gd name="connsiteY14" fmla="*/ 164016 h 287027"/>
                <a:gd name="connsiteX15" fmla="*/ 287028 w 287027"/>
                <a:gd name="connsiteY15" fmla="*/ 143514 h 287027"/>
                <a:gd name="connsiteX16" fmla="*/ 266526 w 287027"/>
                <a:gd name="connsiteY16" fmla="*/ 123012 h 287027"/>
                <a:gd name="connsiteX17" fmla="*/ 143514 w 287027"/>
                <a:gd name="connsiteY17" fmla="*/ 189313 h 287027"/>
                <a:gd name="connsiteX18" fmla="*/ 97715 w 287027"/>
                <a:gd name="connsiteY18" fmla="*/ 143514 h 287027"/>
                <a:gd name="connsiteX19" fmla="*/ 143514 w 287027"/>
                <a:gd name="connsiteY19" fmla="*/ 97715 h 287027"/>
                <a:gd name="connsiteX20" fmla="*/ 189313 w 287027"/>
                <a:gd name="connsiteY20" fmla="*/ 143514 h 287027"/>
                <a:gd name="connsiteX21" fmla="*/ 143514 w 287027"/>
                <a:gd name="connsiteY21" fmla="*/ 189313 h 28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7027" h="287027">
                  <a:moveTo>
                    <a:pt x="266526" y="123012"/>
                  </a:moveTo>
                  <a:cubicBezTo>
                    <a:pt x="238966" y="124283"/>
                    <a:pt x="212147" y="113892"/>
                    <a:pt x="192637" y="94391"/>
                  </a:cubicBezTo>
                  <a:cubicBezTo>
                    <a:pt x="173136" y="74880"/>
                    <a:pt x="162745" y="48062"/>
                    <a:pt x="164016" y="20502"/>
                  </a:cubicBezTo>
                  <a:cubicBezTo>
                    <a:pt x="164016" y="9180"/>
                    <a:pt x="154836" y="0"/>
                    <a:pt x="143514" y="0"/>
                  </a:cubicBezTo>
                  <a:cubicBezTo>
                    <a:pt x="132192" y="0"/>
                    <a:pt x="123012" y="9180"/>
                    <a:pt x="123012" y="20502"/>
                  </a:cubicBezTo>
                  <a:cubicBezTo>
                    <a:pt x="124283" y="48062"/>
                    <a:pt x="113892" y="74880"/>
                    <a:pt x="94391" y="94391"/>
                  </a:cubicBezTo>
                  <a:cubicBezTo>
                    <a:pt x="74880" y="113892"/>
                    <a:pt x="48062" y="124283"/>
                    <a:pt x="20502" y="123012"/>
                  </a:cubicBezTo>
                  <a:cubicBezTo>
                    <a:pt x="9180" y="123012"/>
                    <a:pt x="0" y="132192"/>
                    <a:pt x="0" y="143514"/>
                  </a:cubicBezTo>
                  <a:cubicBezTo>
                    <a:pt x="0" y="154836"/>
                    <a:pt x="9180" y="164016"/>
                    <a:pt x="20502" y="164016"/>
                  </a:cubicBezTo>
                  <a:cubicBezTo>
                    <a:pt x="48062" y="162745"/>
                    <a:pt x="74880" y="173136"/>
                    <a:pt x="94391" y="192637"/>
                  </a:cubicBezTo>
                  <a:cubicBezTo>
                    <a:pt x="113892" y="212147"/>
                    <a:pt x="124283" y="238966"/>
                    <a:pt x="123012" y="266526"/>
                  </a:cubicBezTo>
                  <a:cubicBezTo>
                    <a:pt x="123012" y="277848"/>
                    <a:pt x="132192" y="287028"/>
                    <a:pt x="143514" y="287028"/>
                  </a:cubicBezTo>
                  <a:cubicBezTo>
                    <a:pt x="154836" y="287028"/>
                    <a:pt x="164016" y="277848"/>
                    <a:pt x="164016" y="266526"/>
                  </a:cubicBezTo>
                  <a:cubicBezTo>
                    <a:pt x="162745" y="238966"/>
                    <a:pt x="173136" y="212147"/>
                    <a:pt x="192637" y="192637"/>
                  </a:cubicBezTo>
                  <a:cubicBezTo>
                    <a:pt x="212147" y="173136"/>
                    <a:pt x="238966" y="162745"/>
                    <a:pt x="266526" y="164016"/>
                  </a:cubicBezTo>
                  <a:cubicBezTo>
                    <a:pt x="277848" y="164016"/>
                    <a:pt x="287028" y="154836"/>
                    <a:pt x="287028" y="143514"/>
                  </a:cubicBezTo>
                  <a:cubicBezTo>
                    <a:pt x="287028" y="132192"/>
                    <a:pt x="277848" y="123012"/>
                    <a:pt x="266526" y="123012"/>
                  </a:cubicBezTo>
                  <a:close/>
                  <a:moveTo>
                    <a:pt x="143514" y="189313"/>
                  </a:moveTo>
                  <a:cubicBezTo>
                    <a:pt x="132262" y="170503"/>
                    <a:pt x="116525" y="154766"/>
                    <a:pt x="97715" y="143514"/>
                  </a:cubicBezTo>
                  <a:cubicBezTo>
                    <a:pt x="116525" y="132262"/>
                    <a:pt x="132262" y="116525"/>
                    <a:pt x="143514" y="97715"/>
                  </a:cubicBezTo>
                  <a:cubicBezTo>
                    <a:pt x="154766" y="116525"/>
                    <a:pt x="170503" y="132262"/>
                    <a:pt x="189313" y="143514"/>
                  </a:cubicBezTo>
                  <a:cubicBezTo>
                    <a:pt x="170503" y="154766"/>
                    <a:pt x="154766" y="170503"/>
                    <a:pt x="143514" y="18931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7" name="手繪多邊形: 圖案 46">
              <a:extLst>
                <a:ext uri="{FF2B5EF4-FFF2-40B4-BE49-F238E27FC236}">
                  <a16:creationId xmlns:a16="http://schemas.microsoft.com/office/drawing/2014/main" id="{7074D503-332F-4FA1-9255-98407A774F12}"/>
                </a:ext>
              </a:extLst>
            </p:cNvPr>
            <p:cNvSpPr/>
            <p:nvPr/>
          </p:nvSpPr>
          <p:spPr>
            <a:xfrm>
              <a:off x="9941190" y="5526244"/>
              <a:ext cx="246024" cy="246024"/>
            </a:xfrm>
            <a:custGeom>
              <a:avLst/>
              <a:gdLst>
                <a:gd name="connsiteX0" fmla="*/ 102510 w 246023"/>
                <a:gd name="connsiteY0" fmla="*/ 225522 h 246023"/>
                <a:gd name="connsiteX1" fmla="*/ 123012 w 246023"/>
                <a:gd name="connsiteY1" fmla="*/ 246024 h 246023"/>
                <a:gd name="connsiteX2" fmla="*/ 143514 w 246023"/>
                <a:gd name="connsiteY2" fmla="*/ 225522 h 246023"/>
                <a:gd name="connsiteX3" fmla="*/ 166408 w 246023"/>
                <a:gd name="connsiteY3" fmla="*/ 166408 h 246023"/>
                <a:gd name="connsiteX4" fmla="*/ 225522 w 246023"/>
                <a:gd name="connsiteY4" fmla="*/ 143514 h 246023"/>
                <a:gd name="connsiteX5" fmla="*/ 246024 w 246023"/>
                <a:gd name="connsiteY5" fmla="*/ 123012 h 246023"/>
                <a:gd name="connsiteX6" fmla="*/ 225522 w 246023"/>
                <a:gd name="connsiteY6" fmla="*/ 102510 h 246023"/>
                <a:gd name="connsiteX7" fmla="*/ 166408 w 246023"/>
                <a:gd name="connsiteY7" fmla="*/ 79615 h 246023"/>
                <a:gd name="connsiteX8" fmla="*/ 143514 w 246023"/>
                <a:gd name="connsiteY8" fmla="*/ 20502 h 246023"/>
                <a:gd name="connsiteX9" fmla="*/ 123012 w 246023"/>
                <a:gd name="connsiteY9" fmla="*/ 0 h 246023"/>
                <a:gd name="connsiteX10" fmla="*/ 102510 w 246023"/>
                <a:gd name="connsiteY10" fmla="*/ 20502 h 246023"/>
                <a:gd name="connsiteX11" fmla="*/ 79615 w 246023"/>
                <a:gd name="connsiteY11" fmla="*/ 79615 h 246023"/>
                <a:gd name="connsiteX12" fmla="*/ 20502 w 246023"/>
                <a:gd name="connsiteY12" fmla="*/ 102510 h 246023"/>
                <a:gd name="connsiteX13" fmla="*/ 0 w 246023"/>
                <a:gd name="connsiteY13" fmla="*/ 123012 h 246023"/>
                <a:gd name="connsiteX14" fmla="*/ 20502 w 246023"/>
                <a:gd name="connsiteY14" fmla="*/ 143514 h 246023"/>
                <a:gd name="connsiteX15" fmla="*/ 79615 w 246023"/>
                <a:gd name="connsiteY15" fmla="*/ 166408 h 246023"/>
                <a:gd name="connsiteX16" fmla="*/ 102510 w 246023"/>
                <a:gd name="connsiteY16" fmla="*/ 225522 h 246023"/>
                <a:gd name="connsiteX17" fmla="*/ 123012 w 246023"/>
                <a:gd name="connsiteY17" fmla="*/ 91318 h 246023"/>
                <a:gd name="connsiteX18" fmla="*/ 154706 w 246023"/>
                <a:gd name="connsiteY18" fmla="*/ 123012 h 246023"/>
                <a:gd name="connsiteX19" fmla="*/ 123012 w 246023"/>
                <a:gd name="connsiteY19" fmla="*/ 154706 h 246023"/>
                <a:gd name="connsiteX20" fmla="*/ 91318 w 246023"/>
                <a:gd name="connsiteY20" fmla="*/ 123012 h 246023"/>
                <a:gd name="connsiteX21" fmla="*/ 123012 w 246023"/>
                <a:gd name="connsiteY21" fmla="*/ 91318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102510" y="225522"/>
                  </a:move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lose/>
                  <a:moveTo>
                    <a:pt x="123012" y="91318"/>
                  </a:moveTo>
                  <a:cubicBezTo>
                    <a:pt x="131371" y="103881"/>
                    <a:pt x="142142" y="114653"/>
                    <a:pt x="154706" y="123012"/>
                  </a:cubicBezTo>
                  <a:cubicBezTo>
                    <a:pt x="142142" y="131371"/>
                    <a:pt x="131371" y="142142"/>
                    <a:pt x="123012" y="154706"/>
                  </a:cubicBezTo>
                  <a:cubicBezTo>
                    <a:pt x="114653" y="142142"/>
                    <a:pt x="103881" y="131371"/>
                    <a:pt x="91318" y="123012"/>
                  </a:cubicBezTo>
                  <a:cubicBezTo>
                    <a:pt x="103881" y="114653"/>
                    <a:pt x="114653" y="103881"/>
                    <a:pt x="123012" y="9131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48" name="群組 47">
            <a:extLst>
              <a:ext uri="{FF2B5EF4-FFF2-40B4-BE49-F238E27FC236}">
                <a16:creationId xmlns:a16="http://schemas.microsoft.com/office/drawing/2014/main" id="{796DF12A-E303-4191-A4E3-4C9E9D47CAAC}"/>
              </a:ext>
            </a:extLst>
          </p:cNvPr>
          <p:cNvGrpSpPr/>
          <p:nvPr/>
        </p:nvGrpSpPr>
        <p:grpSpPr>
          <a:xfrm>
            <a:off x="1257361" y="3596512"/>
            <a:ext cx="655988" cy="493554"/>
            <a:chOff x="9348613" y="4218431"/>
            <a:chExt cx="1804810" cy="1357905"/>
          </a:xfrm>
        </p:grpSpPr>
        <p:sp>
          <p:nvSpPr>
            <p:cNvPr id="49" name="手繪多邊形: 圖案 48">
              <a:extLst>
                <a:ext uri="{FF2B5EF4-FFF2-40B4-BE49-F238E27FC236}">
                  <a16:creationId xmlns:a16="http://schemas.microsoft.com/office/drawing/2014/main" id="{EBDCC8B5-BB8F-4A0C-B9F6-C3DA35669593}"/>
                </a:ext>
              </a:extLst>
            </p:cNvPr>
            <p:cNvSpPr/>
            <p:nvPr/>
          </p:nvSpPr>
          <p:spPr>
            <a:xfrm>
              <a:off x="10725792" y="4553266"/>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0" name="手繪多邊形: 圖案 49">
              <a:extLst>
                <a:ext uri="{FF2B5EF4-FFF2-40B4-BE49-F238E27FC236}">
                  <a16:creationId xmlns:a16="http://schemas.microsoft.com/office/drawing/2014/main" id="{1D58D4CE-E161-4077-AB71-418165518D6C}"/>
                </a:ext>
              </a:extLst>
            </p:cNvPr>
            <p:cNvSpPr/>
            <p:nvPr/>
          </p:nvSpPr>
          <p:spPr>
            <a:xfrm>
              <a:off x="10725792" y="4880338"/>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1" name="手繪多邊形: 圖案 50">
              <a:extLst>
                <a:ext uri="{FF2B5EF4-FFF2-40B4-BE49-F238E27FC236}">
                  <a16:creationId xmlns:a16="http://schemas.microsoft.com/office/drawing/2014/main" id="{7709E3D6-6558-4BB8-BBA2-71714A79C65E}"/>
                </a:ext>
              </a:extLst>
            </p:cNvPr>
            <p:cNvSpPr/>
            <p:nvPr/>
          </p:nvSpPr>
          <p:spPr>
            <a:xfrm>
              <a:off x="9348613" y="4218431"/>
              <a:ext cx="1804810" cy="1357905"/>
            </a:xfrm>
            <a:custGeom>
              <a:avLst/>
              <a:gdLst>
                <a:gd name="connsiteX0" fmla="*/ 1764703 w 1804810"/>
                <a:gd name="connsiteY0" fmla="*/ 0 h 1357904"/>
                <a:gd name="connsiteX1" fmla="*/ 40107 w 1804810"/>
                <a:gd name="connsiteY1" fmla="*/ 0 h 1357904"/>
                <a:gd name="connsiteX2" fmla="*/ 0 w 1804810"/>
                <a:gd name="connsiteY2" fmla="*/ 40107 h 1357904"/>
                <a:gd name="connsiteX3" fmla="*/ 0 w 1804810"/>
                <a:gd name="connsiteY3" fmla="*/ 1318961 h 1357904"/>
                <a:gd name="connsiteX4" fmla="*/ 40107 w 1804810"/>
                <a:gd name="connsiteY4" fmla="*/ 1359068 h 1357904"/>
                <a:gd name="connsiteX5" fmla="*/ 80214 w 1804810"/>
                <a:gd name="connsiteY5" fmla="*/ 1318961 h 1357904"/>
                <a:gd name="connsiteX6" fmla="*/ 80214 w 1804810"/>
                <a:gd name="connsiteY6" fmla="*/ 258896 h 1357904"/>
                <a:gd name="connsiteX7" fmla="*/ 1044550 w 1804810"/>
                <a:gd name="connsiteY7" fmla="*/ 258896 h 1357904"/>
                <a:gd name="connsiteX8" fmla="*/ 1044550 w 1804810"/>
                <a:gd name="connsiteY8" fmla="*/ 545866 h 1357904"/>
                <a:gd name="connsiteX9" fmla="*/ 1044550 w 1804810"/>
                <a:gd name="connsiteY9" fmla="*/ 872944 h 1357904"/>
                <a:gd name="connsiteX10" fmla="*/ 1084657 w 1804810"/>
                <a:gd name="connsiteY10" fmla="*/ 913051 h 1357904"/>
                <a:gd name="connsiteX11" fmla="*/ 1724596 w 1804810"/>
                <a:gd name="connsiteY11" fmla="*/ 913051 h 1357904"/>
                <a:gd name="connsiteX12" fmla="*/ 1724596 w 1804810"/>
                <a:gd name="connsiteY12" fmla="*/ 1318967 h 1357904"/>
                <a:gd name="connsiteX13" fmla="*/ 1764703 w 1804810"/>
                <a:gd name="connsiteY13" fmla="*/ 1359074 h 1357904"/>
                <a:gd name="connsiteX14" fmla="*/ 1804810 w 1804810"/>
                <a:gd name="connsiteY14" fmla="*/ 1318967 h 1357904"/>
                <a:gd name="connsiteX15" fmla="*/ 1804810 w 1804810"/>
                <a:gd name="connsiteY15" fmla="*/ 40107 h 1357904"/>
                <a:gd name="connsiteX16" fmla="*/ 1764703 w 1804810"/>
                <a:gd name="connsiteY16" fmla="*/ 0 h 1357904"/>
                <a:gd name="connsiteX17" fmla="*/ 80214 w 1804810"/>
                <a:gd name="connsiteY17" fmla="*/ 80214 h 1357904"/>
                <a:gd name="connsiteX18" fmla="*/ 1724596 w 1804810"/>
                <a:gd name="connsiteY18" fmla="*/ 80214 h 1357904"/>
                <a:gd name="connsiteX19" fmla="*/ 1724596 w 1804810"/>
                <a:gd name="connsiteY19" fmla="*/ 178682 h 1357904"/>
                <a:gd name="connsiteX20" fmla="*/ 80214 w 1804810"/>
                <a:gd name="connsiteY20" fmla="*/ 178682 h 1357904"/>
                <a:gd name="connsiteX21" fmla="*/ 80214 w 1804810"/>
                <a:gd name="connsiteY21" fmla="*/ 80214 h 1357904"/>
                <a:gd name="connsiteX22" fmla="*/ 1724596 w 1804810"/>
                <a:gd name="connsiteY22" fmla="*/ 258896 h 1357904"/>
                <a:gd name="connsiteX23" fmla="*/ 1724596 w 1804810"/>
                <a:gd name="connsiteY23" fmla="*/ 505759 h 1357904"/>
                <a:gd name="connsiteX24" fmla="*/ 1124763 w 1804810"/>
                <a:gd name="connsiteY24" fmla="*/ 505759 h 1357904"/>
                <a:gd name="connsiteX25" fmla="*/ 1124763 w 1804810"/>
                <a:gd name="connsiteY25" fmla="*/ 258896 h 1357904"/>
                <a:gd name="connsiteX26" fmla="*/ 1724596 w 1804810"/>
                <a:gd name="connsiteY26" fmla="*/ 258896 h 1357904"/>
                <a:gd name="connsiteX27" fmla="*/ 1124763 w 1804810"/>
                <a:gd name="connsiteY27" fmla="*/ 832837 h 1357904"/>
                <a:gd name="connsiteX28" fmla="*/ 1124763 w 1804810"/>
                <a:gd name="connsiteY28" fmla="*/ 585973 h 1357904"/>
                <a:gd name="connsiteX29" fmla="*/ 1724596 w 1804810"/>
                <a:gd name="connsiteY29" fmla="*/ 585973 h 1357904"/>
                <a:gd name="connsiteX30" fmla="*/ 1724596 w 1804810"/>
                <a:gd name="connsiteY30" fmla="*/ 832837 h 1357904"/>
                <a:gd name="connsiteX31" fmla="*/ 1124763 w 1804810"/>
                <a:gd name="connsiteY31" fmla="*/ 832837 h 135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4810" h="1357904">
                  <a:moveTo>
                    <a:pt x="1764703" y="0"/>
                  </a:moveTo>
                  <a:lnTo>
                    <a:pt x="40107" y="0"/>
                  </a:lnTo>
                  <a:cubicBezTo>
                    <a:pt x="17956" y="0"/>
                    <a:pt x="0" y="17956"/>
                    <a:pt x="0" y="40107"/>
                  </a:cubicBezTo>
                  <a:lnTo>
                    <a:pt x="0" y="1318961"/>
                  </a:lnTo>
                  <a:cubicBezTo>
                    <a:pt x="0" y="1341111"/>
                    <a:pt x="17956" y="1359068"/>
                    <a:pt x="40107" y="1359068"/>
                  </a:cubicBezTo>
                  <a:cubicBezTo>
                    <a:pt x="62257" y="1359068"/>
                    <a:pt x="80214" y="1341111"/>
                    <a:pt x="80214" y="1318961"/>
                  </a:cubicBezTo>
                  <a:lnTo>
                    <a:pt x="80214" y="258896"/>
                  </a:lnTo>
                  <a:lnTo>
                    <a:pt x="1044550" y="258896"/>
                  </a:lnTo>
                  <a:lnTo>
                    <a:pt x="1044550" y="545866"/>
                  </a:lnTo>
                  <a:lnTo>
                    <a:pt x="1044550" y="872944"/>
                  </a:lnTo>
                  <a:cubicBezTo>
                    <a:pt x="1044550" y="895094"/>
                    <a:pt x="1062506" y="913051"/>
                    <a:pt x="1084657" y="913051"/>
                  </a:cubicBezTo>
                  <a:lnTo>
                    <a:pt x="1724596" y="913051"/>
                  </a:lnTo>
                  <a:lnTo>
                    <a:pt x="1724596" y="1318967"/>
                  </a:lnTo>
                  <a:cubicBezTo>
                    <a:pt x="1724596" y="1341117"/>
                    <a:pt x="1742553" y="1359074"/>
                    <a:pt x="1764703" y="1359074"/>
                  </a:cubicBezTo>
                  <a:cubicBezTo>
                    <a:pt x="1786854" y="1359074"/>
                    <a:pt x="1804810" y="1341117"/>
                    <a:pt x="1804810" y="1318967"/>
                  </a:cubicBezTo>
                  <a:lnTo>
                    <a:pt x="1804810" y="40107"/>
                  </a:lnTo>
                  <a:cubicBezTo>
                    <a:pt x="1804810" y="17956"/>
                    <a:pt x="1786854" y="0"/>
                    <a:pt x="1764703" y="0"/>
                  </a:cubicBezTo>
                  <a:close/>
                  <a:moveTo>
                    <a:pt x="80214" y="80214"/>
                  </a:moveTo>
                  <a:lnTo>
                    <a:pt x="1724596" y="80214"/>
                  </a:lnTo>
                  <a:lnTo>
                    <a:pt x="1724596" y="178682"/>
                  </a:lnTo>
                  <a:lnTo>
                    <a:pt x="80214" y="178682"/>
                  </a:lnTo>
                  <a:lnTo>
                    <a:pt x="80214" y="80214"/>
                  </a:lnTo>
                  <a:close/>
                  <a:moveTo>
                    <a:pt x="1724596" y="258896"/>
                  </a:moveTo>
                  <a:lnTo>
                    <a:pt x="1724596" y="505759"/>
                  </a:lnTo>
                  <a:lnTo>
                    <a:pt x="1124763" y="505759"/>
                  </a:lnTo>
                  <a:lnTo>
                    <a:pt x="1124763" y="258896"/>
                  </a:lnTo>
                  <a:lnTo>
                    <a:pt x="1724596" y="258896"/>
                  </a:lnTo>
                  <a:close/>
                  <a:moveTo>
                    <a:pt x="1124763" y="832837"/>
                  </a:moveTo>
                  <a:lnTo>
                    <a:pt x="1124763" y="585973"/>
                  </a:lnTo>
                  <a:lnTo>
                    <a:pt x="1724596" y="585973"/>
                  </a:lnTo>
                  <a:lnTo>
                    <a:pt x="1724596" y="832837"/>
                  </a:lnTo>
                  <a:lnTo>
                    <a:pt x="1124763" y="83283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52" name="群組 51">
            <a:extLst>
              <a:ext uri="{FF2B5EF4-FFF2-40B4-BE49-F238E27FC236}">
                <a16:creationId xmlns:a16="http://schemas.microsoft.com/office/drawing/2014/main" id="{A1816A9F-64A0-4CA0-AD31-3C2C14E0E8A7}"/>
              </a:ext>
            </a:extLst>
          </p:cNvPr>
          <p:cNvGrpSpPr/>
          <p:nvPr/>
        </p:nvGrpSpPr>
        <p:grpSpPr>
          <a:xfrm>
            <a:off x="1158797" y="1564092"/>
            <a:ext cx="865878" cy="539204"/>
            <a:chOff x="1259418" y="4745643"/>
            <a:chExt cx="1731756" cy="1078405"/>
          </a:xfrm>
        </p:grpSpPr>
        <p:sp>
          <p:nvSpPr>
            <p:cNvPr id="53" name="手繪多邊形: 圖案 52">
              <a:extLst>
                <a:ext uri="{FF2B5EF4-FFF2-40B4-BE49-F238E27FC236}">
                  <a16:creationId xmlns:a16="http://schemas.microsoft.com/office/drawing/2014/main" id="{F0CE4166-F2D6-4F4A-BE06-88EAE2D3B7EC}"/>
                </a:ext>
              </a:extLst>
            </p:cNvPr>
            <p:cNvSpPr/>
            <p:nvPr/>
          </p:nvSpPr>
          <p:spPr>
            <a:xfrm>
              <a:off x="1259418" y="4745643"/>
              <a:ext cx="474793" cy="1078405"/>
            </a:xfrm>
            <a:custGeom>
              <a:avLst/>
              <a:gdLst>
                <a:gd name="connsiteX0" fmla="*/ 383934 w 474792"/>
                <a:gd name="connsiteY0" fmla="*/ 50056 h 1078405"/>
                <a:gd name="connsiteX1" fmla="*/ 375101 w 474792"/>
                <a:gd name="connsiteY1" fmla="*/ 35333 h 1078405"/>
                <a:gd name="connsiteX2" fmla="*/ 251434 w 474792"/>
                <a:gd name="connsiteY2" fmla="*/ 0 h 1078405"/>
                <a:gd name="connsiteX3" fmla="*/ 245545 w 474792"/>
                <a:gd name="connsiteY3" fmla="*/ 0 h 1078405"/>
                <a:gd name="connsiteX4" fmla="*/ 242600 w 474792"/>
                <a:gd name="connsiteY4" fmla="*/ 0 h 1078405"/>
                <a:gd name="connsiteX5" fmla="*/ 236711 w 474792"/>
                <a:gd name="connsiteY5" fmla="*/ 0 h 1078405"/>
                <a:gd name="connsiteX6" fmla="*/ 230822 w 474792"/>
                <a:gd name="connsiteY6" fmla="*/ 0 h 1078405"/>
                <a:gd name="connsiteX7" fmla="*/ 107155 w 474792"/>
                <a:gd name="connsiteY7" fmla="*/ 35333 h 1078405"/>
                <a:gd name="connsiteX8" fmla="*/ 98322 w 474792"/>
                <a:gd name="connsiteY8" fmla="*/ 50056 h 1078405"/>
                <a:gd name="connsiteX9" fmla="*/ 1155 w 474792"/>
                <a:gd name="connsiteY9" fmla="*/ 368057 h 1078405"/>
                <a:gd name="connsiteX10" fmla="*/ 7044 w 474792"/>
                <a:gd name="connsiteY10" fmla="*/ 394557 h 1078405"/>
                <a:gd name="connsiteX11" fmla="*/ 30600 w 474792"/>
                <a:gd name="connsiteY11" fmla="*/ 406334 h 1078405"/>
                <a:gd name="connsiteX12" fmla="*/ 92433 w 474792"/>
                <a:gd name="connsiteY12" fmla="*/ 406334 h 1078405"/>
                <a:gd name="connsiteX13" fmla="*/ 92433 w 474792"/>
                <a:gd name="connsiteY13" fmla="*/ 474057 h 1078405"/>
                <a:gd name="connsiteX14" fmla="*/ 62989 w 474792"/>
                <a:gd name="connsiteY14" fmla="*/ 524112 h 1078405"/>
                <a:gd name="connsiteX15" fmla="*/ 121878 w 474792"/>
                <a:gd name="connsiteY15" fmla="*/ 583001 h 1078405"/>
                <a:gd name="connsiteX16" fmla="*/ 180767 w 474792"/>
                <a:gd name="connsiteY16" fmla="*/ 524112 h 1078405"/>
                <a:gd name="connsiteX17" fmla="*/ 151322 w 474792"/>
                <a:gd name="connsiteY17" fmla="*/ 474057 h 1078405"/>
                <a:gd name="connsiteX18" fmla="*/ 151322 w 474792"/>
                <a:gd name="connsiteY18" fmla="*/ 406334 h 1078405"/>
                <a:gd name="connsiteX19" fmla="*/ 210211 w 474792"/>
                <a:gd name="connsiteY19" fmla="*/ 406334 h 1078405"/>
                <a:gd name="connsiteX20" fmla="*/ 210211 w 474792"/>
                <a:gd name="connsiteY20" fmla="*/ 1021725 h 1078405"/>
                <a:gd name="connsiteX21" fmla="*/ 95378 w 474792"/>
                <a:gd name="connsiteY21" fmla="*/ 1021725 h 1078405"/>
                <a:gd name="connsiteX22" fmla="*/ 65933 w 474792"/>
                <a:gd name="connsiteY22" fmla="*/ 1051169 h 1078405"/>
                <a:gd name="connsiteX23" fmla="*/ 95378 w 474792"/>
                <a:gd name="connsiteY23" fmla="*/ 1080614 h 1078405"/>
                <a:gd name="connsiteX24" fmla="*/ 380989 w 474792"/>
                <a:gd name="connsiteY24" fmla="*/ 1080614 h 1078405"/>
                <a:gd name="connsiteX25" fmla="*/ 410434 w 474792"/>
                <a:gd name="connsiteY25" fmla="*/ 1051169 h 1078405"/>
                <a:gd name="connsiteX26" fmla="*/ 380989 w 474792"/>
                <a:gd name="connsiteY26" fmla="*/ 1021725 h 1078405"/>
                <a:gd name="connsiteX27" fmla="*/ 266156 w 474792"/>
                <a:gd name="connsiteY27" fmla="*/ 1021725 h 1078405"/>
                <a:gd name="connsiteX28" fmla="*/ 266156 w 474792"/>
                <a:gd name="connsiteY28" fmla="*/ 406334 h 1078405"/>
                <a:gd name="connsiteX29" fmla="*/ 448712 w 474792"/>
                <a:gd name="connsiteY29" fmla="*/ 406334 h 1078405"/>
                <a:gd name="connsiteX30" fmla="*/ 448712 w 474792"/>
                <a:gd name="connsiteY30" fmla="*/ 403390 h 1078405"/>
                <a:gd name="connsiteX31" fmla="*/ 472267 w 474792"/>
                <a:gd name="connsiteY31" fmla="*/ 391612 h 1078405"/>
                <a:gd name="connsiteX32" fmla="*/ 478156 w 474792"/>
                <a:gd name="connsiteY32" fmla="*/ 365112 h 1078405"/>
                <a:gd name="connsiteX33" fmla="*/ 383934 w 474792"/>
                <a:gd name="connsiteY33" fmla="*/ 50056 h 1078405"/>
                <a:gd name="connsiteX34" fmla="*/ 68878 w 474792"/>
                <a:gd name="connsiteY34" fmla="*/ 344497 h 1078405"/>
                <a:gd name="connsiteX35" fmla="*/ 148378 w 474792"/>
                <a:gd name="connsiteY35" fmla="*/ 79497 h 1078405"/>
                <a:gd name="connsiteX36" fmla="*/ 233767 w 474792"/>
                <a:gd name="connsiteY36" fmla="*/ 64774 h 1078405"/>
                <a:gd name="connsiteX37" fmla="*/ 236711 w 474792"/>
                <a:gd name="connsiteY37" fmla="*/ 64774 h 1078405"/>
                <a:gd name="connsiteX38" fmla="*/ 239656 w 474792"/>
                <a:gd name="connsiteY38" fmla="*/ 64774 h 1078405"/>
                <a:gd name="connsiteX39" fmla="*/ 242600 w 474792"/>
                <a:gd name="connsiteY39" fmla="*/ 64774 h 1078405"/>
                <a:gd name="connsiteX40" fmla="*/ 327989 w 474792"/>
                <a:gd name="connsiteY40" fmla="*/ 79497 h 1078405"/>
                <a:gd name="connsiteX41" fmla="*/ 407489 w 474792"/>
                <a:gd name="connsiteY41" fmla="*/ 344497 h 1078405"/>
                <a:gd name="connsiteX42" fmla="*/ 68878 w 474792"/>
                <a:gd name="connsiteY42" fmla="*/ 344497 h 10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4792" h="1078405">
                  <a:moveTo>
                    <a:pt x="383934" y="50056"/>
                  </a:moveTo>
                  <a:cubicBezTo>
                    <a:pt x="380989" y="44167"/>
                    <a:pt x="378045" y="41222"/>
                    <a:pt x="375101" y="35333"/>
                  </a:cubicBezTo>
                  <a:cubicBezTo>
                    <a:pt x="345656" y="11778"/>
                    <a:pt x="292656" y="2944"/>
                    <a:pt x="251434" y="0"/>
                  </a:cubicBezTo>
                  <a:cubicBezTo>
                    <a:pt x="248489" y="0"/>
                    <a:pt x="248489" y="0"/>
                    <a:pt x="245545" y="0"/>
                  </a:cubicBezTo>
                  <a:lnTo>
                    <a:pt x="242600" y="0"/>
                  </a:lnTo>
                  <a:lnTo>
                    <a:pt x="236711" y="0"/>
                  </a:lnTo>
                  <a:cubicBezTo>
                    <a:pt x="233767" y="0"/>
                    <a:pt x="233767" y="0"/>
                    <a:pt x="230822" y="0"/>
                  </a:cubicBezTo>
                  <a:cubicBezTo>
                    <a:pt x="189600" y="2944"/>
                    <a:pt x="136600" y="8833"/>
                    <a:pt x="107155" y="35333"/>
                  </a:cubicBezTo>
                  <a:cubicBezTo>
                    <a:pt x="104211" y="38278"/>
                    <a:pt x="98322" y="44167"/>
                    <a:pt x="98322" y="50056"/>
                  </a:cubicBezTo>
                  <a:lnTo>
                    <a:pt x="1155" y="368057"/>
                  </a:lnTo>
                  <a:cubicBezTo>
                    <a:pt x="-1789" y="376890"/>
                    <a:pt x="1155" y="385723"/>
                    <a:pt x="7044" y="394557"/>
                  </a:cubicBezTo>
                  <a:cubicBezTo>
                    <a:pt x="12933" y="403390"/>
                    <a:pt x="21766" y="406334"/>
                    <a:pt x="30600" y="406334"/>
                  </a:cubicBezTo>
                  <a:lnTo>
                    <a:pt x="92433" y="406334"/>
                  </a:lnTo>
                  <a:lnTo>
                    <a:pt x="92433" y="474057"/>
                  </a:lnTo>
                  <a:cubicBezTo>
                    <a:pt x="74766" y="482890"/>
                    <a:pt x="62989" y="503501"/>
                    <a:pt x="62989" y="524112"/>
                  </a:cubicBezTo>
                  <a:cubicBezTo>
                    <a:pt x="62989" y="556501"/>
                    <a:pt x="89489" y="583001"/>
                    <a:pt x="121878" y="583001"/>
                  </a:cubicBezTo>
                  <a:cubicBezTo>
                    <a:pt x="154267" y="583001"/>
                    <a:pt x="180767" y="556501"/>
                    <a:pt x="180767" y="524112"/>
                  </a:cubicBezTo>
                  <a:cubicBezTo>
                    <a:pt x="180767" y="503501"/>
                    <a:pt x="168989" y="482890"/>
                    <a:pt x="151322" y="474057"/>
                  </a:cubicBezTo>
                  <a:lnTo>
                    <a:pt x="151322" y="406334"/>
                  </a:lnTo>
                  <a:lnTo>
                    <a:pt x="210211" y="406334"/>
                  </a:lnTo>
                  <a:lnTo>
                    <a:pt x="210211" y="1021725"/>
                  </a:lnTo>
                  <a:lnTo>
                    <a:pt x="95378" y="1021725"/>
                  </a:lnTo>
                  <a:cubicBezTo>
                    <a:pt x="77711" y="1021725"/>
                    <a:pt x="65933" y="1033503"/>
                    <a:pt x="65933" y="1051169"/>
                  </a:cubicBezTo>
                  <a:cubicBezTo>
                    <a:pt x="65933" y="1068836"/>
                    <a:pt x="77711" y="1080614"/>
                    <a:pt x="95378" y="1080614"/>
                  </a:cubicBezTo>
                  <a:lnTo>
                    <a:pt x="380989" y="1080614"/>
                  </a:lnTo>
                  <a:cubicBezTo>
                    <a:pt x="398656" y="1080614"/>
                    <a:pt x="410434" y="1068836"/>
                    <a:pt x="410434" y="1051169"/>
                  </a:cubicBezTo>
                  <a:cubicBezTo>
                    <a:pt x="410434" y="1033503"/>
                    <a:pt x="398656" y="1021725"/>
                    <a:pt x="380989" y="1021725"/>
                  </a:cubicBezTo>
                  <a:lnTo>
                    <a:pt x="266156" y="1021725"/>
                  </a:lnTo>
                  <a:lnTo>
                    <a:pt x="266156" y="406334"/>
                  </a:lnTo>
                  <a:lnTo>
                    <a:pt x="448712" y="406334"/>
                  </a:lnTo>
                  <a:lnTo>
                    <a:pt x="448712" y="403390"/>
                  </a:lnTo>
                  <a:cubicBezTo>
                    <a:pt x="457545" y="403390"/>
                    <a:pt x="466379" y="400445"/>
                    <a:pt x="472267" y="391612"/>
                  </a:cubicBezTo>
                  <a:cubicBezTo>
                    <a:pt x="478156" y="382779"/>
                    <a:pt x="478156" y="373945"/>
                    <a:pt x="478156" y="365112"/>
                  </a:cubicBezTo>
                  <a:lnTo>
                    <a:pt x="383934" y="50056"/>
                  </a:lnTo>
                  <a:close/>
                  <a:moveTo>
                    <a:pt x="68878" y="344497"/>
                  </a:moveTo>
                  <a:lnTo>
                    <a:pt x="148378" y="79497"/>
                  </a:lnTo>
                  <a:cubicBezTo>
                    <a:pt x="163100" y="70663"/>
                    <a:pt x="198433" y="64774"/>
                    <a:pt x="233767" y="64774"/>
                  </a:cubicBezTo>
                  <a:lnTo>
                    <a:pt x="236711" y="64774"/>
                  </a:lnTo>
                  <a:lnTo>
                    <a:pt x="239656" y="64774"/>
                  </a:lnTo>
                  <a:lnTo>
                    <a:pt x="242600" y="64774"/>
                  </a:lnTo>
                  <a:cubicBezTo>
                    <a:pt x="280878" y="64774"/>
                    <a:pt x="313267" y="73608"/>
                    <a:pt x="327989" y="79497"/>
                  </a:cubicBezTo>
                  <a:lnTo>
                    <a:pt x="407489" y="344497"/>
                  </a:lnTo>
                  <a:lnTo>
                    <a:pt x="68878" y="34449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4" name="手繪多邊形: 圖案 53">
              <a:extLst>
                <a:ext uri="{FF2B5EF4-FFF2-40B4-BE49-F238E27FC236}">
                  <a16:creationId xmlns:a16="http://schemas.microsoft.com/office/drawing/2014/main" id="{F72FA055-F277-4F67-A7B8-BCBC94AA4B4C}"/>
                </a:ext>
              </a:extLst>
            </p:cNvPr>
            <p:cNvSpPr/>
            <p:nvPr/>
          </p:nvSpPr>
          <p:spPr>
            <a:xfrm>
              <a:off x="1758185" y="5134307"/>
              <a:ext cx="1232989" cy="688266"/>
            </a:xfrm>
            <a:custGeom>
              <a:avLst/>
              <a:gdLst>
                <a:gd name="connsiteX0" fmla="*/ 1171892 w 1232989"/>
                <a:gd name="connsiteY0" fmla="*/ 309167 h 688265"/>
                <a:gd name="connsiteX1" fmla="*/ 1157170 w 1232989"/>
                <a:gd name="connsiteY1" fmla="*/ 309167 h 688265"/>
                <a:gd name="connsiteX2" fmla="*/ 1157170 w 1232989"/>
                <a:gd name="connsiteY2" fmla="*/ 153111 h 688265"/>
                <a:gd name="connsiteX3" fmla="*/ 1004058 w 1232989"/>
                <a:gd name="connsiteY3" fmla="*/ 0 h 688265"/>
                <a:gd name="connsiteX4" fmla="*/ 742002 w 1232989"/>
                <a:gd name="connsiteY4" fmla="*/ 0 h 688265"/>
                <a:gd name="connsiteX5" fmla="*/ 618335 w 1232989"/>
                <a:gd name="connsiteY5" fmla="*/ 53000 h 688265"/>
                <a:gd name="connsiteX6" fmla="*/ 494668 w 1232989"/>
                <a:gd name="connsiteY6" fmla="*/ 0 h 688265"/>
                <a:gd name="connsiteX7" fmla="*/ 232612 w 1232989"/>
                <a:gd name="connsiteY7" fmla="*/ 0 h 688265"/>
                <a:gd name="connsiteX8" fmla="*/ 79500 w 1232989"/>
                <a:gd name="connsiteY8" fmla="*/ 153111 h 688265"/>
                <a:gd name="connsiteX9" fmla="*/ 79500 w 1232989"/>
                <a:gd name="connsiteY9" fmla="*/ 309167 h 688265"/>
                <a:gd name="connsiteX10" fmla="*/ 64778 w 1232989"/>
                <a:gd name="connsiteY10" fmla="*/ 309167 h 688265"/>
                <a:gd name="connsiteX11" fmla="*/ 0 w 1232989"/>
                <a:gd name="connsiteY11" fmla="*/ 373945 h 688265"/>
                <a:gd name="connsiteX12" fmla="*/ 0 w 1232989"/>
                <a:gd name="connsiteY12" fmla="*/ 535890 h 688265"/>
                <a:gd name="connsiteX13" fmla="*/ 64778 w 1232989"/>
                <a:gd name="connsiteY13" fmla="*/ 600668 h 688265"/>
                <a:gd name="connsiteX14" fmla="*/ 79500 w 1232989"/>
                <a:gd name="connsiteY14" fmla="*/ 600668 h 688265"/>
                <a:gd name="connsiteX15" fmla="*/ 79500 w 1232989"/>
                <a:gd name="connsiteY15" fmla="*/ 659557 h 688265"/>
                <a:gd name="connsiteX16" fmla="*/ 108945 w 1232989"/>
                <a:gd name="connsiteY16" fmla="*/ 689002 h 688265"/>
                <a:gd name="connsiteX17" fmla="*/ 138389 w 1232989"/>
                <a:gd name="connsiteY17" fmla="*/ 659557 h 688265"/>
                <a:gd name="connsiteX18" fmla="*/ 138389 w 1232989"/>
                <a:gd name="connsiteY18" fmla="*/ 600668 h 688265"/>
                <a:gd name="connsiteX19" fmla="*/ 1095336 w 1232989"/>
                <a:gd name="connsiteY19" fmla="*/ 600668 h 688265"/>
                <a:gd name="connsiteX20" fmla="*/ 1095336 w 1232989"/>
                <a:gd name="connsiteY20" fmla="*/ 659557 h 688265"/>
                <a:gd name="connsiteX21" fmla="*/ 1124781 w 1232989"/>
                <a:gd name="connsiteY21" fmla="*/ 689002 h 688265"/>
                <a:gd name="connsiteX22" fmla="*/ 1154225 w 1232989"/>
                <a:gd name="connsiteY22" fmla="*/ 659557 h 688265"/>
                <a:gd name="connsiteX23" fmla="*/ 1154225 w 1232989"/>
                <a:gd name="connsiteY23" fmla="*/ 600668 h 688265"/>
                <a:gd name="connsiteX24" fmla="*/ 1168947 w 1232989"/>
                <a:gd name="connsiteY24" fmla="*/ 600668 h 688265"/>
                <a:gd name="connsiteX25" fmla="*/ 1233725 w 1232989"/>
                <a:gd name="connsiteY25" fmla="*/ 535890 h 688265"/>
                <a:gd name="connsiteX26" fmla="*/ 1233725 w 1232989"/>
                <a:gd name="connsiteY26" fmla="*/ 373945 h 688265"/>
                <a:gd name="connsiteX27" fmla="*/ 1171892 w 1232989"/>
                <a:gd name="connsiteY27" fmla="*/ 309167 h 688265"/>
                <a:gd name="connsiteX28" fmla="*/ 647779 w 1232989"/>
                <a:gd name="connsiteY28" fmla="*/ 153115 h 688265"/>
                <a:gd name="connsiteX29" fmla="*/ 742002 w 1232989"/>
                <a:gd name="connsiteY29" fmla="*/ 58893 h 688265"/>
                <a:gd name="connsiteX30" fmla="*/ 1004058 w 1232989"/>
                <a:gd name="connsiteY30" fmla="*/ 58893 h 688265"/>
                <a:gd name="connsiteX31" fmla="*/ 1098281 w 1232989"/>
                <a:gd name="connsiteY31" fmla="*/ 153115 h 688265"/>
                <a:gd name="connsiteX32" fmla="*/ 1098281 w 1232989"/>
                <a:gd name="connsiteY32" fmla="*/ 309171 h 688265"/>
                <a:gd name="connsiteX33" fmla="*/ 647779 w 1232989"/>
                <a:gd name="connsiteY33" fmla="*/ 309171 h 688265"/>
                <a:gd name="connsiteX34" fmla="*/ 647779 w 1232989"/>
                <a:gd name="connsiteY34" fmla="*/ 153115 h 688265"/>
                <a:gd name="connsiteX35" fmla="*/ 138389 w 1232989"/>
                <a:gd name="connsiteY35" fmla="*/ 153115 h 688265"/>
                <a:gd name="connsiteX36" fmla="*/ 232612 w 1232989"/>
                <a:gd name="connsiteY36" fmla="*/ 58893 h 688265"/>
                <a:gd name="connsiteX37" fmla="*/ 494668 w 1232989"/>
                <a:gd name="connsiteY37" fmla="*/ 58893 h 688265"/>
                <a:gd name="connsiteX38" fmla="*/ 588890 w 1232989"/>
                <a:gd name="connsiteY38" fmla="*/ 153115 h 688265"/>
                <a:gd name="connsiteX39" fmla="*/ 588890 w 1232989"/>
                <a:gd name="connsiteY39" fmla="*/ 309171 h 688265"/>
                <a:gd name="connsiteX40" fmla="*/ 138389 w 1232989"/>
                <a:gd name="connsiteY40" fmla="*/ 309171 h 688265"/>
                <a:gd name="connsiteX41" fmla="*/ 138389 w 1232989"/>
                <a:gd name="connsiteY41" fmla="*/ 153115 h 688265"/>
                <a:gd name="connsiteX42" fmla="*/ 1177781 w 1232989"/>
                <a:gd name="connsiteY42" fmla="*/ 535894 h 688265"/>
                <a:gd name="connsiteX43" fmla="*/ 1171892 w 1232989"/>
                <a:gd name="connsiteY43" fmla="*/ 541783 h 688265"/>
                <a:gd name="connsiteX44" fmla="*/ 67722 w 1232989"/>
                <a:gd name="connsiteY44" fmla="*/ 541783 h 688265"/>
                <a:gd name="connsiteX45" fmla="*/ 61833 w 1232989"/>
                <a:gd name="connsiteY45" fmla="*/ 535894 h 688265"/>
                <a:gd name="connsiteX46" fmla="*/ 61833 w 1232989"/>
                <a:gd name="connsiteY46" fmla="*/ 373949 h 688265"/>
                <a:gd name="connsiteX47" fmla="*/ 67722 w 1232989"/>
                <a:gd name="connsiteY47" fmla="*/ 368060 h 688265"/>
                <a:gd name="connsiteX48" fmla="*/ 1171892 w 1232989"/>
                <a:gd name="connsiteY48" fmla="*/ 368060 h 688265"/>
                <a:gd name="connsiteX49" fmla="*/ 1177781 w 1232989"/>
                <a:gd name="connsiteY49" fmla="*/ 373949 h 688265"/>
                <a:gd name="connsiteX50" fmla="*/ 1177781 w 1232989"/>
                <a:gd name="connsiteY50" fmla="*/ 535894 h 6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32989" h="688265">
                  <a:moveTo>
                    <a:pt x="1171892" y="309167"/>
                  </a:moveTo>
                  <a:lnTo>
                    <a:pt x="1157170" y="309167"/>
                  </a:lnTo>
                  <a:lnTo>
                    <a:pt x="1157170" y="153111"/>
                  </a:lnTo>
                  <a:cubicBezTo>
                    <a:pt x="1157170" y="58889"/>
                    <a:pt x="1101225" y="0"/>
                    <a:pt x="1004058" y="0"/>
                  </a:cubicBezTo>
                  <a:lnTo>
                    <a:pt x="742002" y="0"/>
                  </a:lnTo>
                  <a:cubicBezTo>
                    <a:pt x="686057" y="0"/>
                    <a:pt x="644835" y="20611"/>
                    <a:pt x="618335" y="53000"/>
                  </a:cubicBezTo>
                  <a:cubicBezTo>
                    <a:pt x="591835" y="17667"/>
                    <a:pt x="550613" y="0"/>
                    <a:pt x="494668" y="0"/>
                  </a:cubicBezTo>
                  <a:lnTo>
                    <a:pt x="232612" y="0"/>
                  </a:lnTo>
                  <a:cubicBezTo>
                    <a:pt x="138389" y="0"/>
                    <a:pt x="79500" y="55945"/>
                    <a:pt x="79500" y="153111"/>
                  </a:cubicBezTo>
                  <a:lnTo>
                    <a:pt x="79500" y="309167"/>
                  </a:lnTo>
                  <a:lnTo>
                    <a:pt x="64778" y="309167"/>
                  </a:lnTo>
                  <a:cubicBezTo>
                    <a:pt x="29445" y="309167"/>
                    <a:pt x="0" y="338612"/>
                    <a:pt x="0" y="373945"/>
                  </a:cubicBezTo>
                  <a:lnTo>
                    <a:pt x="0" y="535890"/>
                  </a:lnTo>
                  <a:cubicBezTo>
                    <a:pt x="0" y="571224"/>
                    <a:pt x="29445" y="600668"/>
                    <a:pt x="64778" y="600668"/>
                  </a:cubicBezTo>
                  <a:lnTo>
                    <a:pt x="79500" y="600668"/>
                  </a:lnTo>
                  <a:lnTo>
                    <a:pt x="79500" y="659557"/>
                  </a:lnTo>
                  <a:cubicBezTo>
                    <a:pt x="79500" y="677224"/>
                    <a:pt x="91278" y="689002"/>
                    <a:pt x="108945" y="689002"/>
                  </a:cubicBezTo>
                  <a:cubicBezTo>
                    <a:pt x="126611" y="689002"/>
                    <a:pt x="138389" y="677224"/>
                    <a:pt x="138389" y="659557"/>
                  </a:cubicBezTo>
                  <a:lnTo>
                    <a:pt x="138389" y="600668"/>
                  </a:lnTo>
                  <a:lnTo>
                    <a:pt x="1095336" y="600668"/>
                  </a:lnTo>
                  <a:lnTo>
                    <a:pt x="1095336" y="659557"/>
                  </a:lnTo>
                  <a:cubicBezTo>
                    <a:pt x="1095336" y="677224"/>
                    <a:pt x="1107114" y="689002"/>
                    <a:pt x="1124781" y="689002"/>
                  </a:cubicBezTo>
                  <a:cubicBezTo>
                    <a:pt x="1142447" y="689002"/>
                    <a:pt x="1154225" y="677224"/>
                    <a:pt x="1154225" y="659557"/>
                  </a:cubicBezTo>
                  <a:lnTo>
                    <a:pt x="1154225" y="600668"/>
                  </a:lnTo>
                  <a:lnTo>
                    <a:pt x="1168947" y="600668"/>
                  </a:lnTo>
                  <a:cubicBezTo>
                    <a:pt x="1204281" y="600668"/>
                    <a:pt x="1233725" y="571224"/>
                    <a:pt x="1233725" y="535890"/>
                  </a:cubicBezTo>
                  <a:lnTo>
                    <a:pt x="1233725" y="373945"/>
                  </a:lnTo>
                  <a:cubicBezTo>
                    <a:pt x="1236670" y="338612"/>
                    <a:pt x="1207225" y="309167"/>
                    <a:pt x="1171892" y="309167"/>
                  </a:cubicBezTo>
                  <a:close/>
                  <a:moveTo>
                    <a:pt x="647779" y="153115"/>
                  </a:moveTo>
                  <a:cubicBezTo>
                    <a:pt x="647779" y="88337"/>
                    <a:pt x="680168" y="58893"/>
                    <a:pt x="742002" y="58893"/>
                  </a:cubicBezTo>
                  <a:lnTo>
                    <a:pt x="1004058" y="58893"/>
                  </a:lnTo>
                  <a:cubicBezTo>
                    <a:pt x="1065892" y="58893"/>
                    <a:pt x="1098281" y="88337"/>
                    <a:pt x="1098281" y="153115"/>
                  </a:cubicBezTo>
                  <a:lnTo>
                    <a:pt x="1098281" y="309171"/>
                  </a:lnTo>
                  <a:lnTo>
                    <a:pt x="647779" y="309171"/>
                  </a:lnTo>
                  <a:lnTo>
                    <a:pt x="647779" y="153115"/>
                  </a:lnTo>
                  <a:close/>
                  <a:moveTo>
                    <a:pt x="138389" y="153115"/>
                  </a:moveTo>
                  <a:cubicBezTo>
                    <a:pt x="138389" y="91282"/>
                    <a:pt x="167834" y="58893"/>
                    <a:pt x="232612" y="58893"/>
                  </a:cubicBezTo>
                  <a:lnTo>
                    <a:pt x="494668" y="58893"/>
                  </a:lnTo>
                  <a:cubicBezTo>
                    <a:pt x="556501" y="58893"/>
                    <a:pt x="588890" y="88337"/>
                    <a:pt x="588890" y="153115"/>
                  </a:cubicBezTo>
                  <a:lnTo>
                    <a:pt x="588890" y="309171"/>
                  </a:lnTo>
                  <a:lnTo>
                    <a:pt x="138389" y="309171"/>
                  </a:lnTo>
                  <a:lnTo>
                    <a:pt x="138389" y="153115"/>
                  </a:lnTo>
                  <a:close/>
                  <a:moveTo>
                    <a:pt x="1177781" y="535894"/>
                  </a:moveTo>
                  <a:cubicBezTo>
                    <a:pt x="1177781" y="538838"/>
                    <a:pt x="1174836" y="541783"/>
                    <a:pt x="1171892" y="541783"/>
                  </a:cubicBezTo>
                  <a:lnTo>
                    <a:pt x="67722" y="541783"/>
                  </a:lnTo>
                  <a:cubicBezTo>
                    <a:pt x="64778" y="541783"/>
                    <a:pt x="61833" y="538838"/>
                    <a:pt x="61833" y="535894"/>
                  </a:cubicBezTo>
                  <a:lnTo>
                    <a:pt x="61833" y="373949"/>
                  </a:lnTo>
                  <a:cubicBezTo>
                    <a:pt x="61833" y="371005"/>
                    <a:pt x="64778" y="368060"/>
                    <a:pt x="67722" y="368060"/>
                  </a:cubicBezTo>
                  <a:lnTo>
                    <a:pt x="1171892" y="368060"/>
                  </a:lnTo>
                  <a:cubicBezTo>
                    <a:pt x="1174836" y="368060"/>
                    <a:pt x="1177781" y="371005"/>
                    <a:pt x="1177781" y="373949"/>
                  </a:cubicBezTo>
                  <a:lnTo>
                    <a:pt x="1177781" y="53589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5" name="手繪多邊形: 圖案 54">
              <a:extLst>
                <a:ext uri="{FF2B5EF4-FFF2-40B4-BE49-F238E27FC236}">
                  <a16:creationId xmlns:a16="http://schemas.microsoft.com/office/drawing/2014/main" id="{DCD33C0B-5F34-4BFA-93EF-2D1BC78FC31D}"/>
                </a:ext>
              </a:extLst>
            </p:cNvPr>
            <p:cNvSpPr/>
            <p:nvPr/>
          </p:nvSpPr>
          <p:spPr>
            <a:xfrm>
              <a:off x="1979019"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6" name="手繪多邊形: 圖案 55">
              <a:extLst>
                <a:ext uri="{FF2B5EF4-FFF2-40B4-BE49-F238E27FC236}">
                  <a16:creationId xmlns:a16="http://schemas.microsoft.com/office/drawing/2014/main" id="{8B554F2F-9FF5-4ECB-91A1-A39BE390AC69}"/>
                </a:ext>
              </a:extLst>
            </p:cNvPr>
            <p:cNvSpPr/>
            <p:nvPr/>
          </p:nvSpPr>
          <p:spPr>
            <a:xfrm>
              <a:off x="220868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7" name="手繪多邊形: 圖案 56">
              <a:extLst>
                <a:ext uri="{FF2B5EF4-FFF2-40B4-BE49-F238E27FC236}">
                  <a16:creationId xmlns:a16="http://schemas.microsoft.com/office/drawing/2014/main" id="{B889A85E-85DD-43CB-83D1-3BA1A9C24C58}"/>
                </a:ext>
              </a:extLst>
            </p:cNvPr>
            <p:cNvSpPr/>
            <p:nvPr/>
          </p:nvSpPr>
          <p:spPr>
            <a:xfrm>
              <a:off x="2485465"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8" name="手繪多邊形: 圖案 57">
              <a:extLst>
                <a:ext uri="{FF2B5EF4-FFF2-40B4-BE49-F238E27FC236}">
                  <a16:creationId xmlns:a16="http://schemas.microsoft.com/office/drawing/2014/main" id="{8AE6F04D-E9F7-47C0-869F-E1B6099DD63B}"/>
                </a:ext>
              </a:extLst>
            </p:cNvPr>
            <p:cNvSpPr/>
            <p:nvPr/>
          </p:nvSpPr>
          <p:spPr>
            <a:xfrm>
              <a:off x="271807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59" name="文字方塊 58">
            <a:extLst>
              <a:ext uri="{FF2B5EF4-FFF2-40B4-BE49-F238E27FC236}">
                <a16:creationId xmlns:a16="http://schemas.microsoft.com/office/drawing/2014/main" id="{2BCCC621-ECD5-48FE-AD29-25FC0E69C50C}"/>
              </a:ext>
            </a:extLst>
          </p:cNvPr>
          <p:cNvSpPr txBox="1"/>
          <p:nvPr/>
        </p:nvSpPr>
        <p:spPr>
          <a:xfrm>
            <a:off x="2272783" y="1498040"/>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60" name="文字方塊 59">
            <a:extLst>
              <a:ext uri="{FF2B5EF4-FFF2-40B4-BE49-F238E27FC236}">
                <a16:creationId xmlns:a16="http://schemas.microsoft.com/office/drawing/2014/main" id="{5AE35CF2-BF5E-4109-8AEE-A80D65182E37}"/>
              </a:ext>
            </a:extLst>
          </p:cNvPr>
          <p:cNvSpPr txBox="1"/>
          <p:nvPr/>
        </p:nvSpPr>
        <p:spPr>
          <a:xfrm>
            <a:off x="2272783" y="3427937"/>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61" name="文字方塊 60">
            <a:extLst>
              <a:ext uri="{FF2B5EF4-FFF2-40B4-BE49-F238E27FC236}">
                <a16:creationId xmlns:a16="http://schemas.microsoft.com/office/drawing/2014/main" id="{F4C75DE6-12FE-4357-AD40-E8CE2D6FCC77}"/>
              </a:ext>
            </a:extLst>
          </p:cNvPr>
          <p:cNvSpPr txBox="1"/>
          <p:nvPr/>
        </p:nvSpPr>
        <p:spPr>
          <a:xfrm>
            <a:off x="2272783" y="5377040"/>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pic>
        <p:nvPicPr>
          <p:cNvPr id="62" name="圖片版面配置區 5" descr="一張含有 縫紉機, 家電用品 的圖片&#10;&#10;自動產生的描述">
            <a:extLst>
              <a:ext uri="{FF2B5EF4-FFF2-40B4-BE49-F238E27FC236}">
                <a16:creationId xmlns:a16="http://schemas.microsoft.com/office/drawing/2014/main" id="{AA4CD208-4EAD-4FE4-B0EE-F0D4E693ABB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740189" y="1423326"/>
            <a:ext cx="4672878" cy="4879619"/>
          </a:xfrm>
          <a:custGeom>
            <a:avLst/>
            <a:gdLst>
              <a:gd name="connsiteX0" fmla="*/ 3863543 w 4189607"/>
              <a:gd name="connsiteY0" fmla="*/ 1678702 h 4374966"/>
              <a:gd name="connsiteX1" fmla="*/ 4037156 w 4189607"/>
              <a:gd name="connsiteY1" fmla="*/ 1718829 h 4374966"/>
              <a:gd name="connsiteX2" fmla="*/ 4148721 w 4189607"/>
              <a:gd name="connsiteY2" fmla="*/ 2135194 h 4374966"/>
              <a:gd name="connsiteX3" fmla="*/ 3076479 w 4189607"/>
              <a:gd name="connsiteY3" fmla="*/ 3992372 h 4374966"/>
              <a:gd name="connsiteX4" fmla="*/ 2660114 w 4189607"/>
              <a:gd name="connsiteY4" fmla="*/ 4103937 h 4374966"/>
              <a:gd name="connsiteX5" fmla="*/ 2548550 w 4189607"/>
              <a:gd name="connsiteY5" fmla="*/ 3687572 h 4374966"/>
              <a:gd name="connsiteX6" fmla="*/ 3620792 w 4189607"/>
              <a:gd name="connsiteY6" fmla="*/ 1830394 h 4374966"/>
              <a:gd name="connsiteX7" fmla="*/ 3863543 w 4189607"/>
              <a:gd name="connsiteY7" fmla="*/ 1678702 h 4374966"/>
              <a:gd name="connsiteX8" fmla="*/ 3559934 w 4189607"/>
              <a:gd name="connsiteY8" fmla="*/ 756771 h 4374966"/>
              <a:gd name="connsiteX9" fmla="*/ 3733547 w 4189607"/>
              <a:gd name="connsiteY9" fmla="*/ 796897 h 4374966"/>
              <a:gd name="connsiteX10" fmla="*/ 3845112 w 4189607"/>
              <a:gd name="connsiteY10" fmla="*/ 1213262 h 4374966"/>
              <a:gd name="connsiteX11" fmla="*/ 2126257 w 4189607"/>
              <a:gd name="connsiteY11" fmla="*/ 4190404 h 4374966"/>
              <a:gd name="connsiteX12" fmla="*/ 1709892 w 4189607"/>
              <a:gd name="connsiteY12" fmla="*/ 4301969 h 4374966"/>
              <a:gd name="connsiteX13" fmla="*/ 1598328 w 4189607"/>
              <a:gd name="connsiteY13" fmla="*/ 3885604 h 4374966"/>
              <a:gd name="connsiteX14" fmla="*/ 3317182 w 4189607"/>
              <a:gd name="connsiteY14" fmla="*/ 908461 h 4374966"/>
              <a:gd name="connsiteX15" fmla="*/ 3559934 w 4189607"/>
              <a:gd name="connsiteY15" fmla="*/ 756771 h 4374966"/>
              <a:gd name="connsiteX16" fmla="*/ 1355881 w 4189607"/>
              <a:gd name="connsiteY16" fmla="*/ 230902 h 4374966"/>
              <a:gd name="connsiteX17" fmla="*/ 1529493 w 4189607"/>
              <a:gd name="connsiteY17" fmla="*/ 271029 h 4374966"/>
              <a:gd name="connsiteX18" fmla="*/ 1641058 w 4189607"/>
              <a:gd name="connsiteY18" fmla="*/ 687394 h 4374966"/>
              <a:gd name="connsiteX19" fmla="*/ 568815 w 4189607"/>
              <a:gd name="connsiteY19" fmla="*/ 2544572 h 4374966"/>
              <a:gd name="connsiteX20" fmla="*/ 152450 w 4189607"/>
              <a:gd name="connsiteY20" fmla="*/ 2656137 h 4374966"/>
              <a:gd name="connsiteX21" fmla="*/ 40886 w 4189607"/>
              <a:gd name="connsiteY21" fmla="*/ 2239772 h 4374966"/>
              <a:gd name="connsiteX22" fmla="*/ 1113129 w 4189607"/>
              <a:gd name="connsiteY22" fmla="*/ 382594 h 4374966"/>
              <a:gd name="connsiteX23" fmla="*/ 1355881 w 4189607"/>
              <a:gd name="connsiteY23" fmla="*/ 230902 h 4374966"/>
              <a:gd name="connsiteX24" fmla="*/ 2306103 w 4189607"/>
              <a:gd name="connsiteY24" fmla="*/ 32871 h 4374966"/>
              <a:gd name="connsiteX25" fmla="*/ 2479715 w 4189607"/>
              <a:gd name="connsiteY25" fmla="*/ 72998 h 4374966"/>
              <a:gd name="connsiteX26" fmla="*/ 2591279 w 4189607"/>
              <a:gd name="connsiteY26" fmla="*/ 489362 h 4374966"/>
              <a:gd name="connsiteX27" fmla="*/ 872426 w 4189607"/>
              <a:gd name="connsiteY27" fmla="*/ 3466504 h 4374966"/>
              <a:gd name="connsiteX28" fmla="*/ 456060 w 4189607"/>
              <a:gd name="connsiteY28" fmla="*/ 3578069 h 4374966"/>
              <a:gd name="connsiteX29" fmla="*/ 344496 w 4189607"/>
              <a:gd name="connsiteY29" fmla="*/ 3161704 h 4374966"/>
              <a:gd name="connsiteX30" fmla="*/ 2063350 w 4189607"/>
              <a:gd name="connsiteY30" fmla="*/ 184562 h 4374966"/>
              <a:gd name="connsiteX31" fmla="*/ 2306103 w 4189607"/>
              <a:gd name="connsiteY31" fmla="*/ 32871 h 4374966"/>
              <a:gd name="connsiteX32" fmla="*/ 3160530 w 4189607"/>
              <a:gd name="connsiteY32" fmla="*/ 759 h 4374966"/>
              <a:gd name="connsiteX33" fmla="*/ 3334142 w 4189607"/>
              <a:gd name="connsiteY33" fmla="*/ 40886 h 4374966"/>
              <a:gd name="connsiteX34" fmla="*/ 3445707 w 4189607"/>
              <a:gd name="connsiteY34" fmla="*/ 457251 h 4374966"/>
              <a:gd name="connsiteX35" fmla="*/ 1271830 w 4189607"/>
              <a:gd name="connsiteY35" fmla="*/ 4222516 h 4374966"/>
              <a:gd name="connsiteX36" fmla="*/ 855465 w 4189607"/>
              <a:gd name="connsiteY36" fmla="*/ 4334080 h 4374966"/>
              <a:gd name="connsiteX37" fmla="*/ 743900 w 4189607"/>
              <a:gd name="connsiteY37" fmla="*/ 3917716 h 4374966"/>
              <a:gd name="connsiteX38" fmla="*/ 2917778 w 4189607"/>
              <a:gd name="connsiteY38" fmla="*/ 152450 h 4374966"/>
              <a:gd name="connsiteX39" fmla="*/ 3160530 w 4189607"/>
              <a:gd name="connsiteY39" fmla="*/ 759 h 437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89607" h="4374966">
                <a:moveTo>
                  <a:pt x="3863543" y="1678702"/>
                </a:moveTo>
                <a:cubicBezTo>
                  <a:pt x="3922105" y="1674563"/>
                  <a:pt x="3982488" y="1687266"/>
                  <a:pt x="4037156" y="1718829"/>
                </a:cubicBezTo>
                <a:cubicBezTo>
                  <a:pt x="4182940" y="1802997"/>
                  <a:pt x="4232889" y="1989411"/>
                  <a:pt x="4148721" y="2135194"/>
                </a:cubicBezTo>
                <a:lnTo>
                  <a:pt x="3076479" y="3992372"/>
                </a:lnTo>
                <a:cubicBezTo>
                  <a:pt x="2992311" y="4138156"/>
                  <a:pt x="2805897" y="4188105"/>
                  <a:pt x="2660114" y="4103937"/>
                </a:cubicBezTo>
                <a:cubicBezTo>
                  <a:pt x="2514331" y="4019769"/>
                  <a:pt x="2464382" y="3833356"/>
                  <a:pt x="2548550" y="3687572"/>
                </a:cubicBezTo>
                <a:lnTo>
                  <a:pt x="3620792" y="1830394"/>
                </a:lnTo>
                <a:cubicBezTo>
                  <a:pt x="3673397" y="1739279"/>
                  <a:pt x="3765941" y="1685600"/>
                  <a:pt x="3863543" y="1678702"/>
                </a:cubicBezTo>
                <a:close/>
                <a:moveTo>
                  <a:pt x="3559934" y="756771"/>
                </a:moveTo>
                <a:cubicBezTo>
                  <a:pt x="3618495" y="752632"/>
                  <a:pt x="3678878" y="765335"/>
                  <a:pt x="3733547" y="796897"/>
                </a:cubicBezTo>
                <a:cubicBezTo>
                  <a:pt x="3879329" y="881066"/>
                  <a:pt x="3929280" y="1067478"/>
                  <a:pt x="3845112" y="1213262"/>
                </a:cubicBezTo>
                <a:lnTo>
                  <a:pt x="2126257" y="4190404"/>
                </a:lnTo>
                <a:cubicBezTo>
                  <a:pt x="2042089" y="4336187"/>
                  <a:pt x="1855677" y="4386137"/>
                  <a:pt x="1709892" y="4301969"/>
                </a:cubicBezTo>
                <a:cubicBezTo>
                  <a:pt x="1564109" y="4217801"/>
                  <a:pt x="1514160" y="4031387"/>
                  <a:pt x="1598328" y="3885604"/>
                </a:cubicBezTo>
                <a:lnTo>
                  <a:pt x="3317182" y="908461"/>
                </a:lnTo>
                <a:cubicBezTo>
                  <a:pt x="3369787" y="817347"/>
                  <a:pt x="3462332" y="763667"/>
                  <a:pt x="3559934" y="756771"/>
                </a:cubicBezTo>
                <a:close/>
                <a:moveTo>
                  <a:pt x="1355881" y="230902"/>
                </a:moveTo>
                <a:cubicBezTo>
                  <a:pt x="1414443" y="226764"/>
                  <a:pt x="1474825" y="239466"/>
                  <a:pt x="1529493" y="271029"/>
                </a:cubicBezTo>
                <a:cubicBezTo>
                  <a:pt x="1675277" y="355197"/>
                  <a:pt x="1725227" y="541611"/>
                  <a:pt x="1641058" y="687394"/>
                </a:cubicBezTo>
                <a:lnTo>
                  <a:pt x="568815" y="2544572"/>
                </a:lnTo>
                <a:cubicBezTo>
                  <a:pt x="484647" y="2690356"/>
                  <a:pt x="298234" y="2740305"/>
                  <a:pt x="152450" y="2656137"/>
                </a:cubicBezTo>
                <a:cubicBezTo>
                  <a:pt x="6667" y="2571969"/>
                  <a:pt x="-43282" y="2385556"/>
                  <a:pt x="40886" y="2239772"/>
                </a:cubicBezTo>
                <a:lnTo>
                  <a:pt x="1113129" y="382594"/>
                </a:lnTo>
                <a:cubicBezTo>
                  <a:pt x="1165734" y="291479"/>
                  <a:pt x="1258278" y="237800"/>
                  <a:pt x="1355881" y="230902"/>
                </a:cubicBezTo>
                <a:close/>
                <a:moveTo>
                  <a:pt x="2306103" y="32871"/>
                </a:moveTo>
                <a:cubicBezTo>
                  <a:pt x="2364664" y="28732"/>
                  <a:pt x="2425046" y="41435"/>
                  <a:pt x="2479715" y="72998"/>
                </a:cubicBezTo>
                <a:cubicBezTo>
                  <a:pt x="2625498" y="157166"/>
                  <a:pt x="2675447" y="343579"/>
                  <a:pt x="2591279" y="489362"/>
                </a:cubicBezTo>
                <a:lnTo>
                  <a:pt x="872426" y="3466504"/>
                </a:lnTo>
                <a:cubicBezTo>
                  <a:pt x="788257" y="3612288"/>
                  <a:pt x="601843" y="3662237"/>
                  <a:pt x="456060" y="3578069"/>
                </a:cubicBezTo>
                <a:cubicBezTo>
                  <a:pt x="310277" y="3493901"/>
                  <a:pt x="260328" y="3307488"/>
                  <a:pt x="344496" y="3161704"/>
                </a:cubicBezTo>
                <a:lnTo>
                  <a:pt x="2063350" y="184562"/>
                </a:lnTo>
                <a:cubicBezTo>
                  <a:pt x="2115955" y="93448"/>
                  <a:pt x="2208500" y="39768"/>
                  <a:pt x="2306103" y="32871"/>
                </a:cubicBezTo>
                <a:close/>
                <a:moveTo>
                  <a:pt x="3160530" y="759"/>
                </a:moveTo>
                <a:cubicBezTo>
                  <a:pt x="3219091" y="-3380"/>
                  <a:pt x="3279473" y="9323"/>
                  <a:pt x="3334142" y="40886"/>
                </a:cubicBezTo>
                <a:cubicBezTo>
                  <a:pt x="3479926" y="125053"/>
                  <a:pt x="3529875" y="311467"/>
                  <a:pt x="3445707" y="457251"/>
                </a:cubicBezTo>
                <a:lnTo>
                  <a:pt x="1271830" y="4222516"/>
                </a:lnTo>
                <a:cubicBezTo>
                  <a:pt x="1187662" y="4368300"/>
                  <a:pt x="1001249" y="4418248"/>
                  <a:pt x="855465" y="4334080"/>
                </a:cubicBezTo>
                <a:cubicBezTo>
                  <a:pt x="709682" y="4249912"/>
                  <a:pt x="659732" y="4063499"/>
                  <a:pt x="743900" y="3917716"/>
                </a:cubicBezTo>
                <a:lnTo>
                  <a:pt x="2917778" y="152450"/>
                </a:lnTo>
                <a:cubicBezTo>
                  <a:pt x="2970382" y="61336"/>
                  <a:pt x="3062927" y="7656"/>
                  <a:pt x="3160530" y="759"/>
                </a:cubicBezTo>
                <a:close/>
              </a:path>
            </a:pathLst>
          </a:custGeom>
        </p:spPr>
      </p:pic>
      <p:grpSp>
        <p:nvGrpSpPr>
          <p:cNvPr id="63" name="群組 62">
            <a:extLst>
              <a:ext uri="{FF2B5EF4-FFF2-40B4-BE49-F238E27FC236}">
                <a16:creationId xmlns:a16="http://schemas.microsoft.com/office/drawing/2014/main" id="{F0E5D9C4-1BB5-4CDD-AD5B-F99FF4EAEB16}"/>
              </a:ext>
            </a:extLst>
          </p:cNvPr>
          <p:cNvGrpSpPr/>
          <p:nvPr/>
        </p:nvGrpSpPr>
        <p:grpSpPr>
          <a:xfrm>
            <a:off x="1632678" y="-3780118"/>
            <a:ext cx="8926644" cy="3616639"/>
            <a:chOff x="1673809" y="67982"/>
            <a:chExt cx="8926644" cy="3616639"/>
          </a:xfrm>
        </p:grpSpPr>
        <p:pic>
          <p:nvPicPr>
            <p:cNvPr id="64" name="圖片版面配置區 10" descr="一張含有 地面, 飲料 的圖片&#10;&#10;自動產生的描述">
              <a:extLst>
                <a:ext uri="{FF2B5EF4-FFF2-40B4-BE49-F238E27FC236}">
                  <a16:creationId xmlns:a16="http://schemas.microsoft.com/office/drawing/2014/main" id="{089DF76C-746F-42A6-B72B-90EAA5C89FB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73809" y="67982"/>
              <a:ext cx="2828244" cy="1740338"/>
            </a:xfrm>
            <a:prstGeom prst="rect">
              <a:avLst/>
            </a:prstGeom>
          </p:spPr>
        </p:pic>
        <p:pic>
          <p:nvPicPr>
            <p:cNvPr id="65" name="圖片版面配置區 12" descr="一張含有 桌, 杯子, 咖啡, 室內 的圖片&#10;&#10;自動產生的描述">
              <a:extLst>
                <a:ext uri="{FF2B5EF4-FFF2-40B4-BE49-F238E27FC236}">
                  <a16:creationId xmlns:a16="http://schemas.microsoft.com/office/drawing/2014/main" id="{E1A8A0BA-C962-4C5E-8D70-CC8931D03CE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23009" y="67982"/>
              <a:ext cx="2828244" cy="1740338"/>
            </a:xfrm>
            <a:prstGeom prst="rect">
              <a:avLst/>
            </a:prstGeom>
          </p:spPr>
        </p:pic>
        <p:pic>
          <p:nvPicPr>
            <p:cNvPr id="66" name="圖片版面配置區 14" descr="一張含有 建築物, 圍欄, 藍色 的圖片&#10;&#10;自動產生的描述">
              <a:extLst>
                <a:ext uri="{FF2B5EF4-FFF2-40B4-BE49-F238E27FC236}">
                  <a16:creationId xmlns:a16="http://schemas.microsoft.com/office/drawing/2014/main" id="{9963AC30-B255-4773-B55E-E7A3660DB9D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772209" y="67982"/>
              <a:ext cx="2828244" cy="1740338"/>
            </a:xfrm>
            <a:prstGeom prst="rect">
              <a:avLst/>
            </a:prstGeom>
          </p:spPr>
        </p:pic>
        <p:pic>
          <p:nvPicPr>
            <p:cNvPr id="67" name="圖片版面配置區 16" descr="一張含有 杯子, 咖啡, 個人, 桌 的圖片&#10;&#10;自動產生的描述">
              <a:extLst>
                <a:ext uri="{FF2B5EF4-FFF2-40B4-BE49-F238E27FC236}">
                  <a16:creationId xmlns:a16="http://schemas.microsoft.com/office/drawing/2014/main" id="{E856C2C0-62F1-49B8-9592-0434D830767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673809" y="1944283"/>
              <a:ext cx="2828244" cy="1740338"/>
            </a:xfrm>
            <a:prstGeom prst="rect">
              <a:avLst/>
            </a:prstGeom>
          </p:spPr>
        </p:pic>
        <p:pic>
          <p:nvPicPr>
            <p:cNvPr id="68" name="圖片版面配置區 18" descr="一張含有 杯子, 咖啡, 桌, 地板 的圖片&#10;&#10;自動產生的描述">
              <a:extLst>
                <a:ext uri="{FF2B5EF4-FFF2-40B4-BE49-F238E27FC236}">
                  <a16:creationId xmlns:a16="http://schemas.microsoft.com/office/drawing/2014/main" id="{E2078D60-172E-4483-9C0F-D132839BB57B}"/>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723009" y="1944283"/>
              <a:ext cx="2828244" cy="1740338"/>
            </a:xfrm>
            <a:prstGeom prst="rect">
              <a:avLst/>
            </a:prstGeom>
          </p:spPr>
        </p:pic>
        <p:pic>
          <p:nvPicPr>
            <p:cNvPr id="69" name="圖片版面配置區 20" descr="一張含有 草, 樹, 個人 的圖片&#10;&#10;自動產生的描述">
              <a:extLst>
                <a:ext uri="{FF2B5EF4-FFF2-40B4-BE49-F238E27FC236}">
                  <a16:creationId xmlns:a16="http://schemas.microsoft.com/office/drawing/2014/main" id="{AE135765-979A-41D4-93EB-393592B30E6A}"/>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772209" y="1944283"/>
              <a:ext cx="2828244" cy="1740338"/>
            </a:xfrm>
            <a:prstGeom prst="rect">
              <a:avLst/>
            </a:prstGeom>
          </p:spPr>
        </p:pic>
      </p:grpSp>
      <p:sp>
        <p:nvSpPr>
          <p:cNvPr id="70" name="橢圓 69">
            <a:extLst>
              <a:ext uri="{FF2B5EF4-FFF2-40B4-BE49-F238E27FC236}">
                <a16:creationId xmlns:a16="http://schemas.microsoft.com/office/drawing/2014/main" id="{C039336B-1CAC-4AAA-97ED-3AF4BD6E8233}"/>
              </a:ext>
            </a:extLst>
          </p:cNvPr>
          <p:cNvSpPr/>
          <p:nvPr/>
        </p:nvSpPr>
        <p:spPr>
          <a:xfrm>
            <a:off x="-392188" y="1693101"/>
            <a:ext cx="6260728" cy="626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1" name="橢圓 70">
            <a:extLst>
              <a:ext uri="{FF2B5EF4-FFF2-40B4-BE49-F238E27FC236}">
                <a16:creationId xmlns:a16="http://schemas.microsoft.com/office/drawing/2014/main" id="{D486FFA7-7EEA-4D93-A1F0-716995F82F7D}"/>
              </a:ext>
            </a:extLst>
          </p:cNvPr>
          <p:cNvSpPr/>
          <p:nvPr/>
        </p:nvSpPr>
        <p:spPr>
          <a:xfrm>
            <a:off x="-392188" y="2336991"/>
            <a:ext cx="6260728" cy="626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2" name="橢圓 71">
            <a:extLst>
              <a:ext uri="{FF2B5EF4-FFF2-40B4-BE49-F238E27FC236}">
                <a16:creationId xmlns:a16="http://schemas.microsoft.com/office/drawing/2014/main" id="{90E0ECC6-997C-475D-8287-EF73E95B91E0}"/>
              </a:ext>
            </a:extLst>
          </p:cNvPr>
          <p:cNvSpPr/>
          <p:nvPr/>
        </p:nvSpPr>
        <p:spPr>
          <a:xfrm>
            <a:off x="-392188" y="2980881"/>
            <a:ext cx="6260728" cy="6260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Tree>
    <p:extLst>
      <p:ext uri="{BB962C8B-B14F-4D97-AF65-F5344CB8AC3E}">
        <p14:creationId xmlns:p14="http://schemas.microsoft.com/office/powerpoint/2010/main" val="3806154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66C4698E-9DF3-4168-A593-4709ED418BF3}"/>
              </a:ext>
            </a:extLst>
          </p:cNvPr>
          <p:cNvCxnSpPr/>
          <p:nvPr/>
        </p:nvCxnSpPr>
        <p:spPr>
          <a:xfrm>
            <a:off x="1544028" y="2400392"/>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線接點 4">
            <a:extLst>
              <a:ext uri="{FF2B5EF4-FFF2-40B4-BE49-F238E27FC236}">
                <a16:creationId xmlns:a16="http://schemas.microsoft.com/office/drawing/2014/main" id="{E10E8202-496C-43C4-8EA7-4F03B15B9749}"/>
              </a:ext>
            </a:extLst>
          </p:cNvPr>
          <p:cNvCxnSpPr/>
          <p:nvPr/>
        </p:nvCxnSpPr>
        <p:spPr>
          <a:xfrm>
            <a:off x="3906228" y="2400392"/>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直線接點 5">
            <a:extLst>
              <a:ext uri="{FF2B5EF4-FFF2-40B4-BE49-F238E27FC236}">
                <a16:creationId xmlns:a16="http://schemas.microsoft.com/office/drawing/2014/main" id="{20193707-F347-4EFF-8764-C853E2CA4DC4}"/>
              </a:ext>
            </a:extLst>
          </p:cNvPr>
          <p:cNvCxnSpPr/>
          <p:nvPr/>
        </p:nvCxnSpPr>
        <p:spPr>
          <a:xfrm>
            <a:off x="6268428" y="2400392"/>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E81CF41A-AA8E-42A2-B40A-363CB37D9C5E}"/>
              </a:ext>
            </a:extLst>
          </p:cNvPr>
          <p:cNvCxnSpPr/>
          <p:nvPr/>
        </p:nvCxnSpPr>
        <p:spPr>
          <a:xfrm>
            <a:off x="8630628" y="2400392"/>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手繪多邊形: 圖案 7">
            <a:extLst>
              <a:ext uri="{FF2B5EF4-FFF2-40B4-BE49-F238E27FC236}">
                <a16:creationId xmlns:a16="http://schemas.microsoft.com/office/drawing/2014/main" id="{B0306144-C4E7-4F56-8586-E463CE89935F}"/>
              </a:ext>
            </a:extLst>
          </p:cNvPr>
          <p:cNvSpPr/>
          <p:nvPr/>
        </p:nvSpPr>
        <p:spPr>
          <a:xfrm>
            <a:off x="2003225" y="2496974"/>
            <a:ext cx="1443806" cy="916504"/>
          </a:xfrm>
          <a:custGeom>
            <a:avLst/>
            <a:gdLst>
              <a:gd name="connsiteX0" fmla="*/ 105013 w 1095375"/>
              <a:gd name="connsiteY0" fmla="*/ 638175 h 695325"/>
              <a:gd name="connsiteX1" fmla="*/ 994010 w 1095375"/>
              <a:gd name="connsiteY1" fmla="*/ 638175 h 695325"/>
              <a:gd name="connsiteX2" fmla="*/ 1027347 w 1095375"/>
              <a:gd name="connsiteY2" fmla="*/ 604838 h 695325"/>
              <a:gd name="connsiteX3" fmla="*/ 1027347 w 1095375"/>
              <a:gd name="connsiteY3" fmla="*/ 33338 h 695325"/>
              <a:gd name="connsiteX4" fmla="*/ 994010 w 1095375"/>
              <a:gd name="connsiteY4" fmla="*/ 0 h 695325"/>
              <a:gd name="connsiteX5" fmla="*/ 105013 w 1095375"/>
              <a:gd name="connsiteY5" fmla="*/ 0 h 695325"/>
              <a:gd name="connsiteX6" fmla="*/ 71676 w 1095375"/>
              <a:gd name="connsiteY6" fmla="*/ 33338 h 695325"/>
              <a:gd name="connsiteX7" fmla="*/ 71676 w 1095375"/>
              <a:gd name="connsiteY7" fmla="*/ 604838 h 695325"/>
              <a:gd name="connsiteX8" fmla="*/ 105013 w 1095375"/>
              <a:gd name="connsiteY8" fmla="*/ 638175 h 695325"/>
              <a:gd name="connsiteX9" fmla="*/ 100251 w 1095375"/>
              <a:gd name="connsiteY9" fmla="*/ 33338 h 695325"/>
              <a:gd name="connsiteX10" fmla="*/ 105013 w 1095375"/>
              <a:gd name="connsiteY10" fmla="*/ 28575 h 695325"/>
              <a:gd name="connsiteX11" fmla="*/ 994010 w 1095375"/>
              <a:gd name="connsiteY11" fmla="*/ 28575 h 695325"/>
              <a:gd name="connsiteX12" fmla="*/ 998772 w 1095375"/>
              <a:gd name="connsiteY12" fmla="*/ 33338 h 695325"/>
              <a:gd name="connsiteX13" fmla="*/ 998772 w 1095375"/>
              <a:gd name="connsiteY13" fmla="*/ 604838 h 695325"/>
              <a:gd name="connsiteX14" fmla="*/ 994010 w 1095375"/>
              <a:gd name="connsiteY14" fmla="*/ 609600 h 695325"/>
              <a:gd name="connsiteX15" fmla="*/ 105013 w 1095375"/>
              <a:gd name="connsiteY15" fmla="*/ 609600 h 695325"/>
              <a:gd name="connsiteX16" fmla="*/ 100251 w 1095375"/>
              <a:gd name="connsiteY16" fmla="*/ 604838 h 695325"/>
              <a:gd name="connsiteX17" fmla="*/ 100251 w 1095375"/>
              <a:gd name="connsiteY17" fmla="*/ 33338 h 695325"/>
              <a:gd name="connsiteX18" fmla="*/ 1099023 w 1095375"/>
              <a:gd name="connsiteY18" fmla="*/ 663683 h 695325"/>
              <a:gd name="connsiteX19" fmla="*/ 1099023 w 1095375"/>
              <a:gd name="connsiteY19" fmla="*/ 690363 h 695325"/>
              <a:gd name="connsiteX20" fmla="*/ 1086222 w 1095375"/>
              <a:gd name="connsiteY20" fmla="*/ 703164 h 695325"/>
              <a:gd name="connsiteX21" fmla="*/ 12802 w 1095375"/>
              <a:gd name="connsiteY21" fmla="*/ 703164 h 695325"/>
              <a:gd name="connsiteX22" fmla="*/ 0 w 1095375"/>
              <a:gd name="connsiteY22" fmla="*/ 690363 h 695325"/>
              <a:gd name="connsiteX23" fmla="*/ 0 w 1095375"/>
              <a:gd name="connsiteY23" fmla="*/ 663683 h 695325"/>
              <a:gd name="connsiteX24" fmla="*/ 451361 w 1095375"/>
              <a:gd name="connsiteY24" fmla="*/ 663683 h 695325"/>
              <a:gd name="connsiteX25" fmla="*/ 468573 w 1095375"/>
              <a:gd name="connsiteY25" fmla="*/ 676580 h 695325"/>
              <a:gd name="connsiteX26" fmla="*/ 630460 w 1095375"/>
              <a:gd name="connsiteY26" fmla="*/ 676580 h 695325"/>
              <a:gd name="connsiteX27" fmla="*/ 647671 w 1095375"/>
              <a:gd name="connsiteY27" fmla="*/ 663683 h 695325"/>
              <a:gd name="connsiteX28" fmla="*/ 1099023 w 1095375"/>
              <a:gd name="connsiteY28" fmla="*/ 663683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5375" h="695325">
                <a:moveTo>
                  <a:pt x="105013" y="638175"/>
                </a:moveTo>
                <a:lnTo>
                  <a:pt x="994010" y="638175"/>
                </a:lnTo>
                <a:cubicBezTo>
                  <a:pt x="1012403" y="638175"/>
                  <a:pt x="1027347" y="623221"/>
                  <a:pt x="1027347" y="604838"/>
                </a:cubicBezTo>
                <a:lnTo>
                  <a:pt x="1027347" y="33338"/>
                </a:lnTo>
                <a:cubicBezTo>
                  <a:pt x="1027347" y="14954"/>
                  <a:pt x="1012403" y="0"/>
                  <a:pt x="994010" y="0"/>
                </a:cubicBezTo>
                <a:lnTo>
                  <a:pt x="105013" y="0"/>
                </a:lnTo>
                <a:cubicBezTo>
                  <a:pt x="86630" y="0"/>
                  <a:pt x="71676" y="14954"/>
                  <a:pt x="71676" y="33338"/>
                </a:cubicBezTo>
                <a:lnTo>
                  <a:pt x="71676" y="604838"/>
                </a:lnTo>
                <a:cubicBezTo>
                  <a:pt x="71676" y="623221"/>
                  <a:pt x="86639" y="638175"/>
                  <a:pt x="105013" y="638175"/>
                </a:cubicBezTo>
                <a:close/>
                <a:moveTo>
                  <a:pt x="100251" y="33338"/>
                </a:moveTo>
                <a:cubicBezTo>
                  <a:pt x="100251" y="30709"/>
                  <a:pt x="102384" y="28575"/>
                  <a:pt x="105013" y="28575"/>
                </a:cubicBezTo>
                <a:lnTo>
                  <a:pt x="994010" y="28575"/>
                </a:lnTo>
                <a:cubicBezTo>
                  <a:pt x="996639" y="28575"/>
                  <a:pt x="998772" y="30709"/>
                  <a:pt x="998772" y="33338"/>
                </a:cubicBezTo>
                <a:lnTo>
                  <a:pt x="998772" y="604838"/>
                </a:lnTo>
                <a:cubicBezTo>
                  <a:pt x="998772" y="607466"/>
                  <a:pt x="996639" y="609600"/>
                  <a:pt x="994010" y="609600"/>
                </a:cubicBezTo>
                <a:lnTo>
                  <a:pt x="105013" y="609600"/>
                </a:lnTo>
                <a:cubicBezTo>
                  <a:pt x="102384" y="609600"/>
                  <a:pt x="100251" y="607466"/>
                  <a:pt x="100251" y="604838"/>
                </a:cubicBezTo>
                <a:lnTo>
                  <a:pt x="100251" y="33338"/>
                </a:lnTo>
                <a:close/>
                <a:moveTo>
                  <a:pt x="1099023" y="663683"/>
                </a:moveTo>
                <a:lnTo>
                  <a:pt x="1099023" y="690363"/>
                </a:lnTo>
                <a:cubicBezTo>
                  <a:pt x="1099023" y="697430"/>
                  <a:pt x="1093289" y="703164"/>
                  <a:pt x="1086222" y="703164"/>
                </a:cubicBezTo>
                <a:lnTo>
                  <a:pt x="12802" y="703164"/>
                </a:lnTo>
                <a:cubicBezTo>
                  <a:pt x="5734" y="703164"/>
                  <a:pt x="0" y="697430"/>
                  <a:pt x="0" y="690363"/>
                </a:cubicBezTo>
                <a:lnTo>
                  <a:pt x="0" y="663683"/>
                </a:lnTo>
                <a:lnTo>
                  <a:pt x="451361" y="663683"/>
                </a:lnTo>
                <a:cubicBezTo>
                  <a:pt x="453590" y="671122"/>
                  <a:pt x="460410" y="676580"/>
                  <a:pt x="468573" y="676580"/>
                </a:cubicBezTo>
                <a:lnTo>
                  <a:pt x="630460" y="676580"/>
                </a:lnTo>
                <a:cubicBezTo>
                  <a:pt x="638613" y="676580"/>
                  <a:pt x="645433" y="671132"/>
                  <a:pt x="647671" y="663683"/>
                </a:cubicBezTo>
                <a:lnTo>
                  <a:pt x="1099023" y="663683"/>
                </a:lnTo>
                <a:close/>
              </a:path>
            </a:pathLst>
          </a:custGeom>
          <a:solidFill>
            <a:schemeClr val="bg1"/>
          </a:solidFill>
          <a:ln w="9525" cap="flat">
            <a:noFill/>
            <a:prstDash val="solid"/>
            <a:miter/>
          </a:ln>
        </p:spPr>
        <p:txBody>
          <a:bodyPr rtlCol="0" anchor="ctr"/>
          <a:lstStyle/>
          <a:p>
            <a:endParaRPr lang="zh-TW" altLang="en-US"/>
          </a:p>
        </p:txBody>
      </p:sp>
      <p:grpSp>
        <p:nvGrpSpPr>
          <p:cNvPr id="9" name="群組 8">
            <a:extLst>
              <a:ext uri="{FF2B5EF4-FFF2-40B4-BE49-F238E27FC236}">
                <a16:creationId xmlns:a16="http://schemas.microsoft.com/office/drawing/2014/main" id="{3D2C749F-6780-40C0-A007-548C98FFAE68}"/>
              </a:ext>
            </a:extLst>
          </p:cNvPr>
          <p:cNvGrpSpPr/>
          <p:nvPr/>
        </p:nvGrpSpPr>
        <p:grpSpPr>
          <a:xfrm>
            <a:off x="9306388" y="2449887"/>
            <a:ext cx="1010678" cy="1010678"/>
            <a:chOff x="9941190" y="5485240"/>
            <a:chExt cx="1230119" cy="1230119"/>
          </a:xfrm>
        </p:grpSpPr>
        <p:sp>
          <p:nvSpPr>
            <p:cNvPr id="10" name="手繪多邊形: 圖案 9">
              <a:extLst>
                <a:ext uri="{FF2B5EF4-FFF2-40B4-BE49-F238E27FC236}">
                  <a16:creationId xmlns:a16="http://schemas.microsoft.com/office/drawing/2014/main" id="{7E5E22A1-B47A-468F-82CC-CD2E644DE502}"/>
                </a:ext>
              </a:extLst>
            </p:cNvPr>
            <p:cNvSpPr/>
            <p:nvPr/>
          </p:nvSpPr>
          <p:spPr>
            <a:xfrm>
              <a:off x="10105207" y="5485240"/>
              <a:ext cx="899525" cy="1066103"/>
            </a:xfrm>
            <a:custGeom>
              <a:avLst/>
              <a:gdLst>
                <a:gd name="connsiteX0" fmla="*/ 471544 w 899524"/>
                <a:gd name="connsiteY0" fmla="*/ 164526 h 1066103"/>
                <a:gd name="connsiteX1" fmla="*/ 471544 w 899524"/>
                <a:gd name="connsiteY1" fmla="*/ 41004 h 1066103"/>
                <a:gd name="connsiteX2" fmla="*/ 574054 w 899524"/>
                <a:gd name="connsiteY2" fmla="*/ 41004 h 1066103"/>
                <a:gd name="connsiteX3" fmla="*/ 594556 w 899524"/>
                <a:gd name="connsiteY3" fmla="*/ 20502 h 1066103"/>
                <a:gd name="connsiteX4" fmla="*/ 574054 w 899524"/>
                <a:gd name="connsiteY4" fmla="*/ 0 h 1066103"/>
                <a:gd name="connsiteX5" fmla="*/ 328031 w 899524"/>
                <a:gd name="connsiteY5" fmla="*/ 0 h 1066103"/>
                <a:gd name="connsiteX6" fmla="*/ 307529 w 899524"/>
                <a:gd name="connsiteY6" fmla="*/ 20502 h 1066103"/>
                <a:gd name="connsiteX7" fmla="*/ 328031 w 899524"/>
                <a:gd name="connsiteY7" fmla="*/ 41004 h 1066103"/>
                <a:gd name="connsiteX8" fmla="*/ 430540 w 899524"/>
                <a:gd name="connsiteY8" fmla="*/ 41004 h 1066103"/>
                <a:gd name="connsiteX9" fmla="*/ 430540 w 899524"/>
                <a:gd name="connsiteY9" fmla="*/ 164526 h 1066103"/>
                <a:gd name="connsiteX10" fmla="*/ 119 w 899524"/>
                <a:gd name="connsiteY10" fmla="*/ 625361 h 1066103"/>
                <a:gd name="connsiteX11" fmla="*/ 451042 w 899524"/>
                <a:gd name="connsiteY11" fmla="*/ 1066153 h 1066103"/>
                <a:gd name="connsiteX12" fmla="*/ 901966 w 899524"/>
                <a:gd name="connsiteY12" fmla="*/ 625361 h 1066103"/>
                <a:gd name="connsiteX13" fmla="*/ 471544 w 899524"/>
                <a:gd name="connsiteY13" fmla="*/ 164526 h 1066103"/>
                <a:gd name="connsiteX14" fmla="*/ 861082 w 899524"/>
                <a:gd name="connsiteY14" fmla="*/ 615060 h 1066103"/>
                <a:gd name="connsiteX15" fmla="*/ 844805 w 899524"/>
                <a:gd name="connsiteY15" fmla="*/ 728391 h 1066103"/>
                <a:gd name="connsiteX16" fmla="*/ 754598 w 899524"/>
                <a:gd name="connsiteY16" fmla="*/ 785332 h 1066103"/>
                <a:gd name="connsiteX17" fmla="*/ 779074 w 899524"/>
                <a:gd name="connsiteY17" fmla="*/ 615060 h 1066103"/>
                <a:gd name="connsiteX18" fmla="*/ 779074 w 899524"/>
                <a:gd name="connsiteY18" fmla="*/ 614359 h 1066103"/>
                <a:gd name="connsiteX19" fmla="*/ 857989 w 899524"/>
                <a:gd name="connsiteY19" fmla="*/ 566678 h 1066103"/>
                <a:gd name="connsiteX20" fmla="*/ 861082 w 899524"/>
                <a:gd name="connsiteY20" fmla="*/ 615060 h 1066103"/>
                <a:gd name="connsiteX21" fmla="*/ 41003 w 899524"/>
                <a:gd name="connsiteY21" fmla="*/ 615060 h 1066103"/>
                <a:gd name="connsiteX22" fmla="*/ 44136 w 899524"/>
                <a:gd name="connsiteY22" fmla="*/ 566548 h 1066103"/>
                <a:gd name="connsiteX23" fmla="*/ 123011 w 899524"/>
                <a:gd name="connsiteY23" fmla="*/ 614038 h 1066103"/>
                <a:gd name="connsiteX24" fmla="*/ 123011 w 899524"/>
                <a:gd name="connsiteY24" fmla="*/ 615060 h 1066103"/>
                <a:gd name="connsiteX25" fmla="*/ 147617 w 899524"/>
                <a:gd name="connsiteY25" fmla="*/ 785332 h 1066103"/>
                <a:gd name="connsiteX26" fmla="*/ 57400 w 899524"/>
                <a:gd name="connsiteY26" fmla="*/ 728391 h 1066103"/>
                <a:gd name="connsiteX27" fmla="*/ 41003 w 899524"/>
                <a:gd name="connsiteY27" fmla="*/ 615060 h 1066103"/>
                <a:gd name="connsiteX28" fmla="*/ 112940 w 899524"/>
                <a:gd name="connsiteY28" fmla="*/ 383531 h 1066103"/>
                <a:gd name="connsiteX29" fmla="*/ 161492 w 899524"/>
                <a:gd name="connsiteY29" fmla="*/ 404033 h 1066103"/>
                <a:gd name="connsiteX30" fmla="*/ 124813 w 899524"/>
                <a:gd name="connsiteY30" fmla="*/ 569731 h 1066103"/>
                <a:gd name="connsiteX31" fmla="*/ 52795 w 899524"/>
                <a:gd name="connsiteY31" fmla="*/ 519197 h 1066103"/>
                <a:gd name="connsiteX32" fmla="*/ 112940 w 899524"/>
                <a:gd name="connsiteY32" fmla="*/ 383531 h 1066103"/>
                <a:gd name="connsiteX33" fmla="*/ 849290 w 899524"/>
                <a:gd name="connsiteY33" fmla="*/ 519197 h 1066103"/>
                <a:gd name="connsiteX34" fmla="*/ 777252 w 899524"/>
                <a:gd name="connsiteY34" fmla="*/ 569731 h 1066103"/>
                <a:gd name="connsiteX35" fmla="*/ 740713 w 899524"/>
                <a:gd name="connsiteY35" fmla="*/ 403993 h 1066103"/>
                <a:gd name="connsiteX36" fmla="*/ 789165 w 899524"/>
                <a:gd name="connsiteY36" fmla="*/ 383491 h 1066103"/>
                <a:gd name="connsiteX37" fmla="*/ 849290 w 899524"/>
                <a:gd name="connsiteY37" fmla="*/ 519197 h 1066103"/>
                <a:gd name="connsiteX38" fmla="*/ 451042 w 899524"/>
                <a:gd name="connsiteY38" fmla="*/ 1025099 h 1066103"/>
                <a:gd name="connsiteX39" fmla="*/ 358784 w 899524"/>
                <a:gd name="connsiteY39" fmla="*/ 876850 h 1066103"/>
                <a:gd name="connsiteX40" fmla="*/ 451042 w 899524"/>
                <a:gd name="connsiteY40" fmla="*/ 881585 h 1066103"/>
                <a:gd name="connsiteX41" fmla="*/ 543301 w 899524"/>
                <a:gd name="connsiteY41" fmla="*/ 876850 h 1066103"/>
                <a:gd name="connsiteX42" fmla="*/ 451042 w 899524"/>
                <a:gd name="connsiteY42" fmla="*/ 1025099 h 1066103"/>
                <a:gd name="connsiteX43" fmla="*/ 451042 w 899524"/>
                <a:gd name="connsiteY43" fmla="*/ 205020 h 1066103"/>
                <a:gd name="connsiteX44" fmla="*/ 554824 w 899524"/>
                <a:gd name="connsiteY44" fmla="*/ 403893 h 1066103"/>
                <a:gd name="connsiteX45" fmla="*/ 347261 w 899524"/>
                <a:gd name="connsiteY45" fmla="*/ 403893 h 1066103"/>
                <a:gd name="connsiteX46" fmla="*/ 451042 w 899524"/>
                <a:gd name="connsiteY46" fmla="*/ 205020 h 1066103"/>
                <a:gd name="connsiteX47" fmla="*/ 328031 w 899524"/>
                <a:gd name="connsiteY47" fmla="*/ 615060 h 1066103"/>
                <a:gd name="connsiteX48" fmla="*/ 340334 w 899524"/>
                <a:gd name="connsiteY48" fmla="*/ 444487 h 1066103"/>
                <a:gd name="connsiteX49" fmla="*/ 451042 w 899524"/>
                <a:gd name="connsiteY49" fmla="*/ 451044 h 1066103"/>
                <a:gd name="connsiteX50" fmla="*/ 561751 w 899524"/>
                <a:gd name="connsiteY50" fmla="*/ 444487 h 1066103"/>
                <a:gd name="connsiteX51" fmla="*/ 574054 w 899524"/>
                <a:gd name="connsiteY51" fmla="*/ 615060 h 1066103"/>
                <a:gd name="connsiteX52" fmla="*/ 573854 w 899524"/>
                <a:gd name="connsiteY52" fmla="*/ 627363 h 1066103"/>
                <a:gd name="connsiteX53" fmla="*/ 328231 w 899524"/>
                <a:gd name="connsiteY53" fmla="*/ 627363 h 1066103"/>
                <a:gd name="connsiteX54" fmla="*/ 328031 w 899524"/>
                <a:gd name="connsiteY54" fmla="*/ 615060 h 1066103"/>
                <a:gd name="connsiteX55" fmla="*/ 451042 w 899524"/>
                <a:gd name="connsiteY55" fmla="*/ 676565 h 1066103"/>
                <a:gd name="connsiteX56" fmla="*/ 572763 w 899524"/>
                <a:gd name="connsiteY56" fmla="*/ 668957 h 1066103"/>
                <a:gd name="connsiteX57" fmla="*/ 553082 w 899524"/>
                <a:gd name="connsiteY57" fmla="*/ 834755 h 1066103"/>
                <a:gd name="connsiteX58" fmla="*/ 349003 w 899524"/>
                <a:gd name="connsiteY58" fmla="*/ 834755 h 1066103"/>
                <a:gd name="connsiteX59" fmla="*/ 329322 w 899524"/>
                <a:gd name="connsiteY59" fmla="*/ 668957 h 1066103"/>
                <a:gd name="connsiteX60" fmla="*/ 451042 w 899524"/>
                <a:gd name="connsiteY60" fmla="*/ 676565 h 1066103"/>
                <a:gd name="connsiteX61" fmla="*/ 602495 w 899524"/>
                <a:gd name="connsiteY61" fmla="*/ 439291 h 1066103"/>
                <a:gd name="connsiteX62" fmla="*/ 702192 w 899524"/>
                <a:gd name="connsiteY62" fmla="*/ 416987 h 1066103"/>
                <a:gd name="connsiteX63" fmla="*/ 737049 w 899524"/>
                <a:gd name="connsiteY63" fmla="*/ 587280 h 1066103"/>
                <a:gd name="connsiteX64" fmla="*/ 615058 w 899524"/>
                <a:gd name="connsiteY64" fmla="*/ 620886 h 1066103"/>
                <a:gd name="connsiteX65" fmla="*/ 615058 w 899524"/>
                <a:gd name="connsiteY65" fmla="*/ 615060 h 1066103"/>
                <a:gd name="connsiteX66" fmla="*/ 602495 w 899524"/>
                <a:gd name="connsiteY66" fmla="*/ 439291 h 1066103"/>
                <a:gd name="connsiteX67" fmla="*/ 287027 w 899524"/>
                <a:gd name="connsiteY67" fmla="*/ 620886 h 1066103"/>
                <a:gd name="connsiteX68" fmla="*/ 164916 w 899524"/>
                <a:gd name="connsiteY68" fmla="*/ 587280 h 1066103"/>
                <a:gd name="connsiteX69" fmla="*/ 199773 w 899524"/>
                <a:gd name="connsiteY69" fmla="*/ 416987 h 1066103"/>
                <a:gd name="connsiteX70" fmla="*/ 299450 w 899524"/>
                <a:gd name="connsiteY70" fmla="*/ 439291 h 1066103"/>
                <a:gd name="connsiteX71" fmla="*/ 287027 w 899524"/>
                <a:gd name="connsiteY71" fmla="*/ 615060 h 1066103"/>
                <a:gd name="connsiteX72" fmla="*/ 287948 w 899524"/>
                <a:gd name="connsiteY72" fmla="*/ 662691 h 1066103"/>
                <a:gd name="connsiteX73" fmla="*/ 305967 w 899524"/>
                <a:gd name="connsiteY73" fmla="*/ 829269 h 1066103"/>
                <a:gd name="connsiteX74" fmla="*/ 196329 w 899524"/>
                <a:gd name="connsiteY74" fmla="*/ 803532 h 1066103"/>
                <a:gd name="connsiteX75" fmla="*/ 164485 w 899524"/>
                <a:gd name="connsiteY75" fmla="*/ 630947 h 1066103"/>
                <a:gd name="connsiteX76" fmla="*/ 288028 w 899524"/>
                <a:gd name="connsiteY76" fmla="*/ 662691 h 1066103"/>
                <a:gd name="connsiteX77" fmla="*/ 613927 w 899524"/>
                <a:gd name="connsiteY77" fmla="*/ 662691 h 1066103"/>
                <a:gd name="connsiteX78" fmla="*/ 737410 w 899524"/>
                <a:gd name="connsiteY78" fmla="*/ 630967 h 1066103"/>
                <a:gd name="connsiteX79" fmla="*/ 705575 w 899524"/>
                <a:gd name="connsiteY79" fmla="*/ 803532 h 1066103"/>
                <a:gd name="connsiteX80" fmla="*/ 595888 w 899524"/>
                <a:gd name="connsiteY80" fmla="*/ 829269 h 1066103"/>
                <a:gd name="connsiteX81" fmla="*/ 614037 w 899524"/>
                <a:gd name="connsiteY81" fmla="*/ 662691 h 1066103"/>
                <a:gd name="connsiteX82" fmla="*/ 595477 w 899524"/>
                <a:gd name="connsiteY82" fmla="*/ 398848 h 1066103"/>
                <a:gd name="connsiteX83" fmla="*/ 534772 w 899524"/>
                <a:gd name="connsiteY83" fmla="*/ 222999 h 1066103"/>
                <a:gd name="connsiteX84" fmla="*/ 685254 w 899524"/>
                <a:gd name="connsiteY84" fmla="*/ 379207 h 1066103"/>
                <a:gd name="connsiteX85" fmla="*/ 595668 w 899524"/>
                <a:gd name="connsiteY85" fmla="*/ 398848 h 1066103"/>
                <a:gd name="connsiteX86" fmla="*/ 366672 w 899524"/>
                <a:gd name="connsiteY86" fmla="*/ 223079 h 1066103"/>
                <a:gd name="connsiteX87" fmla="*/ 306217 w 899524"/>
                <a:gd name="connsiteY87" fmla="*/ 398848 h 1066103"/>
                <a:gd name="connsiteX88" fmla="*/ 216461 w 899524"/>
                <a:gd name="connsiteY88" fmla="*/ 379207 h 1066103"/>
                <a:gd name="connsiteX89" fmla="*/ 366862 w 899524"/>
                <a:gd name="connsiteY89" fmla="*/ 223079 h 1066103"/>
                <a:gd name="connsiteX90" fmla="*/ 315157 w 899524"/>
                <a:gd name="connsiteY90" fmla="*/ 872035 h 1066103"/>
                <a:gd name="connsiteX91" fmla="*/ 366982 w 899524"/>
                <a:gd name="connsiteY91" fmla="*/ 1007100 h 1066103"/>
                <a:gd name="connsiteX92" fmla="*/ 217442 w 899524"/>
                <a:gd name="connsiteY92" fmla="*/ 852554 h 1066103"/>
                <a:gd name="connsiteX93" fmla="*/ 315157 w 899524"/>
                <a:gd name="connsiteY93" fmla="*/ 872035 h 1066103"/>
                <a:gd name="connsiteX94" fmla="*/ 534652 w 899524"/>
                <a:gd name="connsiteY94" fmla="*/ 1007240 h 1066103"/>
                <a:gd name="connsiteX95" fmla="*/ 586848 w 899524"/>
                <a:gd name="connsiteY95" fmla="*/ 872035 h 1066103"/>
                <a:gd name="connsiteX96" fmla="*/ 684583 w 899524"/>
                <a:gd name="connsiteY96" fmla="*/ 852554 h 1066103"/>
                <a:gd name="connsiteX97" fmla="*/ 534652 w 899524"/>
                <a:gd name="connsiteY97" fmla="*/ 1007240 h 1066103"/>
                <a:gd name="connsiteX98" fmla="*/ 763518 w 899524"/>
                <a:gd name="connsiteY98" fmla="*/ 350196 h 1066103"/>
                <a:gd name="connsiteX99" fmla="*/ 724456 w 899524"/>
                <a:gd name="connsiteY99" fmla="*/ 366313 h 1066103"/>
                <a:gd name="connsiteX100" fmla="*/ 649235 w 899524"/>
                <a:gd name="connsiteY100" fmla="*/ 256275 h 1066103"/>
                <a:gd name="connsiteX101" fmla="*/ 763518 w 899524"/>
                <a:gd name="connsiteY101" fmla="*/ 350196 h 1066103"/>
                <a:gd name="connsiteX102" fmla="*/ 253280 w 899524"/>
                <a:gd name="connsiteY102" fmla="*/ 256095 h 1066103"/>
                <a:gd name="connsiteX103" fmla="*/ 177709 w 899524"/>
                <a:gd name="connsiteY103" fmla="*/ 366353 h 1066103"/>
                <a:gd name="connsiteX104" fmla="*/ 138567 w 899524"/>
                <a:gd name="connsiteY104" fmla="*/ 350196 h 1066103"/>
                <a:gd name="connsiteX105" fmla="*/ 253280 w 899524"/>
                <a:gd name="connsiteY105" fmla="*/ 256095 h 1066103"/>
                <a:gd name="connsiteX106" fmla="*/ 85160 w 899524"/>
                <a:gd name="connsiteY106" fmla="*/ 799087 h 1066103"/>
                <a:gd name="connsiteX107" fmla="*/ 165446 w 899524"/>
                <a:gd name="connsiteY107" fmla="*/ 836197 h 1066103"/>
                <a:gd name="connsiteX108" fmla="*/ 252810 w 899524"/>
                <a:gd name="connsiteY108" fmla="*/ 973724 h 1066103"/>
                <a:gd name="connsiteX109" fmla="*/ 85120 w 899524"/>
                <a:gd name="connsiteY109" fmla="*/ 799087 h 1066103"/>
                <a:gd name="connsiteX110" fmla="*/ 649215 w 899524"/>
                <a:gd name="connsiteY110" fmla="*/ 973844 h 1066103"/>
                <a:gd name="connsiteX111" fmla="*/ 736569 w 899524"/>
                <a:gd name="connsiteY111" fmla="*/ 836477 h 1066103"/>
                <a:gd name="connsiteX112" fmla="*/ 816655 w 899524"/>
                <a:gd name="connsiteY112" fmla="*/ 799778 h 1066103"/>
                <a:gd name="connsiteX113" fmla="*/ 649215 w 899524"/>
                <a:gd name="connsiteY113" fmla="*/ 973844 h 106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99524" h="1066103">
                  <a:moveTo>
                    <a:pt x="471544" y="164526"/>
                  </a:moveTo>
                  <a:lnTo>
                    <a:pt x="471544" y="41004"/>
                  </a:lnTo>
                  <a:lnTo>
                    <a:pt x="574054" y="41004"/>
                  </a:lnTo>
                  <a:cubicBezTo>
                    <a:pt x="585377" y="41004"/>
                    <a:pt x="594556" y="31824"/>
                    <a:pt x="594556" y="20502"/>
                  </a:cubicBezTo>
                  <a:cubicBezTo>
                    <a:pt x="594556" y="9180"/>
                    <a:pt x="585377" y="0"/>
                    <a:pt x="574054" y="0"/>
                  </a:cubicBezTo>
                  <a:lnTo>
                    <a:pt x="328031" y="0"/>
                  </a:lnTo>
                  <a:cubicBezTo>
                    <a:pt x="316708" y="0"/>
                    <a:pt x="307529" y="9180"/>
                    <a:pt x="307529" y="20502"/>
                  </a:cubicBezTo>
                  <a:cubicBezTo>
                    <a:pt x="307529" y="31824"/>
                    <a:pt x="316708" y="41004"/>
                    <a:pt x="328031" y="41004"/>
                  </a:cubicBezTo>
                  <a:lnTo>
                    <a:pt x="430540" y="41004"/>
                  </a:lnTo>
                  <a:lnTo>
                    <a:pt x="430540" y="164526"/>
                  </a:lnTo>
                  <a:cubicBezTo>
                    <a:pt x="185688" y="175668"/>
                    <a:pt x="-5457" y="380318"/>
                    <a:pt x="119" y="625361"/>
                  </a:cubicBezTo>
                  <a:cubicBezTo>
                    <a:pt x="5685" y="870403"/>
                    <a:pt x="205930" y="1066153"/>
                    <a:pt x="451042" y="1066153"/>
                  </a:cubicBezTo>
                  <a:cubicBezTo>
                    <a:pt x="696155" y="1066153"/>
                    <a:pt x="896400" y="870403"/>
                    <a:pt x="901966" y="625361"/>
                  </a:cubicBezTo>
                  <a:cubicBezTo>
                    <a:pt x="907542" y="380318"/>
                    <a:pt x="716397" y="175668"/>
                    <a:pt x="471544" y="164526"/>
                  </a:cubicBezTo>
                  <a:close/>
                  <a:moveTo>
                    <a:pt x="861082" y="615060"/>
                  </a:moveTo>
                  <a:cubicBezTo>
                    <a:pt x="861012" y="653411"/>
                    <a:pt x="855526" y="691572"/>
                    <a:pt x="844805" y="728391"/>
                  </a:cubicBezTo>
                  <a:cubicBezTo>
                    <a:pt x="818306" y="752517"/>
                    <a:pt x="787774" y="771788"/>
                    <a:pt x="754598" y="785332"/>
                  </a:cubicBezTo>
                  <a:cubicBezTo>
                    <a:pt x="770935" y="730053"/>
                    <a:pt x="779174" y="672701"/>
                    <a:pt x="779074" y="615060"/>
                  </a:cubicBezTo>
                  <a:lnTo>
                    <a:pt x="779074" y="614359"/>
                  </a:lnTo>
                  <a:cubicBezTo>
                    <a:pt x="807325" y="601935"/>
                    <a:pt x="833853" y="585908"/>
                    <a:pt x="857989" y="566678"/>
                  </a:cubicBezTo>
                  <a:cubicBezTo>
                    <a:pt x="859971" y="582725"/>
                    <a:pt x="861002" y="598882"/>
                    <a:pt x="861082" y="615060"/>
                  </a:cubicBezTo>
                  <a:close/>
                  <a:moveTo>
                    <a:pt x="41003" y="615060"/>
                  </a:moveTo>
                  <a:cubicBezTo>
                    <a:pt x="41093" y="598842"/>
                    <a:pt x="42144" y="582645"/>
                    <a:pt x="44136" y="566548"/>
                  </a:cubicBezTo>
                  <a:cubicBezTo>
                    <a:pt x="68282" y="585708"/>
                    <a:pt x="94790" y="601665"/>
                    <a:pt x="123011" y="614038"/>
                  </a:cubicBezTo>
                  <a:lnTo>
                    <a:pt x="123011" y="615060"/>
                  </a:lnTo>
                  <a:cubicBezTo>
                    <a:pt x="122941" y="672711"/>
                    <a:pt x="131230" y="730063"/>
                    <a:pt x="147617" y="785332"/>
                  </a:cubicBezTo>
                  <a:cubicBezTo>
                    <a:pt x="114432" y="771798"/>
                    <a:pt x="83899" y="752527"/>
                    <a:pt x="57400" y="728391"/>
                  </a:cubicBezTo>
                  <a:cubicBezTo>
                    <a:pt x="46639" y="691572"/>
                    <a:pt x="41113" y="653421"/>
                    <a:pt x="41003" y="615060"/>
                  </a:cubicBezTo>
                  <a:close/>
                  <a:moveTo>
                    <a:pt x="112940" y="383531"/>
                  </a:moveTo>
                  <a:cubicBezTo>
                    <a:pt x="128777" y="391169"/>
                    <a:pt x="144974" y="398017"/>
                    <a:pt x="161492" y="404033"/>
                  </a:cubicBezTo>
                  <a:cubicBezTo>
                    <a:pt x="141130" y="457140"/>
                    <a:pt x="128767" y="512990"/>
                    <a:pt x="124813" y="569731"/>
                  </a:cubicBezTo>
                  <a:cubicBezTo>
                    <a:pt x="98184" y="556977"/>
                    <a:pt x="73848" y="539899"/>
                    <a:pt x="52795" y="519197"/>
                  </a:cubicBezTo>
                  <a:cubicBezTo>
                    <a:pt x="64378" y="470675"/>
                    <a:pt x="84760" y="424695"/>
                    <a:pt x="112940" y="383531"/>
                  </a:cubicBezTo>
                  <a:close/>
                  <a:moveTo>
                    <a:pt x="849290" y="519197"/>
                  </a:moveTo>
                  <a:cubicBezTo>
                    <a:pt x="828237" y="539909"/>
                    <a:pt x="803891" y="556977"/>
                    <a:pt x="777252" y="569731"/>
                  </a:cubicBezTo>
                  <a:cubicBezTo>
                    <a:pt x="773328" y="512980"/>
                    <a:pt x="761015" y="457130"/>
                    <a:pt x="740713" y="403993"/>
                  </a:cubicBezTo>
                  <a:cubicBezTo>
                    <a:pt x="757201" y="397977"/>
                    <a:pt x="773368" y="391129"/>
                    <a:pt x="789165" y="383491"/>
                  </a:cubicBezTo>
                  <a:cubicBezTo>
                    <a:pt x="817335" y="424665"/>
                    <a:pt x="837717" y="470665"/>
                    <a:pt x="849290" y="519197"/>
                  </a:cubicBezTo>
                  <a:close/>
                  <a:moveTo>
                    <a:pt x="451042" y="1025099"/>
                  </a:moveTo>
                  <a:cubicBezTo>
                    <a:pt x="418097" y="1025099"/>
                    <a:pt x="382959" y="968559"/>
                    <a:pt x="358784" y="876850"/>
                  </a:cubicBezTo>
                  <a:cubicBezTo>
                    <a:pt x="388736" y="879683"/>
                    <a:pt x="419429" y="881585"/>
                    <a:pt x="451042" y="881585"/>
                  </a:cubicBezTo>
                  <a:cubicBezTo>
                    <a:pt x="482656" y="881585"/>
                    <a:pt x="513469" y="879683"/>
                    <a:pt x="543301" y="876850"/>
                  </a:cubicBezTo>
                  <a:cubicBezTo>
                    <a:pt x="519125" y="968559"/>
                    <a:pt x="483988" y="1025099"/>
                    <a:pt x="451042" y="1025099"/>
                  </a:cubicBezTo>
                  <a:close/>
                  <a:moveTo>
                    <a:pt x="451042" y="205020"/>
                  </a:moveTo>
                  <a:cubicBezTo>
                    <a:pt x="489684" y="205020"/>
                    <a:pt x="531248" y="282923"/>
                    <a:pt x="554824" y="403893"/>
                  </a:cubicBezTo>
                  <a:cubicBezTo>
                    <a:pt x="485830" y="411291"/>
                    <a:pt x="416255" y="411291"/>
                    <a:pt x="347261" y="403893"/>
                  </a:cubicBezTo>
                  <a:cubicBezTo>
                    <a:pt x="370836" y="282923"/>
                    <a:pt x="412401" y="205020"/>
                    <a:pt x="451042" y="205020"/>
                  </a:cubicBezTo>
                  <a:close/>
                  <a:moveTo>
                    <a:pt x="328031" y="615060"/>
                  </a:moveTo>
                  <a:cubicBezTo>
                    <a:pt x="327920" y="557978"/>
                    <a:pt x="332035" y="500957"/>
                    <a:pt x="340334" y="444487"/>
                  </a:cubicBezTo>
                  <a:cubicBezTo>
                    <a:pt x="377083" y="448761"/>
                    <a:pt x="414043" y="450954"/>
                    <a:pt x="451042" y="451044"/>
                  </a:cubicBezTo>
                  <a:cubicBezTo>
                    <a:pt x="488042" y="450954"/>
                    <a:pt x="525002" y="448761"/>
                    <a:pt x="561751" y="444487"/>
                  </a:cubicBezTo>
                  <a:cubicBezTo>
                    <a:pt x="570050" y="500957"/>
                    <a:pt x="574165" y="557978"/>
                    <a:pt x="574054" y="615060"/>
                  </a:cubicBezTo>
                  <a:cubicBezTo>
                    <a:pt x="574054" y="619164"/>
                    <a:pt x="573894" y="623258"/>
                    <a:pt x="573854" y="627363"/>
                  </a:cubicBezTo>
                  <a:cubicBezTo>
                    <a:pt x="492317" y="637904"/>
                    <a:pt x="409768" y="637904"/>
                    <a:pt x="328231" y="627363"/>
                  </a:cubicBezTo>
                  <a:cubicBezTo>
                    <a:pt x="328191" y="623258"/>
                    <a:pt x="328031" y="619264"/>
                    <a:pt x="328031" y="615060"/>
                  </a:cubicBezTo>
                  <a:close/>
                  <a:moveTo>
                    <a:pt x="451042" y="676565"/>
                  </a:moveTo>
                  <a:cubicBezTo>
                    <a:pt x="491736" y="676586"/>
                    <a:pt x="532390" y="674043"/>
                    <a:pt x="572763" y="668957"/>
                  </a:cubicBezTo>
                  <a:cubicBezTo>
                    <a:pt x="570581" y="724657"/>
                    <a:pt x="564004" y="780096"/>
                    <a:pt x="553082" y="834755"/>
                  </a:cubicBezTo>
                  <a:cubicBezTo>
                    <a:pt x="485249" y="842033"/>
                    <a:pt x="416836" y="842033"/>
                    <a:pt x="349003" y="834755"/>
                  </a:cubicBezTo>
                  <a:cubicBezTo>
                    <a:pt x="338081" y="780096"/>
                    <a:pt x="331504" y="724657"/>
                    <a:pt x="329322" y="668957"/>
                  </a:cubicBezTo>
                  <a:cubicBezTo>
                    <a:pt x="369695" y="674043"/>
                    <a:pt x="410349" y="676586"/>
                    <a:pt x="451042" y="676565"/>
                  </a:cubicBezTo>
                  <a:close/>
                  <a:moveTo>
                    <a:pt x="602495" y="439291"/>
                  </a:moveTo>
                  <a:cubicBezTo>
                    <a:pt x="636181" y="434065"/>
                    <a:pt x="669487" y="426607"/>
                    <a:pt x="702192" y="416987"/>
                  </a:cubicBezTo>
                  <a:cubicBezTo>
                    <a:pt x="722874" y="471516"/>
                    <a:pt x="734647" y="529017"/>
                    <a:pt x="737049" y="587280"/>
                  </a:cubicBezTo>
                  <a:cubicBezTo>
                    <a:pt x="697537" y="602326"/>
                    <a:pt x="656693" y="613578"/>
                    <a:pt x="615058" y="620886"/>
                  </a:cubicBezTo>
                  <a:cubicBezTo>
                    <a:pt x="615058" y="618954"/>
                    <a:pt x="615058" y="617012"/>
                    <a:pt x="615058" y="615060"/>
                  </a:cubicBezTo>
                  <a:cubicBezTo>
                    <a:pt x="615098" y="556246"/>
                    <a:pt x="610894" y="497503"/>
                    <a:pt x="602495" y="439291"/>
                  </a:cubicBezTo>
                  <a:close/>
                  <a:moveTo>
                    <a:pt x="287027" y="620886"/>
                  </a:moveTo>
                  <a:cubicBezTo>
                    <a:pt x="245342" y="613588"/>
                    <a:pt x="204458" y="602336"/>
                    <a:pt x="164916" y="587280"/>
                  </a:cubicBezTo>
                  <a:cubicBezTo>
                    <a:pt x="167318" y="529017"/>
                    <a:pt x="179091" y="471516"/>
                    <a:pt x="199773" y="416987"/>
                  </a:cubicBezTo>
                  <a:cubicBezTo>
                    <a:pt x="232468" y="426617"/>
                    <a:pt x="265764" y="434065"/>
                    <a:pt x="299450" y="439291"/>
                  </a:cubicBezTo>
                  <a:cubicBezTo>
                    <a:pt x="291091" y="497513"/>
                    <a:pt x="286937" y="556246"/>
                    <a:pt x="287027" y="615060"/>
                  </a:cubicBezTo>
                  <a:close/>
                  <a:moveTo>
                    <a:pt x="287948" y="662691"/>
                  </a:moveTo>
                  <a:cubicBezTo>
                    <a:pt x="289910" y="718571"/>
                    <a:pt x="295936" y="774250"/>
                    <a:pt x="305967" y="829269"/>
                  </a:cubicBezTo>
                  <a:cubicBezTo>
                    <a:pt x="268797" y="823623"/>
                    <a:pt x="232128" y="815014"/>
                    <a:pt x="196329" y="803532"/>
                  </a:cubicBezTo>
                  <a:cubicBezTo>
                    <a:pt x="176538" y="748082"/>
                    <a:pt x="165787" y="689810"/>
                    <a:pt x="164485" y="630947"/>
                  </a:cubicBezTo>
                  <a:cubicBezTo>
                    <a:pt x="204668" y="645092"/>
                    <a:pt x="246003" y="655713"/>
                    <a:pt x="288028" y="662691"/>
                  </a:cubicBezTo>
                  <a:close/>
                  <a:moveTo>
                    <a:pt x="613927" y="662691"/>
                  </a:moveTo>
                  <a:cubicBezTo>
                    <a:pt x="655932" y="655703"/>
                    <a:pt x="697246" y="645092"/>
                    <a:pt x="737410" y="630967"/>
                  </a:cubicBezTo>
                  <a:cubicBezTo>
                    <a:pt x="736118" y="689830"/>
                    <a:pt x="725367" y="748092"/>
                    <a:pt x="705575" y="803532"/>
                  </a:cubicBezTo>
                  <a:cubicBezTo>
                    <a:pt x="669757" y="815014"/>
                    <a:pt x="633078" y="823623"/>
                    <a:pt x="595888" y="829269"/>
                  </a:cubicBezTo>
                  <a:cubicBezTo>
                    <a:pt x="605979" y="774250"/>
                    <a:pt x="612045" y="718581"/>
                    <a:pt x="614037" y="662691"/>
                  </a:cubicBezTo>
                  <a:close/>
                  <a:moveTo>
                    <a:pt x="595477" y="398848"/>
                  </a:moveTo>
                  <a:cubicBezTo>
                    <a:pt x="585927" y="337071"/>
                    <a:pt x="565365" y="277518"/>
                    <a:pt x="534772" y="222999"/>
                  </a:cubicBezTo>
                  <a:cubicBezTo>
                    <a:pt x="601614" y="255924"/>
                    <a:pt x="654851" y="311184"/>
                    <a:pt x="685254" y="379207"/>
                  </a:cubicBezTo>
                  <a:cubicBezTo>
                    <a:pt x="655832" y="387616"/>
                    <a:pt x="625910" y="394173"/>
                    <a:pt x="595668" y="398848"/>
                  </a:cubicBezTo>
                  <a:close/>
                  <a:moveTo>
                    <a:pt x="366672" y="223079"/>
                  </a:moveTo>
                  <a:cubicBezTo>
                    <a:pt x="336239" y="277608"/>
                    <a:pt x="315767" y="337132"/>
                    <a:pt x="306217" y="398848"/>
                  </a:cubicBezTo>
                  <a:cubicBezTo>
                    <a:pt x="275915" y="394173"/>
                    <a:pt x="245943" y="387616"/>
                    <a:pt x="216461" y="379207"/>
                  </a:cubicBezTo>
                  <a:cubicBezTo>
                    <a:pt x="246894" y="311244"/>
                    <a:pt x="300081" y="256025"/>
                    <a:pt x="366862" y="223079"/>
                  </a:cubicBezTo>
                  <a:close/>
                  <a:moveTo>
                    <a:pt x="315157" y="872035"/>
                  </a:moveTo>
                  <a:cubicBezTo>
                    <a:pt x="325208" y="919506"/>
                    <a:pt x="342696" y="965085"/>
                    <a:pt x="366982" y="1007100"/>
                  </a:cubicBezTo>
                  <a:cubicBezTo>
                    <a:pt x="300741" y="974455"/>
                    <a:pt x="247885" y="919836"/>
                    <a:pt x="217442" y="852554"/>
                  </a:cubicBezTo>
                  <a:cubicBezTo>
                    <a:pt x="249576" y="861063"/>
                    <a:pt x="282211" y="867570"/>
                    <a:pt x="315157" y="872035"/>
                  </a:cubicBezTo>
                  <a:close/>
                  <a:moveTo>
                    <a:pt x="534652" y="1007240"/>
                  </a:moveTo>
                  <a:cubicBezTo>
                    <a:pt x="559118" y="965225"/>
                    <a:pt x="576737" y="919586"/>
                    <a:pt x="586848" y="872035"/>
                  </a:cubicBezTo>
                  <a:cubicBezTo>
                    <a:pt x="619793" y="867580"/>
                    <a:pt x="652438" y="861073"/>
                    <a:pt x="684583" y="852554"/>
                  </a:cubicBezTo>
                  <a:cubicBezTo>
                    <a:pt x="654080" y="919966"/>
                    <a:pt x="601073" y="974655"/>
                    <a:pt x="534652" y="1007240"/>
                  </a:cubicBezTo>
                  <a:close/>
                  <a:moveTo>
                    <a:pt x="763518" y="350196"/>
                  </a:moveTo>
                  <a:cubicBezTo>
                    <a:pt x="751074" y="355972"/>
                    <a:pt x="738060" y="361347"/>
                    <a:pt x="724456" y="366313"/>
                  </a:cubicBezTo>
                  <a:cubicBezTo>
                    <a:pt x="705275" y="325929"/>
                    <a:pt x="679898" y="288800"/>
                    <a:pt x="649235" y="256275"/>
                  </a:cubicBezTo>
                  <a:cubicBezTo>
                    <a:pt x="692672" y="280441"/>
                    <a:pt x="731393" y="312255"/>
                    <a:pt x="763518" y="350196"/>
                  </a:cubicBezTo>
                  <a:close/>
                  <a:moveTo>
                    <a:pt x="253280" y="256095"/>
                  </a:moveTo>
                  <a:cubicBezTo>
                    <a:pt x="222477" y="288660"/>
                    <a:pt x="196970" y="325869"/>
                    <a:pt x="177709" y="366353"/>
                  </a:cubicBezTo>
                  <a:cubicBezTo>
                    <a:pt x="164045" y="361388"/>
                    <a:pt x="151001" y="356002"/>
                    <a:pt x="138567" y="350196"/>
                  </a:cubicBezTo>
                  <a:cubicBezTo>
                    <a:pt x="170812" y="312155"/>
                    <a:pt x="209674" y="280271"/>
                    <a:pt x="253280" y="256095"/>
                  </a:cubicBezTo>
                  <a:close/>
                  <a:moveTo>
                    <a:pt x="85160" y="799087"/>
                  </a:moveTo>
                  <a:cubicBezTo>
                    <a:pt x="110708" y="813933"/>
                    <a:pt x="137586" y="826356"/>
                    <a:pt x="165446" y="836197"/>
                  </a:cubicBezTo>
                  <a:cubicBezTo>
                    <a:pt x="185808" y="887051"/>
                    <a:pt x="215430" y="933681"/>
                    <a:pt x="252810" y="973724"/>
                  </a:cubicBezTo>
                  <a:cubicBezTo>
                    <a:pt x="180703" y="933591"/>
                    <a:pt x="122290" y="872766"/>
                    <a:pt x="85120" y="799087"/>
                  </a:cubicBezTo>
                  <a:close/>
                  <a:moveTo>
                    <a:pt x="649215" y="973844"/>
                  </a:moveTo>
                  <a:cubicBezTo>
                    <a:pt x="686585" y="933861"/>
                    <a:pt x="716207" y="887281"/>
                    <a:pt x="736569" y="836477"/>
                  </a:cubicBezTo>
                  <a:cubicBezTo>
                    <a:pt x="764338" y="826726"/>
                    <a:pt x="791147" y="814443"/>
                    <a:pt x="816655" y="799778"/>
                  </a:cubicBezTo>
                  <a:cubicBezTo>
                    <a:pt x="779455" y="873206"/>
                    <a:pt x="721142" y="933821"/>
                    <a:pt x="649215" y="9738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手繪多邊形: 圖案 10">
              <a:extLst>
                <a:ext uri="{FF2B5EF4-FFF2-40B4-BE49-F238E27FC236}">
                  <a16:creationId xmlns:a16="http://schemas.microsoft.com/office/drawing/2014/main" id="{CCCF2304-07D5-460F-9A89-49198E094ECF}"/>
                </a:ext>
              </a:extLst>
            </p:cNvPr>
            <p:cNvSpPr/>
            <p:nvPr/>
          </p:nvSpPr>
          <p:spPr>
            <a:xfrm>
              <a:off x="10002696" y="6387327"/>
              <a:ext cx="246024" cy="246024"/>
            </a:xfrm>
            <a:custGeom>
              <a:avLst/>
              <a:gdLst>
                <a:gd name="connsiteX0" fmla="*/ 225522 w 246023"/>
                <a:gd name="connsiteY0" fmla="*/ 102510 h 246023"/>
                <a:gd name="connsiteX1" fmla="*/ 166408 w 246023"/>
                <a:gd name="connsiteY1" fmla="*/ 79615 h 246023"/>
                <a:gd name="connsiteX2" fmla="*/ 143514 w 246023"/>
                <a:gd name="connsiteY2" fmla="*/ 20502 h 246023"/>
                <a:gd name="connsiteX3" fmla="*/ 123012 w 246023"/>
                <a:gd name="connsiteY3" fmla="*/ 0 h 246023"/>
                <a:gd name="connsiteX4" fmla="*/ 102510 w 246023"/>
                <a:gd name="connsiteY4" fmla="*/ 20502 h 246023"/>
                <a:gd name="connsiteX5" fmla="*/ 79615 w 246023"/>
                <a:gd name="connsiteY5" fmla="*/ 79615 h 246023"/>
                <a:gd name="connsiteX6" fmla="*/ 20502 w 246023"/>
                <a:gd name="connsiteY6" fmla="*/ 102510 h 246023"/>
                <a:gd name="connsiteX7" fmla="*/ 0 w 246023"/>
                <a:gd name="connsiteY7" fmla="*/ 123012 h 246023"/>
                <a:gd name="connsiteX8" fmla="*/ 20502 w 246023"/>
                <a:gd name="connsiteY8" fmla="*/ 143514 h 246023"/>
                <a:gd name="connsiteX9" fmla="*/ 79615 w 246023"/>
                <a:gd name="connsiteY9" fmla="*/ 166408 h 246023"/>
                <a:gd name="connsiteX10" fmla="*/ 102510 w 246023"/>
                <a:gd name="connsiteY10" fmla="*/ 225522 h 246023"/>
                <a:gd name="connsiteX11" fmla="*/ 123012 w 246023"/>
                <a:gd name="connsiteY11" fmla="*/ 246024 h 246023"/>
                <a:gd name="connsiteX12" fmla="*/ 143514 w 246023"/>
                <a:gd name="connsiteY12" fmla="*/ 225522 h 246023"/>
                <a:gd name="connsiteX13" fmla="*/ 166408 w 246023"/>
                <a:gd name="connsiteY13" fmla="*/ 166408 h 246023"/>
                <a:gd name="connsiteX14" fmla="*/ 225522 w 246023"/>
                <a:gd name="connsiteY14" fmla="*/ 143514 h 246023"/>
                <a:gd name="connsiteX15" fmla="*/ 246024 w 246023"/>
                <a:gd name="connsiteY15" fmla="*/ 123012 h 246023"/>
                <a:gd name="connsiteX16" fmla="*/ 225522 w 246023"/>
                <a:gd name="connsiteY16" fmla="*/ 102510 h 246023"/>
                <a:gd name="connsiteX17" fmla="*/ 123012 w 246023"/>
                <a:gd name="connsiteY17" fmla="*/ 154706 h 246023"/>
                <a:gd name="connsiteX18" fmla="*/ 91318 w 246023"/>
                <a:gd name="connsiteY18" fmla="*/ 123012 h 246023"/>
                <a:gd name="connsiteX19" fmla="*/ 123012 w 246023"/>
                <a:gd name="connsiteY19" fmla="*/ 91318 h 246023"/>
                <a:gd name="connsiteX20" fmla="*/ 154706 w 246023"/>
                <a:gd name="connsiteY20" fmla="*/ 123012 h 246023"/>
                <a:gd name="connsiteX21" fmla="*/ 123012 w 246023"/>
                <a:gd name="connsiteY21" fmla="*/ 154706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225522" y="102510"/>
                  </a:move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lose/>
                  <a:moveTo>
                    <a:pt x="123012" y="154706"/>
                  </a:moveTo>
                  <a:cubicBezTo>
                    <a:pt x="114653" y="142142"/>
                    <a:pt x="103881" y="131371"/>
                    <a:pt x="91318" y="123012"/>
                  </a:cubicBezTo>
                  <a:cubicBezTo>
                    <a:pt x="103881" y="114653"/>
                    <a:pt x="114653" y="103881"/>
                    <a:pt x="123012" y="91318"/>
                  </a:cubicBezTo>
                  <a:cubicBezTo>
                    <a:pt x="131371" y="103881"/>
                    <a:pt x="142142" y="114653"/>
                    <a:pt x="154706" y="123012"/>
                  </a:cubicBezTo>
                  <a:cubicBezTo>
                    <a:pt x="142142" y="131371"/>
                    <a:pt x="131371" y="142142"/>
                    <a:pt x="123012" y="154706"/>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97694B56-84D1-4D63-9450-DDF3033822E2}"/>
                </a:ext>
              </a:extLst>
            </p:cNvPr>
            <p:cNvSpPr/>
            <p:nvPr/>
          </p:nvSpPr>
          <p:spPr>
            <a:xfrm>
              <a:off x="10884281" y="6428331"/>
              <a:ext cx="287028" cy="287028"/>
            </a:xfrm>
            <a:custGeom>
              <a:avLst/>
              <a:gdLst>
                <a:gd name="connsiteX0" fmla="*/ 266526 w 287027"/>
                <a:gd name="connsiteY0" fmla="*/ 123012 h 287027"/>
                <a:gd name="connsiteX1" fmla="*/ 192637 w 287027"/>
                <a:gd name="connsiteY1" fmla="*/ 94391 h 287027"/>
                <a:gd name="connsiteX2" fmla="*/ 164016 w 287027"/>
                <a:gd name="connsiteY2" fmla="*/ 20502 h 287027"/>
                <a:gd name="connsiteX3" fmla="*/ 143514 w 287027"/>
                <a:gd name="connsiteY3" fmla="*/ 0 h 287027"/>
                <a:gd name="connsiteX4" fmla="*/ 123012 w 287027"/>
                <a:gd name="connsiteY4" fmla="*/ 20502 h 287027"/>
                <a:gd name="connsiteX5" fmla="*/ 94391 w 287027"/>
                <a:gd name="connsiteY5" fmla="*/ 94391 h 287027"/>
                <a:gd name="connsiteX6" fmla="*/ 20502 w 287027"/>
                <a:gd name="connsiteY6" fmla="*/ 123012 h 287027"/>
                <a:gd name="connsiteX7" fmla="*/ 0 w 287027"/>
                <a:gd name="connsiteY7" fmla="*/ 143514 h 287027"/>
                <a:gd name="connsiteX8" fmla="*/ 20502 w 287027"/>
                <a:gd name="connsiteY8" fmla="*/ 164016 h 287027"/>
                <a:gd name="connsiteX9" fmla="*/ 94391 w 287027"/>
                <a:gd name="connsiteY9" fmla="*/ 192637 h 287027"/>
                <a:gd name="connsiteX10" fmla="*/ 123012 w 287027"/>
                <a:gd name="connsiteY10" fmla="*/ 266526 h 287027"/>
                <a:gd name="connsiteX11" fmla="*/ 143514 w 287027"/>
                <a:gd name="connsiteY11" fmla="*/ 287028 h 287027"/>
                <a:gd name="connsiteX12" fmla="*/ 164016 w 287027"/>
                <a:gd name="connsiteY12" fmla="*/ 266526 h 287027"/>
                <a:gd name="connsiteX13" fmla="*/ 192637 w 287027"/>
                <a:gd name="connsiteY13" fmla="*/ 192637 h 287027"/>
                <a:gd name="connsiteX14" fmla="*/ 266526 w 287027"/>
                <a:gd name="connsiteY14" fmla="*/ 164016 h 287027"/>
                <a:gd name="connsiteX15" fmla="*/ 287028 w 287027"/>
                <a:gd name="connsiteY15" fmla="*/ 143514 h 287027"/>
                <a:gd name="connsiteX16" fmla="*/ 266526 w 287027"/>
                <a:gd name="connsiteY16" fmla="*/ 123012 h 287027"/>
                <a:gd name="connsiteX17" fmla="*/ 143514 w 287027"/>
                <a:gd name="connsiteY17" fmla="*/ 189313 h 287027"/>
                <a:gd name="connsiteX18" fmla="*/ 97715 w 287027"/>
                <a:gd name="connsiteY18" fmla="*/ 143514 h 287027"/>
                <a:gd name="connsiteX19" fmla="*/ 143514 w 287027"/>
                <a:gd name="connsiteY19" fmla="*/ 97715 h 287027"/>
                <a:gd name="connsiteX20" fmla="*/ 189313 w 287027"/>
                <a:gd name="connsiteY20" fmla="*/ 143514 h 287027"/>
                <a:gd name="connsiteX21" fmla="*/ 143514 w 287027"/>
                <a:gd name="connsiteY21" fmla="*/ 189313 h 28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7027" h="287027">
                  <a:moveTo>
                    <a:pt x="266526" y="123012"/>
                  </a:moveTo>
                  <a:cubicBezTo>
                    <a:pt x="238966" y="124283"/>
                    <a:pt x="212147" y="113892"/>
                    <a:pt x="192637" y="94391"/>
                  </a:cubicBezTo>
                  <a:cubicBezTo>
                    <a:pt x="173136" y="74880"/>
                    <a:pt x="162745" y="48062"/>
                    <a:pt x="164016" y="20502"/>
                  </a:cubicBezTo>
                  <a:cubicBezTo>
                    <a:pt x="164016" y="9180"/>
                    <a:pt x="154836" y="0"/>
                    <a:pt x="143514" y="0"/>
                  </a:cubicBezTo>
                  <a:cubicBezTo>
                    <a:pt x="132192" y="0"/>
                    <a:pt x="123012" y="9180"/>
                    <a:pt x="123012" y="20502"/>
                  </a:cubicBezTo>
                  <a:cubicBezTo>
                    <a:pt x="124283" y="48062"/>
                    <a:pt x="113892" y="74880"/>
                    <a:pt x="94391" y="94391"/>
                  </a:cubicBezTo>
                  <a:cubicBezTo>
                    <a:pt x="74880" y="113892"/>
                    <a:pt x="48062" y="124283"/>
                    <a:pt x="20502" y="123012"/>
                  </a:cubicBezTo>
                  <a:cubicBezTo>
                    <a:pt x="9180" y="123012"/>
                    <a:pt x="0" y="132192"/>
                    <a:pt x="0" y="143514"/>
                  </a:cubicBezTo>
                  <a:cubicBezTo>
                    <a:pt x="0" y="154836"/>
                    <a:pt x="9180" y="164016"/>
                    <a:pt x="20502" y="164016"/>
                  </a:cubicBezTo>
                  <a:cubicBezTo>
                    <a:pt x="48062" y="162745"/>
                    <a:pt x="74880" y="173136"/>
                    <a:pt x="94391" y="192637"/>
                  </a:cubicBezTo>
                  <a:cubicBezTo>
                    <a:pt x="113892" y="212147"/>
                    <a:pt x="124283" y="238966"/>
                    <a:pt x="123012" y="266526"/>
                  </a:cubicBezTo>
                  <a:cubicBezTo>
                    <a:pt x="123012" y="277848"/>
                    <a:pt x="132192" y="287028"/>
                    <a:pt x="143514" y="287028"/>
                  </a:cubicBezTo>
                  <a:cubicBezTo>
                    <a:pt x="154836" y="287028"/>
                    <a:pt x="164016" y="277848"/>
                    <a:pt x="164016" y="266526"/>
                  </a:cubicBezTo>
                  <a:cubicBezTo>
                    <a:pt x="162745" y="238966"/>
                    <a:pt x="173136" y="212147"/>
                    <a:pt x="192637" y="192637"/>
                  </a:cubicBezTo>
                  <a:cubicBezTo>
                    <a:pt x="212147" y="173136"/>
                    <a:pt x="238966" y="162745"/>
                    <a:pt x="266526" y="164016"/>
                  </a:cubicBezTo>
                  <a:cubicBezTo>
                    <a:pt x="277848" y="164016"/>
                    <a:pt x="287028" y="154836"/>
                    <a:pt x="287028" y="143514"/>
                  </a:cubicBezTo>
                  <a:cubicBezTo>
                    <a:pt x="287028" y="132192"/>
                    <a:pt x="277848" y="123012"/>
                    <a:pt x="266526" y="123012"/>
                  </a:cubicBezTo>
                  <a:close/>
                  <a:moveTo>
                    <a:pt x="143514" y="189313"/>
                  </a:moveTo>
                  <a:cubicBezTo>
                    <a:pt x="132262" y="170503"/>
                    <a:pt x="116525" y="154766"/>
                    <a:pt x="97715" y="143514"/>
                  </a:cubicBezTo>
                  <a:cubicBezTo>
                    <a:pt x="116525" y="132262"/>
                    <a:pt x="132262" y="116525"/>
                    <a:pt x="143514" y="97715"/>
                  </a:cubicBezTo>
                  <a:cubicBezTo>
                    <a:pt x="154766" y="116525"/>
                    <a:pt x="170503" y="132262"/>
                    <a:pt x="189313" y="143514"/>
                  </a:cubicBezTo>
                  <a:cubicBezTo>
                    <a:pt x="170503" y="154766"/>
                    <a:pt x="154766" y="170503"/>
                    <a:pt x="143514" y="18931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54D1E543-CC62-45F7-8841-7FD1915116C1}"/>
                </a:ext>
              </a:extLst>
            </p:cNvPr>
            <p:cNvSpPr/>
            <p:nvPr/>
          </p:nvSpPr>
          <p:spPr>
            <a:xfrm>
              <a:off x="9941190" y="5526244"/>
              <a:ext cx="246024" cy="246024"/>
            </a:xfrm>
            <a:custGeom>
              <a:avLst/>
              <a:gdLst>
                <a:gd name="connsiteX0" fmla="*/ 102510 w 246023"/>
                <a:gd name="connsiteY0" fmla="*/ 225522 h 246023"/>
                <a:gd name="connsiteX1" fmla="*/ 123012 w 246023"/>
                <a:gd name="connsiteY1" fmla="*/ 246024 h 246023"/>
                <a:gd name="connsiteX2" fmla="*/ 143514 w 246023"/>
                <a:gd name="connsiteY2" fmla="*/ 225522 h 246023"/>
                <a:gd name="connsiteX3" fmla="*/ 166408 w 246023"/>
                <a:gd name="connsiteY3" fmla="*/ 166408 h 246023"/>
                <a:gd name="connsiteX4" fmla="*/ 225522 w 246023"/>
                <a:gd name="connsiteY4" fmla="*/ 143514 h 246023"/>
                <a:gd name="connsiteX5" fmla="*/ 246024 w 246023"/>
                <a:gd name="connsiteY5" fmla="*/ 123012 h 246023"/>
                <a:gd name="connsiteX6" fmla="*/ 225522 w 246023"/>
                <a:gd name="connsiteY6" fmla="*/ 102510 h 246023"/>
                <a:gd name="connsiteX7" fmla="*/ 166408 w 246023"/>
                <a:gd name="connsiteY7" fmla="*/ 79615 h 246023"/>
                <a:gd name="connsiteX8" fmla="*/ 143514 w 246023"/>
                <a:gd name="connsiteY8" fmla="*/ 20502 h 246023"/>
                <a:gd name="connsiteX9" fmla="*/ 123012 w 246023"/>
                <a:gd name="connsiteY9" fmla="*/ 0 h 246023"/>
                <a:gd name="connsiteX10" fmla="*/ 102510 w 246023"/>
                <a:gd name="connsiteY10" fmla="*/ 20502 h 246023"/>
                <a:gd name="connsiteX11" fmla="*/ 79615 w 246023"/>
                <a:gd name="connsiteY11" fmla="*/ 79615 h 246023"/>
                <a:gd name="connsiteX12" fmla="*/ 20502 w 246023"/>
                <a:gd name="connsiteY12" fmla="*/ 102510 h 246023"/>
                <a:gd name="connsiteX13" fmla="*/ 0 w 246023"/>
                <a:gd name="connsiteY13" fmla="*/ 123012 h 246023"/>
                <a:gd name="connsiteX14" fmla="*/ 20502 w 246023"/>
                <a:gd name="connsiteY14" fmla="*/ 143514 h 246023"/>
                <a:gd name="connsiteX15" fmla="*/ 79615 w 246023"/>
                <a:gd name="connsiteY15" fmla="*/ 166408 h 246023"/>
                <a:gd name="connsiteX16" fmla="*/ 102510 w 246023"/>
                <a:gd name="connsiteY16" fmla="*/ 225522 h 246023"/>
                <a:gd name="connsiteX17" fmla="*/ 123012 w 246023"/>
                <a:gd name="connsiteY17" fmla="*/ 91318 h 246023"/>
                <a:gd name="connsiteX18" fmla="*/ 154706 w 246023"/>
                <a:gd name="connsiteY18" fmla="*/ 123012 h 246023"/>
                <a:gd name="connsiteX19" fmla="*/ 123012 w 246023"/>
                <a:gd name="connsiteY19" fmla="*/ 154706 h 246023"/>
                <a:gd name="connsiteX20" fmla="*/ 91318 w 246023"/>
                <a:gd name="connsiteY20" fmla="*/ 123012 h 246023"/>
                <a:gd name="connsiteX21" fmla="*/ 123012 w 246023"/>
                <a:gd name="connsiteY21" fmla="*/ 91318 h 2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23" h="246023">
                  <a:moveTo>
                    <a:pt x="102510" y="225522"/>
                  </a:moveTo>
                  <a:cubicBezTo>
                    <a:pt x="102510" y="236844"/>
                    <a:pt x="111690" y="246024"/>
                    <a:pt x="123012" y="246024"/>
                  </a:cubicBezTo>
                  <a:cubicBezTo>
                    <a:pt x="134334" y="246024"/>
                    <a:pt x="143514" y="236844"/>
                    <a:pt x="143514" y="225522"/>
                  </a:cubicBezTo>
                  <a:cubicBezTo>
                    <a:pt x="142493" y="203478"/>
                    <a:pt x="150802" y="182015"/>
                    <a:pt x="166408" y="166408"/>
                  </a:cubicBezTo>
                  <a:cubicBezTo>
                    <a:pt x="182015" y="150802"/>
                    <a:pt x="203478" y="142493"/>
                    <a:pt x="225522" y="143514"/>
                  </a:cubicBezTo>
                  <a:cubicBezTo>
                    <a:pt x="236844" y="143514"/>
                    <a:pt x="246024" y="134334"/>
                    <a:pt x="246024" y="123012"/>
                  </a:cubicBezTo>
                  <a:cubicBezTo>
                    <a:pt x="246024" y="111690"/>
                    <a:pt x="236844" y="102510"/>
                    <a:pt x="225522" y="102510"/>
                  </a:cubicBezTo>
                  <a:cubicBezTo>
                    <a:pt x="203478" y="103531"/>
                    <a:pt x="182015" y="95222"/>
                    <a:pt x="166408" y="79615"/>
                  </a:cubicBezTo>
                  <a:cubicBezTo>
                    <a:pt x="150802" y="64009"/>
                    <a:pt x="142493" y="42546"/>
                    <a:pt x="143514" y="20502"/>
                  </a:cubicBezTo>
                  <a:cubicBezTo>
                    <a:pt x="143514" y="9180"/>
                    <a:pt x="134334" y="0"/>
                    <a:pt x="123012" y="0"/>
                  </a:cubicBezTo>
                  <a:cubicBezTo>
                    <a:pt x="111690" y="0"/>
                    <a:pt x="102510" y="9180"/>
                    <a:pt x="102510" y="20502"/>
                  </a:cubicBezTo>
                  <a:cubicBezTo>
                    <a:pt x="103531" y="42546"/>
                    <a:pt x="95222" y="64009"/>
                    <a:pt x="79615" y="79615"/>
                  </a:cubicBezTo>
                  <a:cubicBezTo>
                    <a:pt x="64009" y="95222"/>
                    <a:pt x="42546" y="103531"/>
                    <a:pt x="20502" y="102510"/>
                  </a:cubicBezTo>
                  <a:cubicBezTo>
                    <a:pt x="9180" y="102510"/>
                    <a:pt x="0" y="111690"/>
                    <a:pt x="0" y="123012"/>
                  </a:cubicBezTo>
                  <a:cubicBezTo>
                    <a:pt x="0" y="134334"/>
                    <a:pt x="9180" y="143514"/>
                    <a:pt x="20502" y="143514"/>
                  </a:cubicBezTo>
                  <a:cubicBezTo>
                    <a:pt x="42546" y="142493"/>
                    <a:pt x="64009" y="150802"/>
                    <a:pt x="79615" y="166408"/>
                  </a:cubicBezTo>
                  <a:cubicBezTo>
                    <a:pt x="95222" y="182015"/>
                    <a:pt x="103531" y="203478"/>
                    <a:pt x="102510" y="225522"/>
                  </a:cubicBezTo>
                  <a:close/>
                  <a:moveTo>
                    <a:pt x="123012" y="91318"/>
                  </a:moveTo>
                  <a:cubicBezTo>
                    <a:pt x="131371" y="103881"/>
                    <a:pt x="142142" y="114653"/>
                    <a:pt x="154706" y="123012"/>
                  </a:cubicBezTo>
                  <a:cubicBezTo>
                    <a:pt x="142142" y="131371"/>
                    <a:pt x="131371" y="142142"/>
                    <a:pt x="123012" y="154706"/>
                  </a:cubicBezTo>
                  <a:cubicBezTo>
                    <a:pt x="114653" y="142142"/>
                    <a:pt x="103881" y="131371"/>
                    <a:pt x="91318" y="123012"/>
                  </a:cubicBezTo>
                  <a:cubicBezTo>
                    <a:pt x="103881" y="114653"/>
                    <a:pt x="114653" y="103881"/>
                    <a:pt x="123012" y="9131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4" name="群組 13">
            <a:extLst>
              <a:ext uri="{FF2B5EF4-FFF2-40B4-BE49-F238E27FC236}">
                <a16:creationId xmlns:a16="http://schemas.microsoft.com/office/drawing/2014/main" id="{59E0FF93-2919-49C6-B481-B6A229CFD496}"/>
              </a:ext>
            </a:extLst>
          </p:cNvPr>
          <p:cNvGrpSpPr/>
          <p:nvPr/>
        </p:nvGrpSpPr>
        <p:grpSpPr>
          <a:xfrm>
            <a:off x="7032055" y="2542128"/>
            <a:ext cx="1098104" cy="826194"/>
            <a:chOff x="9348613" y="4218431"/>
            <a:chExt cx="1804810" cy="1357905"/>
          </a:xfrm>
        </p:grpSpPr>
        <p:sp>
          <p:nvSpPr>
            <p:cNvPr id="15" name="手繪多邊形: 圖案 14">
              <a:extLst>
                <a:ext uri="{FF2B5EF4-FFF2-40B4-BE49-F238E27FC236}">
                  <a16:creationId xmlns:a16="http://schemas.microsoft.com/office/drawing/2014/main" id="{03516270-EB4D-4260-8708-4CBB7A0963AA}"/>
                </a:ext>
              </a:extLst>
            </p:cNvPr>
            <p:cNvSpPr/>
            <p:nvPr/>
          </p:nvSpPr>
          <p:spPr>
            <a:xfrm>
              <a:off x="10725792" y="4553266"/>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手繪多邊形: 圖案 15">
              <a:extLst>
                <a:ext uri="{FF2B5EF4-FFF2-40B4-BE49-F238E27FC236}">
                  <a16:creationId xmlns:a16="http://schemas.microsoft.com/office/drawing/2014/main" id="{1B330362-26AD-4139-864F-CB9C45340E84}"/>
                </a:ext>
              </a:extLst>
            </p:cNvPr>
            <p:cNvSpPr/>
            <p:nvPr/>
          </p:nvSpPr>
          <p:spPr>
            <a:xfrm>
              <a:off x="10725792" y="4880338"/>
              <a:ext cx="91673" cy="91673"/>
            </a:xfrm>
            <a:custGeom>
              <a:avLst/>
              <a:gdLst>
                <a:gd name="connsiteX0" fmla="*/ 94996 w 91672"/>
                <a:gd name="connsiteY0" fmla="*/ 47498 h 91672"/>
                <a:gd name="connsiteX1" fmla="*/ 47498 w 91672"/>
                <a:gd name="connsiteY1" fmla="*/ 94996 h 91672"/>
                <a:gd name="connsiteX2" fmla="*/ 0 w 91672"/>
                <a:gd name="connsiteY2" fmla="*/ 47498 h 91672"/>
                <a:gd name="connsiteX3" fmla="*/ 47498 w 91672"/>
                <a:gd name="connsiteY3" fmla="*/ 0 h 91672"/>
                <a:gd name="connsiteX4" fmla="*/ 94996 w 91672"/>
                <a:gd name="connsiteY4" fmla="*/ 47498 h 9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2" h="91672">
                  <a:moveTo>
                    <a:pt x="94996" y="47498"/>
                  </a:moveTo>
                  <a:cubicBezTo>
                    <a:pt x="94996" y="73730"/>
                    <a:pt x="73730" y="94996"/>
                    <a:pt x="47498" y="94996"/>
                  </a:cubicBezTo>
                  <a:cubicBezTo>
                    <a:pt x="21266" y="94996"/>
                    <a:pt x="0" y="73730"/>
                    <a:pt x="0" y="47498"/>
                  </a:cubicBezTo>
                  <a:cubicBezTo>
                    <a:pt x="0" y="21266"/>
                    <a:pt x="21266" y="0"/>
                    <a:pt x="47498" y="0"/>
                  </a:cubicBezTo>
                  <a:cubicBezTo>
                    <a:pt x="73731" y="0"/>
                    <a:pt x="94996" y="21266"/>
                    <a:pt x="94996" y="4749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手繪多邊形: 圖案 16">
              <a:extLst>
                <a:ext uri="{FF2B5EF4-FFF2-40B4-BE49-F238E27FC236}">
                  <a16:creationId xmlns:a16="http://schemas.microsoft.com/office/drawing/2014/main" id="{3571CC3E-8203-4B3F-8D15-1398E3A52651}"/>
                </a:ext>
              </a:extLst>
            </p:cNvPr>
            <p:cNvSpPr/>
            <p:nvPr/>
          </p:nvSpPr>
          <p:spPr>
            <a:xfrm>
              <a:off x="9348613" y="4218431"/>
              <a:ext cx="1804810" cy="1357905"/>
            </a:xfrm>
            <a:custGeom>
              <a:avLst/>
              <a:gdLst>
                <a:gd name="connsiteX0" fmla="*/ 1764703 w 1804810"/>
                <a:gd name="connsiteY0" fmla="*/ 0 h 1357904"/>
                <a:gd name="connsiteX1" fmla="*/ 40107 w 1804810"/>
                <a:gd name="connsiteY1" fmla="*/ 0 h 1357904"/>
                <a:gd name="connsiteX2" fmla="*/ 0 w 1804810"/>
                <a:gd name="connsiteY2" fmla="*/ 40107 h 1357904"/>
                <a:gd name="connsiteX3" fmla="*/ 0 w 1804810"/>
                <a:gd name="connsiteY3" fmla="*/ 1318961 h 1357904"/>
                <a:gd name="connsiteX4" fmla="*/ 40107 w 1804810"/>
                <a:gd name="connsiteY4" fmla="*/ 1359068 h 1357904"/>
                <a:gd name="connsiteX5" fmla="*/ 80214 w 1804810"/>
                <a:gd name="connsiteY5" fmla="*/ 1318961 h 1357904"/>
                <a:gd name="connsiteX6" fmla="*/ 80214 w 1804810"/>
                <a:gd name="connsiteY6" fmla="*/ 258896 h 1357904"/>
                <a:gd name="connsiteX7" fmla="*/ 1044550 w 1804810"/>
                <a:gd name="connsiteY7" fmla="*/ 258896 h 1357904"/>
                <a:gd name="connsiteX8" fmla="*/ 1044550 w 1804810"/>
                <a:gd name="connsiteY8" fmla="*/ 545866 h 1357904"/>
                <a:gd name="connsiteX9" fmla="*/ 1044550 w 1804810"/>
                <a:gd name="connsiteY9" fmla="*/ 872944 h 1357904"/>
                <a:gd name="connsiteX10" fmla="*/ 1084657 w 1804810"/>
                <a:gd name="connsiteY10" fmla="*/ 913051 h 1357904"/>
                <a:gd name="connsiteX11" fmla="*/ 1724596 w 1804810"/>
                <a:gd name="connsiteY11" fmla="*/ 913051 h 1357904"/>
                <a:gd name="connsiteX12" fmla="*/ 1724596 w 1804810"/>
                <a:gd name="connsiteY12" fmla="*/ 1318967 h 1357904"/>
                <a:gd name="connsiteX13" fmla="*/ 1764703 w 1804810"/>
                <a:gd name="connsiteY13" fmla="*/ 1359074 h 1357904"/>
                <a:gd name="connsiteX14" fmla="*/ 1804810 w 1804810"/>
                <a:gd name="connsiteY14" fmla="*/ 1318967 h 1357904"/>
                <a:gd name="connsiteX15" fmla="*/ 1804810 w 1804810"/>
                <a:gd name="connsiteY15" fmla="*/ 40107 h 1357904"/>
                <a:gd name="connsiteX16" fmla="*/ 1764703 w 1804810"/>
                <a:gd name="connsiteY16" fmla="*/ 0 h 1357904"/>
                <a:gd name="connsiteX17" fmla="*/ 80214 w 1804810"/>
                <a:gd name="connsiteY17" fmla="*/ 80214 h 1357904"/>
                <a:gd name="connsiteX18" fmla="*/ 1724596 w 1804810"/>
                <a:gd name="connsiteY18" fmla="*/ 80214 h 1357904"/>
                <a:gd name="connsiteX19" fmla="*/ 1724596 w 1804810"/>
                <a:gd name="connsiteY19" fmla="*/ 178682 h 1357904"/>
                <a:gd name="connsiteX20" fmla="*/ 80214 w 1804810"/>
                <a:gd name="connsiteY20" fmla="*/ 178682 h 1357904"/>
                <a:gd name="connsiteX21" fmla="*/ 80214 w 1804810"/>
                <a:gd name="connsiteY21" fmla="*/ 80214 h 1357904"/>
                <a:gd name="connsiteX22" fmla="*/ 1724596 w 1804810"/>
                <a:gd name="connsiteY22" fmla="*/ 258896 h 1357904"/>
                <a:gd name="connsiteX23" fmla="*/ 1724596 w 1804810"/>
                <a:gd name="connsiteY23" fmla="*/ 505759 h 1357904"/>
                <a:gd name="connsiteX24" fmla="*/ 1124763 w 1804810"/>
                <a:gd name="connsiteY24" fmla="*/ 505759 h 1357904"/>
                <a:gd name="connsiteX25" fmla="*/ 1124763 w 1804810"/>
                <a:gd name="connsiteY25" fmla="*/ 258896 h 1357904"/>
                <a:gd name="connsiteX26" fmla="*/ 1724596 w 1804810"/>
                <a:gd name="connsiteY26" fmla="*/ 258896 h 1357904"/>
                <a:gd name="connsiteX27" fmla="*/ 1124763 w 1804810"/>
                <a:gd name="connsiteY27" fmla="*/ 832837 h 1357904"/>
                <a:gd name="connsiteX28" fmla="*/ 1124763 w 1804810"/>
                <a:gd name="connsiteY28" fmla="*/ 585973 h 1357904"/>
                <a:gd name="connsiteX29" fmla="*/ 1724596 w 1804810"/>
                <a:gd name="connsiteY29" fmla="*/ 585973 h 1357904"/>
                <a:gd name="connsiteX30" fmla="*/ 1724596 w 1804810"/>
                <a:gd name="connsiteY30" fmla="*/ 832837 h 1357904"/>
                <a:gd name="connsiteX31" fmla="*/ 1124763 w 1804810"/>
                <a:gd name="connsiteY31" fmla="*/ 832837 h 135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4810" h="1357904">
                  <a:moveTo>
                    <a:pt x="1764703" y="0"/>
                  </a:moveTo>
                  <a:lnTo>
                    <a:pt x="40107" y="0"/>
                  </a:lnTo>
                  <a:cubicBezTo>
                    <a:pt x="17956" y="0"/>
                    <a:pt x="0" y="17956"/>
                    <a:pt x="0" y="40107"/>
                  </a:cubicBezTo>
                  <a:lnTo>
                    <a:pt x="0" y="1318961"/>
                  </a:lnTo>
                  <a:cubicBezTo>
                    <a:pt x="0" y="1341111"/>
                    <a:pt x="17956" y="1359068"/>
                    <a:pt x="40107" y="1359068"/>
                  </a:cubicBezTo>
                  <a:cubicBezTo>
                    <a:pt x="62257" y="1359068"/>
                    <a:pt x="80214" y="1341111"/>
                    <a:pt x="80214" y="1318961"/>
                  </a:cubicBezTo>
                  <a:lnTo>
                    <a:pt x="80214" y="258896"/>
                  </a:lnTo>
                  <a:lnTo>
                    <a:pt x="1044550" y="258896"/>
                  </a:lnTo>
                  <a:lnTo>
                    <a:pt x="1044550" y="545866"/>
                  </a:lnTo>
                  <a:lnTo>
                    <a:pt x="1044550" y="872944"/>
                  </a:lnTo>
                  <a:cubicBezTo>
                    <a:pt x="1044550" y="895094"/>
                    <a:pt x="1062506" y="913051"/>
                    <a:pt x="1084657" y="913051"/>
                  </a:cubicBezTo>
                  <a:lnTo>
                    <a:pt x="1724596" y="913051"/>
                  </a:lnTo>
                  <a:lnTo>
                    <a:pt x="1724596" y="1318967"/>
                  </a:lnTo>
                  <a:cubicBezTo>
                    <a:pt x="1724596" y="1341117"/>
                    <a:pt x="1742553" y="1359074"/>
                    <a:pt x="1764703" y="1359074"/>
                  </a:cubicBezTo>
                  <a:cubicBezTo>
                    <a:pt x="1786854" y="1359074"/>
                    <a:pt x="1804810" y="1341117"/>
                    <a:pt x="1804810" y="1318967"/>
                  </a:cubicBezTo>
                  <a:lnTo>
                    <a:pt x="1804810" y="40107"/>
                  </a:lnTo>
                  <a:cubicBezTo>
                    <a:pt x="1804810" y="17956"/>
                    <a:pt x="1786854" y="0"/>
                    <a:pt x="1764703" y="0"/>
                  </a:cubicBezTo>
                  <a:close/>
                  <a:moveTo>
                    <a:pt x="80214" y="80214"/>
                  </a:moveTo>
                  <a:lnTo>
                    <a:pt x="1724596" y="80214"/>
                  </a:lnTo>
                  <a:lnTo>
                    <a:pt x="1724596" y="178682"/>
                  </a:lnTo>
                  <a:lnTo>
                    <a:pt x="80214" y="178682"/>
                  </a:lnTo>
                  <a:lnTo>
                    <a:pt x="80214" y="80214"/>
                  </a:lnTo>
                  <a:close/>
                  <a:moveTo>
                    <a:pt x="1724596" y="258896"/>
                  </a:moveTo>
                  <a:lnTo>
                    <a:pt x="1724596" y="505759"/>
                  </a:lnTo>
                  <a:lnTo>
                    <a:pt x="1124763" y="505759"/>
                  </a:lnTo>
                  <a:lnTo>
                    <a:pt x="1124763" y="258896"/>
                  </a:lnTo>
                  <a:lnTo>
                    <a:pt x="1724596" y="258896"/>
                  </a:lnTo>
                  <a:close/>
                  <a:moveTo>
                    <a:pt x="1124763" y="832837"/>
                  </a:moveTo>
                  <a:lnTo>
                    <a:pt x="1124763" y="585973"/>
                  </a:lnTo>
                  <a:lnTo>
                    <a:pt x="1724596" y="585973"/>
                  </a:lnTo>
                  <a:lnTo>
                    <a:pt x="1724596" y="832837"/>
                  </a:lnTo>
                  <a:lnTo>
                    <a:pt x="1124763" y="83283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8" name="群組 17">
            <a:extLst>
              <a:ext uri="{FF2B5EF4-FFF2-40B4-BE49-F238E27FC236}">
                <a16:creationId xmlns:a16="http://schemas.microsoft.com/office/drawing/2014/main" id="{B3F1C087-249B-4C07-8AB1-7ABE7630169A}"/>
              </a:ext>
            </a:extLst>
          </p:cNvPr>
          <p:cNvGrpSpPr/>
          <p:nvPr/>
        </p:nvGrpSpPr>
        <p:grpSpPr>
          <a:xfrm>
            <a:off x="4362601" y="2503920"/>
            <a:ext cx="1449454" cy="902610"/>
            <a:chOff x="1259418" y="4745643"/>
            <a:chExt cx="1731756" cy="1078405"/>
          </a:xfrm>
        </p:grpSpPr>
        <p:sp>
          <p:nvSpPr>
            <p:cNvPr id="19" name="手繪多邊形: 圖案 18">
              <a:extLst>
                <a:ext uri="{FF2B5EF4-FFF2-40B4-BE49-F238E27FC236}">
                  <a16:creationId xmlns:a16="http://schemas.microsoft.com/office/drawing/2014/main" id="{F3F0928F-C644-43E3-B9D4-6F6E71246A02}"/>
                </a:ext>
              </a:extLst>
            </p:cNvPr>
            <p:cNvSpPr/>
            <p:nvPr/>
          </p:nvSpPr>
          <p:spPr>
            <a:xfrm>
              <a:off x="1259418" y="4745643"/>
              <a:ext cx="474793" cy="1078405"/>
            </a:xfrm>
            <a:custGeom>
              <a:avLst/>
              <a:gdLst>
                <a:gd name="connsiteX0" fmla="*/ 383934 w 474792"/>
                <a:gd name="connsiteY0" fmla="*/ 50056 h 1078405"/>
                <a:gd name="connsiteX1" fmla="*/ 375101 w 474792"/>
                <a:gd name="connsiteY1" fmla="*/ 35333 h 1078405"/>
                <a:gd name="connsiteX2" fmla="*/ 251434 w 474792"/>
                <a:gd name="connsiteY2" fmla="*/ 0 h 1078405"/>
                <a:gd name="connsiteX3" fmla="*/ 245545 w 474792"/>
                <a:gd name="connsiteY3" fmla="*/ 0 h 1078405"/>
                <a:gd name="connsiteX4" fmla="*/ 242600 w 474792"/>
                <a:gd name="connsiteY4" fmla="*/ 0 h 1078405"/>
                <a:gd name="connsiteX5" fmla="*/ 236711 w 474792"/>
                <a:gd name="connsiteY5" fmla="*/ 0 h 1078405"/>
                <a:gd name="connsiteX6" fmla="*/ 230822 w 474792"/>
                <a:gd name="connsiteY6" fmla="*/ 0 h 1078405"/>
                <a:gd name="connsiteX7" fmla="*/ 107155 w 474792"/>
                <a:gd name="connsiteY7" fmla="*/ 35333 h 1078405"/>
                <a:gd name="connsiteX8" fmla="*/ 98322 w 474792"/>
                <a:gd name="connsiteY8" fmla="*/ 50056 h 1078405"/>
                <a:gd name="connsiteX9" fmla="*/ 1155 w 474792"/>
                <a:gd name="connsiteY9" fmla="*/ 368057 h 1078405"/>
                <a:gd name="connsiteX10" fmla="*/ 7044 w 474792"/>
                <a:gd name="connsiteY10" fmla="*/ 394557 h 1078405"/>
                <a:gd name="connsiteX11" fmla="*/ 30600 w 474792"/>
                <a:gd name="connsiteY11" fmla="*/ 406334 h 1078405"/>
                <a:gd name="connsiteX12" fmla="*/ 92433 w 474792"/>
                <a:gd name="connsiteY12" fmla="*/ 406334 h 1078405"/>
                <a:gd name="connsiteX13" fmla="*/ 92433 w 474792"/>
                <a:gd name="connsiteY13" fmla="*/ 474057 h 1078405"/>
                <a:gd name="connsiteX14" fmla="*/ 62989 w 474792"/>
                <a:gd name="connsiteY14" fmla="*/ 524112 h 1078405"/>
                <a:gd name="connsiteX15" fmla="*/ 121878 w 474792"/>
                <a:gd name="connsiteY15" fmla="*/ 583001 h 1078405"/>
                <a:gd name="connsiteX16" fmla="*/ 180767 w 474792"/>
                <a:gd name="connsiteY16" fmla="*/ 524112 h 1078405"/>
                <a:gd name="connsiteX17" fmla="*/ 151322 w 474792"/>
                <a:gd name="connsiteY17" fmla="*/ 474057 h 1078405"/>
                <a:gd name="connsiteX18" fmla="*/ 151322 w 474792"/>
                <a:gd name="connsiteY18" fmla="*/ 406334 h 1078405"/>
                <a:gd name="connsiteX19" fmla="*/ 210211 w 474792"/>
                <a:gd name="connsiteY19" fmla="*/ 406334 h 1078405"/>
                <a:gd name="connsiteX20" fmla="*/ 210211 w 474792"/>
                <a:gd name="connsiteY20" fmla="*/ 1021725 h 1078405"/>
                <a:gd name="connsiteX21" fmla="*/ 95378 w 474792"/>
                <a:gd name="connsiteY21" fmla="*/ 1021725 h 1078405"/>
                <a:gd name="connsiteX22" fmla="*/ 65933 w 474792"/>
                <a:gd name="connsiteY22" fmla="*/ 1051169 h 1078405"/>
                <a:gd name="connsiteX23" fmla="*/ 95378 w 474792"/>
                <a:gd name="connsiteY23" fmla="*/ 1080614 h 1078405"/>
                <a:gd name="connsiteX24" fmla="*/ 380989 w 474792"/>
                <a:gd name="connsiteY24" fmla="*/ 1080614 h 1078405"/>
                <a:gd name="connsiteX25" fmla="*/ 410434 w 474792"/>
                <a:gd name="connsiteY25" fmla="*/ 1051169 h 1078405"/>
                <a:gd name="connsiteX26" fmla="*/ 380989 w 474792"/>
                <a:gd name="connsiteY26" fmla="*/ 1021725 h 1078405"/>
                <a:gd name="connsiteX27" fmla="*/ 266156 w 474792"/>
                <a:gd name="connsiteY27" fmla="*/ 1021725 h 1078405"/>
                <a:gd name="connsiteX28" fmla="*/ 266156 w 474792"/>
                <a:gd name="connsiteY28" fmla="*/ 406334 h 1078405"/>
                <a:gd name="connsiteX29" fmla="*/ 448712 w 474792"/>
                <a:gd name="connsiteY29" fmla="*/ 406334 h 1078405"/>
                <a:gd name="connsiteX30" fmla="*/ 448712 w 474792"/>
                <a:gd name="connsiteY30" fmla="*/ 403390 h 1078405"/>
                <a:gd name="connsiteX31" fmla="*/ 472267 w 474792"/>
                <a:gd name="connsiteY31" fmla="*/ 391612 h 1078405"/>
                <a:gd name="connsiteX32" fmla="*/ 478156 w 474792"/>
                <a:gd name="connsiteY32" fmla="*/ 365112 h 1078405"/>
                <a:gd name="connsiteX33" fmla="*/ 383934 w 474792"/>
                <a:gd name="connsiteY33" fmla="*/ 50056 h 1078405"/>
                <a:gd name="connsiteX34" fmla="*/ 68878 w 474792"/>
                <a:gd name="connsiteY34" fmla="*/ 344497 h 1078405"/>
                <a:gd name="connsiteX35" fmla="*/ 148378 w 474792"/>
                <a:gd name="connsiteY35" fmla="*/ 79497 h 1078405"/>
                <a:gd name="connsiteX36" fmla="*/ 233767 w 474792"/>
                <a:gd name="connsiteY36" fmla="*/ 64774 h 1078405"/>
                <a:gd name="connsiteX37" fmla="*/ 236711 w 474792"/>
                <a:gd name="connsiteY37" fmla="*/ 64774 h 1078405"/>
                <a:gd name="connsiteX38" fmla="*/ 239656 w 474792"/>
                <a:gd name="connsiteY38" fmla="*/ 64774 h 1078405"/>
                <a:gd name="connsiteX39" fmla="*/ 242600 w 474792"/>
                <a:gd name="connsiteY39" fmla="*/ 64774 h 1078405"/>
                <a:gd name="connsiteX40" fmla="*/ 327989 w 474792"/>
                <a:gd name="connsiteY40" fmla="*/ 79497 h 1078405"/>
                <a:gd name="connsiteX41" fmla="*/ 407489 w 474792"/>
                <a:gd name="connsiteY41" fmla="*/ 344497 h 1078405"/>
                <a:gd name="connsiteX42" fmla="*/ 68878 w 474792"/>
                <a:gd name="connsiteY42" fmla="*/ 344497 h 107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74792" h="1078405">
                  <a:moveTo>
                    <a:pt x="383934" y="50056"/>
                  </a:moveTo>
                  <a:cubicBezTo>
                    <a:pt x="380989" y="44167"/>
                    <a:pt x="378045" y="41222"/>
                    <a:pt x="375101" y="35333"/>
                  </a:cubicBezTo>
                  <a:cubicBezTo>
                    <a:pt x="345656" y="11778"/>
                    <a:pt x="292656" y="2944"/>
                    <a:pt x="251434" y="0"/>
                  </a:cubicBezTo>
                  <a:cubicBezTo>
                    <a:pt x="248489" y="0"/>
                    <a:pt x="248489" y="0"/>
                    <a:pt x="245545" y="0"/>
                  </a:cubicBezTo>
                  <a:lnTo>
                    <a:pt x="242600" y="0"/>
                  </a:lnTo>
                  <a:lnTo>
                    <a:pt x="236711" y="0"/>
                  </a:lnTo>
                  <a:cubicBezTo>
                    <a:pt x="233767" y="0"/>
                    <a:pt x="233767" y="0"/>
                    <a:pt x="230822" y="0"/>
                  </a:cubicBezTo>
                  <a:cubicBezTo>
                    <a:pt x="189600" y="2944"/>
                    <a:pt x="136600" y="8833"/>
                    <a:pt x="107155" y="35333"/>
                  </a:cubicBezTo>
                  <a:cubicBezTo>
                    <a:pt x="104211" y="38278"/>
                    <a:pt x="98322" y="44167"/>
                    <a:pt x="98322" y="50056"/>
                  </a:cubicBezTo>
                  <a:lnTo>
                    <a:pt x="1155" y="368057"/>
                  </a:lnTo>
                  <a:cubicBezTo>
                    <a:pt x="-1789" y="376890"/>
                    <a:pt x="1155" y="385723"/>
                    <a:pt x="7044" y="394557"/>
                  </a:cubicBezTo>
                  <a:cubicBezTo>
                    <a:pt x="12933" y="403390"/>
                    <a:pt x="21766" y="406334"/>
                    <a:pt x="30600" y="406334"/>
                  </a:cubicBezTo>
                  <a:lnTo>
                    <a:pt x="92433" y="406334"/>
                  </a:lnTo>
                  <a:lnTo>
                    <a:pt x="92433" y="474057"/>
                  </a:lnTo>
                  <a:cubicBezTo>
                    <a:pt x="74766" y="482890"/>
                    <a:pt x="62989" y="503501"/>
                    <a:pt x="62989" y="524112"/>
                  </a:cubicBezTo>
                  <a:cubicBezTo>
                    <a:pt x="62989" y="556501"/>
                    <a:pt x="89489" y="583001"/>
                    <a:pt x="121878" y="583001"/>
                  </a:cubicBezTo>
                  <a:cubicBezTo>
                    <a:pt x="154267" y="583001"/>
                    <a:pt x="180767" y="556501"/>
                    <a:pt x="180767" y="524112"/>
                  </a:cubicBezTo>
                  <a:cubicBezTo>
                    <a:pt x="180767" y="503501"/>
                    <a:pt x="168989" y="482890"/>
                    <a:pt x="151322" y="474057"/>
                  </a:cubicBezTo>
                  <a:lnTo>
                    <a:pt x="151322" y="406334"/>
                  </a:lnTo>
                  <a:lnTo>
                    <a:pt x="210211" y="406334"/>
                  </a:lnTo>
                  <a:lnTo>
                    <a:pt x="210211" y="1021725"/>
                  </a:lnTo>
                  <a:lnTo>
                    <a:pt x="95378" y="1021725"/>
                  </a:lnTo>
                  <a:cubicBezTo>
                    <a:pt x="77711" y="1021725"/>
                    <a:pt x="65933" y="1033503"/>
                    <a:pt x="65933" y="1051169"/>
                  </a:cubicBezTo>
                  <a:cubicBezTo>
                    <a:pt x="65933" y="1068836"/>
                    <a:pt x="77711" y="1080614"/>
                    <a:pt x="95378" y="1080614"/>
                  </a:cubicBezTo>
                  <a:lnTo>
                    <a:pt x="380989" y="1080614"/>
                  </a:lnTo>
                  <a:cubicBezTo>
                    <a:pt x="398656" y="1080614"/>
                    <a:pt x="410434" y="1068836"/>
                    <a:pt x="410434" y="1051169"/>
                  </a:cubicBezTo>
                  <a:cubicBezTo>
                    <a:pt x="410434" y="1033503"/>
                    <a:pt x="398656" y="1021725"/>
                    <a:pt x="380989" y="1021725"/>
                  </a:cubicBezTo>
                  <a:lnTo>
                    <a:pt x="266156" y="1021725"/>
                  </a:lnTo>
                  <a:lnTo>
                    <a:pt x="266156" y="406334"/>
                  </a:lnTo>
                  <a:lnTo>
                    <a:pt x="448712" y="406334"/>
                  </a:lnTo>
                  <a:lnTo>
                    <a:pt x="448712" y="403390"/>
                  </a:lnTo>
                  <a:cubicBezTo>
                    <a:pt x="457545" y="403390"/>
                    <a:pt x="466379" y="400445"/>
                    <a:pt x="472267" y="391612"/>
                  </a:cubicBezTo>
                  <a:cubicBezTo>
                    <a:pt x="478156" y="382779"/>
                    <a:pt x="478156" y="373945"/>
                    <a:pt x="478156" y="365112"/>
                  </a:cubicBezTo>
                  <a:lnTo>
                    <a:pt x="383934" y="50056"/>
                  </a:lnTo>
                  <a:close/>
                  <a:moveTo>
                    <a:pt x="68878" y="344497"/>
                  </a:moveTo>
                  <a:lnTo>
                    <a:pt x="148378" y="79497"/>
                  </a:lnTo>
                  <a:cubicBezTo>
                    <a:pt x="163100" y="70663"/>
                    <a:pt x="198433" y="64774"/>
                    <a:pt x="233767" y="64774"/>
                  </a:cubicBezTo>
                  <a:lnTo>
                    <a:pt x="236711" y="64774"/>
                  </a:lnTo>
                  <a:lnTo>
                    <a:pt x="239656" y="64774"/>
                  </a:lnTo>
                  <a:lnTo>
                    <a:pt x="242600" y="64774"/>
                  </a:lnTo>
                  <a:cubicBezTo>
                    <a:pt x="280878" y="64774"/>
                    <a:pt x="313267" y="73608"/>
                    <a:pt x="327989" y="79497"/>
                  </a:cubicBezTo>
                  <a:lnTo>
                    <a:pt x="407489" y="344497"/>
                  </a:lnTo>
                  <a:lnTo>
                    <a:pt x="68878" y="34449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手繪多邊形: 圖案 19">
              <a:extLst>
                <a:ext uri="{FF2B5EF4-FFF2-40B4-BE49-F238E27FC236}">
                  <a16:creationId xmlns:a16="http://schemas.microsoft.com/office/drawing/2014/main" id="{3DC84AC6-5099-4801-8509-3A698D7FB783}"/>
                </a:ext>
              </a:extLst>
            </p:cNvPr>
            <p:cNvSpPr/>
            <p:nvPr/>
          </p:nvSpPr>
          <p:spPr>
            <a:xfrm>
              <a:off x="1758185" y="5134307"/>
              <a:ext cx="1232989" cy="688266"/>
            </a:xfrm>
            <a:custGeom>
              <a:avLst/>
              <a:gdLst>
                <a:gd name="connsiteX0" fmla="*/ 1171892 w 1232989"/>
                <a:gd name="connsiteY0" fmla="*/ 309167 h 688265"/>
                <a:gd name="connsiteX1" fmla="*/ 1157170 w 1232989"/>
                <a:gd name="connsiteY1" fmla="*/ 309167 h 688265"/>
                <a:gd name="connsiteX2" fmla="*/ 1157170 w 1232989"/>
                <a:gd name="connsiteY2" fmla="*/ 153111 h 688265"/>
                <a:gd name="connsiteX3" fmla="*/ 1004058 w 1232989"/>
                <a:gd name="connsiteY3" fmla="*/ 0 h 688265"/>
                <a:gd name="connsiteX4" fmla="*/ 742002 w 1232989"/>
                <a:gd name="connsiteY4" fmla="*/ 0 h 688265"/>
                <a:gd name="connsiteX5" fmla="*/ 618335 w 1232989"/>
                <a:gd name="connsiteY5" fmla="*/ 53000 h 688265"/>
                <a:gd name="connsiteX6" fmla="*/ 494668 w 1232989"/>
                <a:gd name="connsiteY6" fmla="*/ 0 h 688265"/>
                <a:gd name="connsiteX7" fmla="*/ 232612 w 1232989"/>
                <a:gd name="connsiteY7" fmla="*/ 0 h 688265"/>
                <a:gd name="connsiteX8" fmla="*/ 79500 w 1232989"/>
                <a:gd name="connsiteY8" fmla="*/ 153111 h 688265"/>
                <a:gd name="connsiteX9" fmla="*/ 79500 w 1232989"/>
                <a:gd name="connsiteY9" fmla="*/ 309167 h 688265"/>
                <a:gd name="connsiteX10" fmla="*/ 64778 w 1232989"/>
                <a:gd name="connsiteY10" fmla="*/ 309167 h 688265"/>
                <a:gd name="connsiteX11" fmla="*/ 0 w 1232989"/>
                <a:gd name="connsiteY11" fmla="*/ 373945 h 688265"/>
                <a:gd name="connsiteX12" fmla="*/ 0 w 1232989"/>
                <a:gd name="connsiteY12" fmla="*/ 535890 h 688265"/>
                <a:gd name="connsiteX13" fmla="*/ 64778 w 1232989"/>
                <a:gd name="connsiteY13" fmla="*/ 600668 h 688265"/>
                <a:gd name="connsiteX14" fmla="*/ 79500 w 1232989"/>
                <a:gd name="connsiteY14" fmla="*/ 600668 h 688265"/>
                <a:gd name="connsiteX15" fmla="*/ 79500 w 1232989"/>
                <a:gd name="connsiteY15" fmla="*/ 659557 h 688265"/>
                <a:gd name="connsiteX16" fmla="*/ 108945 w 1232989"/>
                <a:gd name="connsiteY16" fmla="*/ 689002 h 688265"/>
                <a:gd name="connsiteX17" fmla="*/ 138389 w 1232989"/>
                <a:gd name="connsiteY17" fmla="*/ 659557 h 688265"/>
                <a:gd name="connsiteX18" fmla="*/ 138389 w 1232989"/>
                <a:gd name="connsiteY18" fmla="*/ 600668 h 688265"/>
                <a:gd name="connsiteX19" fmla="*/ 1095336 w 1232989"/>
                <a:gd name="connsiteY19" fmla="*/ 600668 h 688265"/>
                <a:gd name="connsiteX20" fmla="*/ 1095336 w 1232989"/>
                <a:gd name="connsiteY20" fmla="*/ 659557 h 688265"/>
                <a:gd name="connsiteX21" fmla="*/ 1124781 w 1232989"/>
                <a:gd name="connsiteY21" fmla="*/ 689002 h 688265"/>
                <a:gd name="connsiteX22" fmla="*/ 1154225 w 1232989"/>
                <a:gd name="connsiteY22" fmla="*/ 659557 h 688265"/>
                <a:gd name="connsiteX23" fmla="*/ 1154225 w 1232989"/>
                <a:gd name="connsiteY23" fmla="*/ 600668 h 688265"/>
                <a:gd name="connsiteX24" fmla="*/ 1168947 w 1232989"/>
                <a:gd name="connsiteY24" fmla="*/ 600668 h 688265"/>
                <a:gd name="connsiteX25" fmla="*/ 1233725 w 1232989"/>
                <a:gd name="connsiteY25" fmla="*/ 535890 h 688265"/>
                <a:gd name="connsiteX26" fmla="*/ 1233725 w 1232989"/>
                <a:gd name="connsiteY26" fmla="*/ 373945 h 688265"/>
                <a:gd name="connsiteX27" fmla="*/ 1171892 w 1232989"/>
                <a:gd name="connsiteY27" fmla="*/ 309167 h 688265"/>
                <a:gd name="connsiteX28" fmla="*/ 647779 w 1232989"/>
                <a:gd name="connsiteY28" fmla="*/ 153115 h 688265"/>
                <a:gd name="connsiteX29" fmla="*/ 742002 w 1232989"/>
                <a:gd name="connsiteY29" fmla="*/ 58893 h 688265"/>
                <a:gd name="connsiteX30" fmla="*/ 1004058 w 1232989"/>
                <a:gd name="connsiteY30" fmla="*/ 58893 h 688265"/>
                <a:gd name="connsiteX31" fmla="*/ 1098281 w 1232989"/>
                <a:gd name="connsiteY31" fmla="*/ 153115 h 688265"/>
                <a:gd name="connsiteX32" fmla="*/ 1098281 w 1232989"/>
                <a:gd name="connsiteY32" fmla="*/ 309171 h 688265"/>
                <a:gd name="connsiteX33" fmla="*/ 647779 w 1232989"/>
                <a:gd name="connsiteY33" fmla="*/ 309171 h 688265"/>
                <a:gd name="connsiteX34" fmla="*/ 647779 w 1232989"/>
                <a:gd name="connsiteY34" fmla="*/ 153115 h 688265"/>
                <a:gd name="connsiteX35" fmla="*/ 138389 w 1232989"/>
                <a:gd name="connsiteY35" fmla="*/ 153115 h 688265"/>
                <a:gd name="connsiteX36" fmla="*/ 232612 w 1232989"/>
                <a:gd name="connsiteY36" fmla="*/ 58893 h 688265"/>
                <a:gd name="connsiteX37" fmla="*/ 494668 w 1232989"/>
                <a:gd name="connsiteY37" fmla="*/ 58893 h 688265"/>
                <a:gd name="connsiteX38" fmla="*/ 588890 w 1232989"/>
                <a:gd name="connsiteY38" fmla="*/ 153115 h 688265"/>
                <a:gd name="connsiteX39" fmla="*/ 588890 w 1232989"/>
                <a:gd name="connsiteY39" fmla="*/ 309171 h 688265"/>
                <a:gd name="connsiteX40" fmla="*/ 138389 w 1232989"/>
                <a:gd name="connsiteY40" fmla="*/ 309171 h 688265"/>
                <a:gd name="connsiteX41" fmla="*/ 138389 w 1232989"/>
                <a:gd name="connsiteY41" fmla="*/ 153115 h 688265"/>
                <a:gd name="connsiteX42" fmla="*/ 1177781 w 1232989"/>
                <a:gd name="connsiteY42" fmla="*/ 535894 h 688265"/>
                <a:gd name="connsiteX43" fmla="*/ 1171892 w 1232989"/>
                <a:gd name="connsiteY43" fmla="*/ 541783 h 688265"/>
                <a:gd name="connsiteX44" fmla="*/ 67722 w 1232989"/>
                <a:gd name="connsiteY44" fmla="*/ 541783 h 688265"/>
                <a:gd name="connsiteX45" fmla="*/ 61833 w 1232989"/>
                <a:gd name="connsiteY45" fmla="*/ 535894 h 688265"/>
                <a:gd name="connsiteX46" fmla="*/ 61833 w 1232989"/>
                <a:gd name="connsiteY46" fmla="*/ 373949 h 688265"/>
                <a:gd name="connsiteX47" fmla="*/ 67722 w 1232989"/>
                <a:gd name="connsiteY47" fmla="*/ 368060 h 688265"/>
                <a:gd name="connsiteX48" fmla="*/ 1171892 w 1232989"/>
                <a:gd name="connsiteY48" fmla="*/ 368060 h 688265"/>
                <a:gd name="connsiteX49" fmla="*/ 1177781 w 1232989"/>
                <a:gd name="connsiteY49" fmla="*/ 373949 h 688265"/>
                <a:gd name="connsiteX50" fmla="*/ 1177781 w 1232989"/>
                <a:gd name="connsiteY50" fmla="*/ 535894 h 68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32989" h="688265">
                  <a:moveTo>
                    <a:pt x="1171892" y="309167"/>
                  </a:moveTo>
                  <a:lnTo>
                    <a:pt x="1157170" y="309167"/>
                  </a:lnTo>
                  <a:lnTo>
                    <a:pt x="1157170" y="153111"/>
                  </a:lnTo>
                  <a:cubicBezTo>
                    <a:pt x="1157170" y="58889"/>
                    <a:pt x="1101225" y="0"/>
                    <a:pt x="1004058" y="0"/>
                  </a:cubicBezTo>
                  <a:lnTo>
                    <a:pt x="742002" y="0"/>
                  </a:lnTo>
                  <a:cubicBezTo>
                    <a:pt x="686057" y="0"/>
                    <a:pt x="644835" y="20611"/>
                    <a:pt x="618335" y="53000"/>
                  </a:cubicBezTo>
                  <a:cubicBezTo>
                    <a:pt x="591835" y="17667"/>
                    <a:pt x="550613" y="0"/>
                    <a:pt x="494668" y="0"/>
                  </a:cubicBezTo>
                  <a:lnTo>
                    <a:pt x="232612" y="0"/>
                  </a:lnTo>
                  <a:cubicBezTo>
                    <a:pt x="138389" y="0"/>
                    <a:pt x="79500" y="55945"/>
                    <a:pt x="79500" y="153111"/>
                  </a:cubicBezTo>
                  <a:lnTo>
                    <a:pt x="79500" y="309167"/>
                  </a:lnTo>
                  <a:lnTo>
                    <a:pt x="64778" y="309167"/>
                  </a:lnTo>
                  <a:cubicBezTo>
                    <a:pt x="29445" y="309167"/>
                    <a:pt x="0" y="338612"/>
                    <a:pt x="0" y="373945"/>
                  </a:cubicBezTo>
                  <a:lnTo>
                    <a:pt x="0" y="535890"/>
                  </a:lnTo>
                  <a:cubicBezTo>
                    <a:pt x="0" y="571224"/>
                    <a:pt x="29445" y="600668"/>
                    <a:pt x="64778" y="600668"/>
                  </a:cubicBezTo>
                  <a:lnTo>
                    <a:pt x="79500" y="600668"/>
                  </a:lnTo>
                  <a:lnTo>
                    <a:pt x="79500" y="659557"/>
                  </a:lnTo>
                  <a:cubicBezTo>
                    <a:pt x="79500" y="677224"/>
                    <a:pt x="91278" y="689002"/>
                    <a:pt x="108945" y="689002"/>
                  </a:cubicBezTo>
                  <a:cubicBezTo>
                    <a:pt x="126611" y="689002"/>
                    <a:pt x="138389" y="677224"/>
                    <a:pt x="138389" y="659557"/>
                  </a:cubicBezTo>
                  <a:lnTo>
                    <a:pt x="138389" y="600668"/>
                  </a:lnTo>
                  <a:lnTo>
                    <a:pt x="1095336" y="600668"/>
                  </a:lnTo>
                  <a:lnTo>
                    <a:pt x="1095336" y="659557"/>
                  </a:lnTo>
                  <a:cubicBezTo>
                    <a:pt x="1095336" y="677224"/>
                    <a:pt x="1107114" y="689002"/>
                    <a:pt x="1124781" y="689002"/>
                  </a:cubicBezTo>
                  <a:cubicBezTo>
                    <a:pt x="1142447" y="689002"/>
                    <a:pt x="1154225" y="677224"/>
                    <a:pt x="1154225" y="659557"/>
                  </a:cubicBezTo>
                  <a:lnTo>
                    <a:pt x="1154225" y="600668"/>
                  </a:lnTo>
                  <a:lnTo>
                    <a:pt x="1168947" y="600668"/>
                  </a:lnTo>
                  <a:cubicBezTo>
                    <a:pt x="1204281" y="600668"/>
                    <a:pt x="1233725" y="571224"/>
                    <a:pt x="1233725" y="535890"/>
                  </a:cubicBezTo>
                  <a:lnTo>
                    <a:pt x="1233725" y="373945"/>
                  </a:lnTo>
                  <a:cubicBezTo>
                    <a:pt x="1236670" y="338612"/>
                    <a:pt x="1207225" y="309167"/>
                    <a:pt x="1171892" y="309167"/>
                  </a:cubicBezTo>
                  <a:close/>
                  <a:moveTo>
                    <a:pt x="647779" y="153115"/>
                  </a:moveTo>
                  <a:cubicBezTo>
                    <a:pt x="647779" y="88337"/>
                    <a:pt x="680168" y="58893"/>
                    <a:pt x="742002" y="58893"/>
                  </a:cubicBezTo>
                  <a:lnTo>
                    <a:pt x="1004058" y="58893"/>
                  </a:lnTo>
                  <a:cubicBezTo>
                    <a:pt x="1065892" y="58893"/>
                    <a:pt x="1098281" y="88337"/>
                    <a:pt x="1098281" y="153115"/>
                  </a:cubicBezTo>
                  <a:lnTo>
                    <a:pt x="1098281" y="309171"/>
                  </a:lnTo>
                  <a:lnTo>
                    <a:pt x="647779" y="309171"/>
                  </a:lnTo>
                  <a:lnTo>
                    <a:pt x="647779" y="153115"/>
                  </a:lnTo>
                  <a:close/>
                  <a:moveTo>
                    <a:pt x="138389" y="153115"/>
                  </a:moveTo>
                  <a:cubicBezTo>
                    <a:pt x="138389" y="91282"/>
                    <a:pt x="167834" y="58893"/>
                    <a:pt x="232612" y="58893"/>
                  </a:cubicBezTo>
                  <a:lnTo>
                    <a:pt x="494668" y="58893"/>
                  </a:lnTo>
                  <a:cubicBezTo>
                    <a:pt x="556501" y="58893"/>
                    <a:pt x="588890" y="88337"/>
                    <a:pt x="588890" y="153115"/>
                  </a:cubicBezTo>
                  <a:lnTo>
                    <a:pt x="588890" y="309171"/>
                  </a:lnTo>
                  <a:lnTo>
                    <a:pt x="138389" y="309171"/>
                  </a:lnTo>
                  <a:lnTo>
                    <a:pt x="138389" y="153115"/>
                  </a:lnTo>
                  <a:close/>
                  <a:moveTo>
                    <a:pt x="1177781" y="535894"/>
                  </a:moveTo>
                  <a:cubicBezTo>
                    <a:pt x="1177781" y="538838"/>
                    <a:pt x="1174836" y="541783"/>
                    <a:pt x="1171892" y="541783"/>
                  </a:cubicBezTo>
                  <a:lnTo>
                    <a:pt x="67722" y="541783"/>
                  </a:lnTo>
                  <a:cubicBezTo>
                    <a:pt x="64778" y="541783"/>
                    <a:pt x="61833" y="538838"/>
                    <a:pt x="61833" y="535894"/>
                  </a:cubicBezTo>
                  <a:lnTo>
                    <a:pt x="61833" y="373949"/>
                  </a:lnTo>
                  <a:cubicBezTo>
                    <a:pt x="61833" y="371005"/>
                    <a:pt x="64778" y="368060"/>
                    <a:pt x="67722" y="368060"/>
                  </a:cubicBezTo>
                  <a:lnTo>
                    <a:pt x="1171892" y="368060"/>
                  </a:lnTo>
                  <a:cubicBezTo>
                    <a:pt x="1174836" y="368060"/>
                    <a:pt x="1177781" y="371005"/>
                    <a:pt x="1177781" y="373949"/>
                  </a:cubicBezTo>
                  <a:lnTo>
                    <a:pt x="1177781" y="53589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1" name="手繪多邊形: 圖案 20">
              <a:extLst>
                <a:ext uri="{FF2B5EF4-FFF2-40B4-BE49-F238E27FC236}">
                  <a16:creationId xmlns:a16="http://schemas.microsoft.com/office/drawing/2014/main" id="{6398C666-9366-4132-880F-9264C584F570}"/>
                </a:ext>
              </a:extLst>
            </p:cNvPr>
            <p:cNvSpPr/>
            <p:nvPr/>
          </p:nvSpPr>
          <p:spPr>
            <a:xfrm>
              <a:off x="1979019"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2" name="手繪多邊形: 圖案 21">
              <a:extLst>
                <a:ext uri="{FF2B5EF4-FFF2-40B4-BE49-F238E27FC236}">
                  <a16:creationId xmlns:a16="http://schemas.microsoft.com/office/drawing/2014/main" id="{F251B55E-E572-42F6-B9F5-A0D9BB4AA805}"/>
                </a:ext>
              </a:extLst>
            </p:cNvPr>
            <p:cNvSpPr/>
            <p:nvPr/>
          </p:nvSpPr>
          <p:spPr>
            <a:xfrm>
              <a:off x="220868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手繪多邊形: 圖案 22">
              <a:extLst>
                <a:ext uri="{FF2B5EF4-FFF2-40B4-BE49-F238E27FC236}">
                  <a16:creationId xmlns:a16="http://schemas.microsoft.com/office/drawing/2014/main" id="{D8E3E83D-E726-4310-A05D-521308483E4D}"/>
                </a:ext>
              </a:extLst>
            </p:cNvPr>
            <p:cNvSpPr/>
            <p:nvPr/>
          </p:nvSpPr>
          <p:spPr>
            <a:xfrm>
              <a:off x="2485465"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4" name="手繪多邊形: 圖案 23">
              <a:extLst>
                <a:ext uri="{FF2B5EF4-FFF2-40B4-BE49-F238E27FC236}">
                  <a16:creationId xmlns:a16="http://schemas.microsoft.com/office/drawing/2014/main" id="{A7750FD1-F596-475A-AB65-AD1EDC3FB585}"/>
                </a:ext>
              </a:extLst>
            </p:cNvPr>
            <p:cNvSpPr/>
            <p:nvPr/>
          </p:nvSpPr>
          <p:spPr>
            <a:xfrm>
              <a:off x="2718076" y="5293311"/>
              <a:ext cx="58889" cy="58889"/>
            </a:xfrm>
            <a:custGeom>
              <a:avLst/>
              <a:gdLst>
                <a:gd name="connsiteX0" fmla="*/ 58889 w 58889"/>
                <a:gd name="connsiteY0" fmla="*/ 29444 h 58889"/>
                <a:gd name="connsiteX1" fmla="*/ 29445 w 58889"/>
                <a:gd name="connsiteY1" fmla="*/ 58889 h 58889"/>
                <a:gd name="connsiteX2" fmla="*/ 0 w 58889"/>
                <a:gd name="connsiteY2" fmla="*/ 29444 h 58889"/>
                <a:gd name="connsiteX3" fmla="*/ 29445 w 58889"/>
                <a:gd name="connsiteY3" fmla="*/ 0 h 58889"/>
                <a:gd name="connsiteX4" fmla="*/ 58889 w 58889"/>
                <a:gd name="connsiteY4" fmla="*/ 29444 h 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89" h="58889">
                  <a:moveTo>
                    <a:pt x="58889" y="29444"/>
                  </a:moveTo>
                  <a:cubicBezTo>
                    <a:pt x="58889" y="45706"/>
                    <a:pt x="45706" y="58889"/>
                    <a:pt x="29445" y="58889"/>
                  </a:cubicBezTo>
                  <a:cubicBezTo>
                    <a:pt x="13183" y="58889"/>
                    <a:pt x="0" y="45706"/>
                    <a:pt x="0" y="29444"/>
                  </a:cubicBezTo>
                  <a:cubicBezTo>
                    <a:pt x="0" y="13183"/>
                    <a:pt x="13183" y="0"/>
                    <a:pt x="29445" y="0"/>
                  </a:cubicBezTo>
                  <a:cubicBezTo>
                    <a:pt x="45706" y="0"/>
                    <a:pt x="58889" y="13183"/>
                    <a:pt x="58889" y="29444"/>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cxnSp>
        <p:nvCxnSpPr>
          <p:cNvPr id="25" name="直線接點 24">
            <a:extLst>
              <a:ext uri="{FF2B5EF4-FFF2-40B4-BE49-F238E27FC236}">
                <a16:creationId xmlns:a16="http://schemas.microsoft.com/office/drawing/2014/main" id="{9CC6DD60-C7BA-4F54-B6A3-DC958343EDFD}"/>
              </a:ext>
            </a:extLst>
          </p:cNvPr>
          <p:cNvCxnSpPr/>
          <p:nvPr/>
        </p:nvCxnSpPr>
        <p:spPr>
          <a:xfrm>
            <a:off x="10992827" y="2400392"/>
            <a:ext cx="0" cy="25367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B4C7713C-3F30-4978-AAAD-1BFC13C47D59}"/>
              </a:ext>
            </a:extLst>
          </p:cNvPr>
          <p:cNvSpPr txBox="1"/>
          <p:nvPr/>
        </p:nvSpPr>
        <p:spPr>
          <a:xfrm>
            <a:off x="1563049" y="3800502"/>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7" name="文字方塊 26">
            <a:extLst>
              <a:ext uri="{FF2B5EF4-FFF2-40B4-BE49-F238E27FC236}">
                <a16:creationId xmlns:a16="http://schemas.microsoft.com/office/drawing/2014/main" id="{D875A3A0-7D4A-49E7-8D8E-794E00549037}"/>
              </a:ext>
            </a:extLst>
          </p:cNvPr>
          <p:cNvSpPr txBox="1"/>
          <p:nvPr/>
        </p:nvSpPr>
        <p:spPr>
          <a:xfrm>
            <a:off x="3921279" y="3800502"/>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8" name="文字方塊 27">
            <a:extLst>
              <a:ext uri="{FF2B5EF4-FFF2-40B4-BE49-F238E27FC236}">
                <a16:creationId xmlns:a16="http://schemas.microsoft.com/office/drawing/2014/main" id="{450D5BE3-DB48-43F7-AF0F-E090CFDAF107}"/>
              </a:ext>
            </a:extLst>
          </p:cNvPr>
          <p:cNvSpPr txBox="1"/>
          <p:nvPr/>
        </p:nvSpPr>
        <p:spPr>
          <a:xfrm>
            <a:off x="6279509" y="3800502"/>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9" name="文字方塊 28">
            <a:extLst>
              <a:ext uri="{FF2B5EF4-FFF2-40B4-BE49-F238E27FC236}">
                <a16:creationId xmlns:a16="http://schemas.microsoft.com/office/drawing/2014/main" id="{A5424C19-97EE-4320-B573-5CE865B0AE81}"/>
              </a:ext>
            </a:extLst>
          </p:cNvPr>
          <p:cNvSpPr txBox="1"/>
          <p:nvPr/>
        </p:nvSpPr>
        <p:spPr>
          <a:xfrm>
            <a:off x="8637739" y="3800502"/>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0" name="矩形: 圓角 29">
            <a:extLst>
              <a:ext uri="{FF2B5EF4-FFF2-40B4-BE49-F238E27FC236}">
                <a16:creationId xmlns:a16="http://schemas.microsoft.com/office/drawing/2014/main" id="{98A82679-2E3D-4563-89C8-C2113F90542C}"/>
              </a:ext>
            </a:extLst>
          </p:cNvPr>
          <p:cNvSpPr/>
          <p:nvPr/>
        </p:nvSpPr>
        <p:spPr>
          <a:xfrm rot="18686265">
            <a:off x="-1407538" y="2786908"/>
            <a:ext cx="987517" cy="608351"/>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圓角 30">
            <a:extLst>
              <a:ext uri="{FF2B5EF4-FFF2-40B4-BE49-F238E27FC236}">
                <a16:creationId xmlns:a16="http://schemas.microsoft.com/office/drawing/2014/main" id="{5B4362C3-FBC5-4202-BC23-31D53A5FE197}"/>
              </a:ext>
            </a:extLst>
          </p:cNvPr>
          <p:cNvSpPr/>
          <p:nvPr/>
        </p:nvSpPr>
        <p:spPr>
          <a:xfrm rot="13500000">
            <a:off x="4160474" y="7102088"/>
            <a:ext cx="1562424" cy="2221432"/>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圓角 31">
            <a:extLst>
              <a:ext uri="{FF2B5EF4-FFF2-40B4-BE49-F238E27FC236}">
                <a16:creationId xmlns:a16="http://schemas.microsoft.com/office/drawing/2014/main" id="{42069FEF-19D1-474F-A84C-FE4A0DEF3869}"/>
              </a:ext>
            </a:extLst>
          </p:cNvPr>
          <p:cNvSpPr/>
          <p:nvPr/>
        </p:nvSpPr>
        <p:spPr>
          <a:xfrm rot="1800000">
            <a:off x="4631801" y="-1858664"/>
            <a:ext cx="3265311" cy="58419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圓角 32">
            <a:extLst>
              <a:ext uri="{FF2B5EF4-FFF2-40B4-BE49-F238E27FC236}">
                <a16:creationId xmlns:a16="http://schemas.microsoft.com/office/drawing/2014/main" id="{464D7082-B679-419E-9F60-4691CB2E3200}"/>
              </a:ext>
            </a:extLst>
          </p:cNvPr>
          <p:cNvSpPr/>
          <p:nvPr/>
        </p:nvSpPr>
        <p:spPr>
          <a:xfrm>
            <a:off x="12192000" y="7196846"/>
            <a:ext cx="1022555" cy="649296"/>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8C918223-E008-42BB-8E40-AF377DC03192}"/>
              </a:ext>
            </a:extLst>
          </p:cNvPr>
          <p:cNvSpPr/>
          <p:nvPr/>
        </p:nvSpPr>
        <p:spPr>
          <a:xfrm rot="16200000" flipH="1">
            <a:off x="2344738" y="2322515"/>
            <a:ext cx="765179" cy="1187450"/>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AF134909-164B-4BEC-B2DE-1BA69FFE3829}"/>
              </a:ext>
            </a:extLst>
          </p:cNvPr>
          <p:cNvSpPr/>
          <p:nvPr/>
        </p:nvSpPr>
        <p:spPr>
          <a:xfrm flipH="1" flipV="1">
            <a:off x="2139953" y="2533649"/>
            <a:ext cx="1181100" cy="76517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0E123F8D-2503-4A76-A57E-F7F6EC2C10CA}"/>
              </a:ext>
            </a:extLst>
          </p:cNvPr>
          <p:cNvSpPr/>
          <p:nvPr/>
        </p:nvSpPr>
        <p:spPr>
          <a:xfrm rot="5400000">
            <a:off x="2352155" y="2329931"/>
            <a:ext cx="756697" cy="1181098"/>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圖形 36">
            <a:extLst>
              <a:ext uri="{FF2B5EF4-FFF2-40B4-BE49-F238E27FC236}">
                <a16:creationId xmlns:a16="http://schemas.microsoft.com/office/drawing/2014/main" id="{FD7242C4-2181-4BBB-995A-9EE56835C411}"/>
              </a:ext>
            </a:extLst>
          </p:cNvPr>
          <p:cNvSpPr/>
          <p:nvPr/>
        </p:nvSpPr>
        <p:spPr>
          <a:xfrm>
            <a:off x="2553151" y="2716525"/>
            <a:ext cx="354704" cy="407910"/>
          </a:xfrm>
          <a:custGeom>
            <a:avLst/>
            <a:gdLst>
              <a:gd name="connsiteX0" fmla="*/ 480057 w 480056"/>
              <a:gd name="connsiteY0" fmla="*/ 422618 h 552065"/>
              <a:gd name="connsiteX1" fmla="*/ 346529 w 480056"/>
              <a:gd name="connsiteY1" fmla="*/ 575300 h 552065"/>
              <a:gd name="connsiteX2" fmla="*/ 251406 w 480056"/>
              <a:gd name="connsiteY2" fmla="*/ 552425 h 552065"/>
              <a:gd name="connsiteX3" fmla="*/ 157027 w 480056"/>
              <a:gd name="connsiteY3" fmla="*/ 576020 h 552065"/>
              <a:gd name="connsiteX4" fmla="*/ 0 w 480056"/>
              <a:gd name="connsiteY4" fmla="*/ 312109 h 552065"/>
              <a:gd name="connsiteX5" fmla="*/ 148770 w 480056"/>
              <a:gd name="connsiteY5" fmla="*/ 140657 h 552065"/>
              <a:gd name="connsiteX6" fmla="*/ 243797 w 480056"/>
              <a:gd name="connsiteY6" fmla="*/ 165740 h 552065"/>
              <a:gd name="connsiteX7" fmla="*/ 354114 w 480056"/>
              <a:gd name="connsiteY7" fmla="*/ 139312 h 552065"/>
              <a:gd name="connsiteX8" fmla="*/ 459462 w 480056"/>
              <a:gd name="connsiteY8" fmla="*/ 196367 h 552065"/>
              <a:gd name="connsiteX9" fmla="*/ 480057 w 480056"/>
              <a:gd name="connsiteY9" fmla="*/ 422618 h 552065"/>
              <a:gd name="connsiteX10" fmla="*/ 354714 w 480056"/>
              <a:gd name="connsiteY10" fmla="*/ 0 h 552065"/>
              <a:gd name="connsiteX11" fmla="*/ 239260 w 480056"/>
              <a:gd name="connsiteY11" fmla="*/ 132760 h 552065"/>
              <a:gd name="connsiteX12" fmla="*/ 354714 w 480056"/>
              <a:gd name="connsiteY12" fmla="*/ 0 h 55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056" h="552065">
                <a:moveTo>
                  <a:pt x="480057" y="422618"/>
                </a:moveTo>
                <a:cubicBezTo>
                  <a:pt x="461190" y="477344"/>
                  <a:pt x="404712" y="574244"/>
                  <a:pt x="346529" y="575300"/>
                </a:cubicBezTo>
                <a:cubicBezTo>
                  <a:pt x="307932" y="576044"/>
                  <a:pt x="295523" y="552425"/>
                  <a:pt x="251406" y="552425"/>
                </a:cubicBezTo>
                <a:cubicBezTo>
                  <a:pt x="207312" y="552425"/>
                  <a:pt x="193511" y="574580"/>
                  <a:pt x="157027" y="576020"/>
                </a:cubicBezTo>
                <a:cubicBezTo>
                  <a:pt x="95291" y="578396"/>
                  <a:pt x="0" y="436155"/>
                  <a:pt x="0" y="312109"/>
                </a:cubicBezTo>
                <a:cubicBezTo>
                  <a:pt x="0" y="198167"/>
                  <a:pt x="79401" y="141689"/>
                  <a:pt x="148770" y="140657"/>
                </a:cubicBezTo>
                <a:cubicBezTo>
                  <a:pt x="185974" y="139985"/>
                  <a:pt x="221114" y="165740"/>
                  <a:pt x="243797" y="165740"/>
                </a:cubicBezTo>
                <a:cubicBezTo>
                  <a:pt x="266575" y="165740"/>
                  <a:pt x="309253" y="134776"/>
                  <a:pt x="354114" y="139312"/>
                </a:cubicBezTo>
                <a:cubicBezTo>
                  <a:pt x="372884" y="140105"/>
                  <a:pt x="425618" y="146873"/>
                  <a:pt x="459462" y="196367"/>
                </a:cubicBezTo>
                <a:cubicBezTo>
                  <a:pt x="369668" y="254982"/>
                  <a:pt x="383661" y="377565"/>
                  <a:pt x="480057" y="422618"/>
                </a:cubicBezTo>
                <a:close/>
                <a:moveTo>
                  <a:pt x="354714" y="0"/>
                </a:moveTo>
                <a:cubicBezTo>
                  <a:pt x="286882" y="2736"/>
                  <a:pt x="231531" y="73905"/>
                  <a:pt x="239260" y="132760"/>
                </a:cubicBezTo>
                <a:cubicBezTo>
                  <a:pt x="301956" y="137632"/>
                  <a:pt x="362107" y="67352"/>
                  <a:pt x="354714" y="0"/>
                </a:cubicBezTo>
                <a:close/>
              </a:path>
            </a:pathLst>
          </a:custGeom>
          <a:solidFill>
            <a:schemeClr val="bg1">
              <a:lumMod val="50000"/>
            </a:schemeClr>
          </a:solidFill>
          <a:ln w="23813" cap="flat">
            <a:noFill/>
            <a:prstDash val="solid"/>
            <a:miter/>
          </a:ln>
        </p:spPr>
        <p:txBody>
          <a:bodyPr rtlCol="0" anchor="ctr"/>
          <a:lstStyle/>
          <a:p>
            <a:endParaRPr lang="zh-TW" altLang="en-US"/>
          </a:p>
        </p:txBody>
      </p:sp>
      <p:sp>
        <p:nvSpPr>
          <p:cNvPr id="2" name="頁尾版面配置區 1">
            <a:extLst>
              <a:ext uri="{FF2B5EF4-FFF2-40B4-BE49-F238E27FC236}">
                <a16:creationId xmlns:a16="http://schemas.microsoft.com/office/drawing/2014/main" id="{684F8C34-1EF4-4AF0-B753-D689EF94FC11}"/>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39" name="矩形 38">
            <a:extLst>
              <a:ext uri="{FF2B5EF4-FFF2-40B4-BE49-F238E27FC236}">
                <a16:creationId xmlns:a16="http://schemas.microsoft.com/office/drawing/2014/main" id="{075CEA7A-BD9D-43DA-BA3F-75CA800F563A}"/>
              </a:ext>
            </a:extLst>
          </p:cNvPr>
          <p:cNvSpPr/>
          <p:nvPr/>
        </p:nvSpPr>
        <p:spPr>
          <a:xfrm>
            <a:off x="1157512" y="548388"/>
            <a:ext cx="5234517" cy="769441"/>
          </a:xfrm>
          <a:prstGeom prst="rect">
            <a:avLst/>
          </a:prstGeom>
        </p:spPr>
        <p:txBody>
          <a:bodyPr wrap="square">
            <a:spAutoFit/>
          </a:bodyPr>
          <a:lstStyle/>
          <a:p>
            <a:r>
              <a:rPr lang="en-US" altLang="zh-TW" sz="4400" dirty="0">
                <a:solidFill>
                  <a:schemeClr val="bg1"/>
                </a:solidFill>
              </a:rPr>
              <a:t>Morph Template 39</a:t>
            </a:r>
            <a:endParaRPr lang="zh-TW" altLang="en-US" sz="4400" dirty="0"/>
          </a:p>
        </p:txBody>
      </p:sp>
    </p:spTree>
    <p:extLst>
      <p:ext uri="{BB962C8B-B14F-4D97-AF65-F5344CB8AC3E}">
        <p14:creationId xmlns:p14="http://schemas.microsoft.com/office/powerpoint/2010/main" val="1411747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09189C69-3309-4534-8853-403A2754CC22}"/>
              </a:ext>
            </a:extLst>
          </p:cNvPr>
          <p:cNvCxnSpPr/>
          <p:nvPr/>
        </p:nvCxnSpPr>
        <p:spPr>
          <a:xfrm>
            <a:off x="3966042" y="3429000"/>
            <a:ext cx="3352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線接點 4">
            <a:extLst>
              <a:ext uri="{FF2B5EF4-FFF2-40B4-BE49-F238E27FC236}">
                <a16:creationId xmlns:a16="http://schemas.microsoft.com/office/drawing/2014/main" id="{4D3674DC-C925-430E-9AA0-E5B7A9DDDD30}"/>
              </a:ext>
            </a:extLst>
          </p:cNvPr>
          <p:cNvCxnSpPr/>
          <p:nvPr/>
        </p:nvCxnSpPr>
        <p:spPr>
          <a:xfrm>
            <a:off x="8176798" y="3429000"/>
            <a:ext cx="3352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FA3B4DBE-77A4-4B5C-B506-4B9790068241}"/>
              </a:ext>
            </a:extLst>
          </p:cNvPr>
          <p:cNvCxnSpPr>
            <a:cxnSpLocks/>
          </p:cNvCxnSpPr>
          <p:nvPr/>
        </p:nvCxnSpPr>
        <p:spPr>
          <a:xfrm rot="10800000">
            <a:off x="7747820" y="431800"/>
            <a:ext cx="0" cy="25682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D42F36F2-B313-428F-B13E-F26E877CD64E}"/>
              </a:ext>
            </a:extLst>
          </p:cNvPr>
          <p:cNvCxnSpPr>
            <a:cxnSpLocks/>
          </p:cNvCxnSpPr>
          <p:nvPr/>
        </p:nvCxnSpPr>
        <p:spPr>
          <a:xfrm rot="10800000" flipH="1">
            <a:off x="7747820" y="3857978"/>
            <a:ext cx="0" cy="22888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矩形: 圓角 12">
            <a:extLst>
              <a:ext uri="{FF2B5EF4-FFF2-40B4-BE49-F238E27FC236}">
                <a16:creationId xmlns:a16="http://schemas.microsoft.com/office/drawing/2014/main" id="{69EF0A4D-1E54-407A-9C42-1EF397862874}"/>
              </a:ext>
            </a:extLst>
          </p:cNvPr>
          <p:cNvSpPr/>
          <p:nvPr/>
        </p:nvSpPr>
        <p:spPr>
          <a:xfrm>
            <a:off x="560438" y="442084"/>
            <a:ext cx="3265311" cy="58419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CDF977C6-ECE2-40E1-BA05-76400A5B5FA0}"/>
              </a:ext>
            </a:extLst>
          </p:cNvPr>
          <p:cNvSpPr/>
          <p:nvPr/>
        </p:nvSpPr>
        <p:spPr>
          <a:xfrm>
            <a:off x="560438" y="442084"/>
            <a:ext cx="3265311" cy="58419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F30B3855-7803-4017-8F8D-790D2C88BF73}"/>
              </a:ext>
            </a:extLst>
          </p:cNvPr>
          <p:cNvSpPr/>
          <p:nvPr/>
        </p:nvSpPr>
        <p:spPr>
          <a:xfrm>
            <a:off x="560438" y="442084"/>
            <a:ext cx="3265311" cy="58419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34DC41B5-2869-444F-AF7E-A86A87E83E12}"/>
              </a:ext>
            </a:extLst>
          </p:cNvPr>
          <p:cNvSpPr/>
          <p:nvPr/>
        </p:nvSpPr>
        <p:spPr>
          <a:xfrm>
            <a:off x="560438" y="442084"/>
            <a:ext cx="3265311" cy="58419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7028799D-A0BC-40C1-BA4D-F35C25444626}"/>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2" name="矩形 11">
            <a:extLst>
              <a:ext uri="{FF2B5EF4-FFF2-40B4-BE49-F238E27FC236}">
                <a16:creationId xmlns:a16="http://schemas.microsoft.com/office/drawing/2014/main" id="{44A225EC-34E9-41BE-889E-5BC378F7AA1C}"/>
              </a:ext>
            </a:extLst>
          </p:cNvPr>
          <p:cNvSpPr/>
          <p:nvPr/>
        </p:nvSpPr>
        <p:spPr>
          <a:xfrm>
            <a:off x="865413" y="319788"/>
            <a:ext cx="3702920" cy="1446550"/>
          </a:xfrm>
          <a:prstGeom prst="rect">
            <a:avLst/>
          </a:prstGeom>
        </p:spPr>
        <p:txBody>
          <a:bodyPr wrap="square">
            <a:spAutoFit/>
          </a:bodyPr>
          <a:lstStyle/>
          <a:p>
            <a:r>
              <a:rPr lang="en-US" altLang="zh-TW" sz="4400" dirty="0">
                <a:solidFill>
                  <a:schemeClr val="bg1"/>
                </a:solidFill>
              </a:rPr>
              <a:t>Morph </a:t>
            </a:r>
            <a:br>
              <a:rPr lang="en-US" altLang="zh-TW" sz="4400" dirty="0">
                <a:solidFill>
                  <a:schemeClr val="bg1"/>
                </a:solidFill>
              </a:rPr>
            </a:br>
            <a:r>
              <a:rPr lang="en-US" altLang="zh-TW" sz="4400" dirty="0">
                <a:solidFill>
                  <a:schemeClr val="bg1"/>
                </a:solidFill>
              </a:rPr>
              <a:t>Template 40</a:t>
            </a:r>
            <a:endParaRPr lang="zh-TW" altLang="en-US" sz="4400" dirty="0"/>
          </a:p>
        </p:txBody>
      </p:sp>
      <p:sp>
        <p:nvSpPr>
          <p:cNvPr id="17" name="文字方塊 16">
            <a:extLst>
              <a:ext uri="{FF2B5EF4-FFF2-40B4-BE49-F238E27FC236}">
                <a16:creationId xmlns:a16="http://schemas.microsoft.com/office/drawing/2014/main" id="{C26B100E-450E-40ED-9641-9A8D56C975BD}"/>
              </a:ext>
            </a:extLst>
          </p:cNvPr>
          <p:cNvSpPr txBox="1"/>
          <p:nvPr/>
        </p:nvSpPr>
        <p:spPr>
          <a:xfrm>
            <a:off x="5298170" y="4371787"/>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8" name="文字方塊 17">
            <a:extLst>
              <a:ext uri="{FF2B5EF4-FFF2-40B4-BE49-F238E27FC236}">
                <a16:creationId xmlns:a16="http://schemas.microsoft.com/office/drawing/2014/main" id="{39AAF897-5E53-4519-B675-843CF487356C}"/>
              </a:ext>
            </a:extLst>
          </p:cNvPr>
          <p:cNvSpPr txBox="1"/>
          <p:nvPr/>
        </p:nvSpPr>
        <p:spPr>
          <a:xfrm>
            <a:off x="9310730" y="4371787"/>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9" name="文字方塊 18">
            <a:extLst>
              <a:ext uri="{FF2B5EF4-FFF2-40B4-BE49-F238E27FC236}">
                <a16:creationId xmlns:a16="http://schemas.microsoft.com/office/drawing/2014/main" id="{DB88C534-E611-46ED-9A6A-284DA769CC7B}"/>
              </a:ext>
            </a:extLst>
          </p:cNvPr>
          <p:cNvSpPr txBox="1"/>
          <p:nvPr/>
        </p:nvSpPr>
        <p:spPr>
          <a:xfrm>
            <a:off x="9154795" y="1282187"/>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0" name="文字方塊 19">
            <a:extLst>
              <a:ext uri="{FF2B5EF4-FFF2-40B4-BE49-F238E27FC236}">
                <a16:creationId xmlns:a16="http://schemas.microsoft.com/office/drawing/2014/main" id="{A24D29A1-DB0F-4F5D-9FB3-A1A463A8B915}"/>
              </a:ext>
            </a:extLst>
          </p:cNvPr>
          <p:cNvSpPr txBox="1"/>
          <p:nvPr/>
        </p:nvSpPr>
        <p:spPr>
          <a:xfrm>
            <a:off x="5569537" y="1282187"/>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21" name="群組 20">
            <a:extLst>
              <a:ext uri="{FF2B5EF4-FFF2-40B4-BE49-F238E27FC236}">
                <a16:creationId xmlns:a16="http://schemas.microsoft.com/office/drawing/2014/main" id="{E9F35D93-B5D1-42C7-81E3-AA4D58C5B42C}"/>
              </a:ext>
            </a:extLst>
          </p:cNvPr>
          <p:cNvGrpSpPr/>
          <p:nvPr/>
        </p:nvGrpSpPr>
        <p:grpSpPr>
          <a:xfrm>
            <a:off x="8441233" y="4629185"/>
            <a:ext cx="655610" cy="654756"/>
            <a:chOff x="9986448" y="3705224"/>
            <a:chExt cx="1682270" cy="1680080"/>
          </a:xfrm>
          <a:solidFill>
            <a:schemeClr val="bg1"/>
          </a:solidFill>
        </p:grpSpPr>
        <p:sp>
          <p:nvSpPr>
            <p:cNvPr id="22" name="手繪多邊形: 圖案 21">
              <a:extLst>
                <a:ext uri="{FF2B5EF4-FFF2-40B4-BE49-F238E27FC236}">
                  <a16:creationId xmlns:a16="http://schemas.microsoft.com/office/drawing/2014/main" id="{4E19F6C6-DC51-447D-905D-55EDB6AC2DA2}"/>
                </a:ext>
              </a:extLst>
            </p:cNvPr>
            <p:cNvSpPr/>
            <p:nvPr/>
          </p:nvSpPr>
          <p:spPr>
            <a:xfrm>
              <a:off x="9986448" y="4281314"/>
              <a:ext cx="1682270" cy="1103990"/>
            </a:xfrm>
            <a:custGeom>
              <a:avLst/>
              <a:gdLst>
                <a:gd name="connsiteX0" fmla="*/ 1649413 w 1682270"/>
                <a:gd name="connsiteY0" fmla="*/ 102405 h 1103989"/>
                <a:gd name="connsiteX1" fmla="*/ 1379987 w 1682270"/>
                <a:gd name="connsiteY1" fmla="*/ 102405 h 1103989"/>
                <a:gd name="connsiteX2" fmla="*/ 1379987 w 1682270"/>
                <a:gd name="connsiteY2" fmla="*/ 32857 h 1103989"/>
                <a:gd name="connsiteX3" fmla="*/ 1347130 w 1682270"/>
                <a:gd name="connsiteY3" fmla="*/ 0 h 1103989"/>
                <a:gd name="connsiteX4" fmla="*/ 637423 w 1682270"/>
                <a:gd name="connsiteY4" fmla="*/ 0 h 1103989"/>
                <a:gd name="connsiteX5" fmla="*/ 604566 w 1682270"/>
                <a:gd name="connsiteY5" fmla="*/ 32857 h 1103989"/>
                <a:gd name="connsiteX6" fmla="*/ 637423 w 1682270"/>
                <a:gd name="connsiteY6" fmla="*/ 65714 h 1103989"/>
                <a:gd name="connsiteX7" fmla="*/ 1314274 w 1682270"/>
                <a:gd name="connsiteY7" fmla="*/ 65714 h 1103989"/>
                <a:gd name="connsiteX8" fmla="*/ 1314274 w 1682270"/>
                <a:gd name="connsiteY8" fmla="*/ 317614 h 1103989"/>
                <a:gd name="connsiteX9" fmla="*/ 1005360 w 1682270"/>
                <a:gd name="connsiteY9" fmla="*/ 856466 h 1103989"/>
                <a:gd name="connsiteX10" fmla="*/ 374627 w 1682270"/>
                <a:gd name="connsiteY10" fmla="*/ 856466 h 1103989"/>
                <a:gd name="connsiteX11" fmla="*/ 65714 w 1682270"/>
                <a:gd name="connsiteY11" fmla="*/ 317617 h 1103989"/>
                <a:gd name="connsiteX12" fmla="*/ 65714 w 1682270"/>
                <a:gd name="connsiteY12" fmla="*/ 65717 h 1103989"/>
                <a:gd name="connsiteX13" fmla="*/ 285854 w 1682270"/>
                <a:gd name="connsiteY13" fmla="*/ 65717 h 1103989"/>
                <a:gd name="connsiteX14" fmla="*/ 318711 w 1682270"/>
                <a:gd name="connsiteY14" fmla="*/ 32860 h 1103989"/>
                <a:gd name="connsiteX15" fmla="*/ 285854 w 1682270"/>
                <a:gd name="connsiteY15" fmla="*/ 3 h 1103989"/>
                <a:gd name="connsiteX16" fmla="*/ 32857 w 1682270"/>
                <a:gd name="connsiteY16" fmla="*/ 3 h 1103989"/>
                <a:gd name="connsiteX17" fmla="*/ 0 w 1682270"/>
                <a:gd name="connsiteY17" fmla="*/ 32860 h 1103989"/>
                <a:gd name="connsiteX18" fmla="*/ 0 w 1682270"/>
                <a:gd name="connsiteY18" fmla="*/ 317617 h 1103989"/>
                <a:gd name="connsiteX19" fmla="*/ 96540 w 1682270"/>
                <a:gd name="connsiteY19" fmla="*/ 669787 h 1103989"/>
                <a:gd name="connsiteX20" fmla="*/ 259116 w 1682270"/>
                <a:gd name="connsiteY20" fmla="*/ 856469 h 1103989"/>
                <a:gd name="connsiteX21" fmla="*/ 32857 w 1682270"/>
                <a:gd name="connsiteY21" fmla="*/ 856469 h 1103989"/>
                <a:gd name="connsiteX22" fmla="*/ 0 w 1682270"/>
                <a:gd name="connsiteY22" fmla="*/ 889326 h 1103989"/>
                <a:gd name="connsiteX23" fmla="*/ 216855 w 1682270"/>
                <a:gd name="connsiteY23" fmla="*/ 1106181 h 1103989"/>
                <a:gd name="connsiteX24" fmla="*/ 1241988 w 1682270"/>
                <a:gd name="connsiteY24" fmla="*/ 1106181 h 1103989"/>
                <a:gd name="connsiteX25" fmla="*/ 1458844 w 1682270"/>
                <a:gd name="connsiteY25" fmla="*/ 889326 h 1103989"/>
                <a:gd name="connsiteX26" fmla="*/ 1425987 w 1682270"/>
                <a:gd name="connsiteY26" fmla="*/ 856469 h 1103989"/>
                <a:gd name="connsiteX27" fmla="*/ 1120872 w 1682270"/>
                <a:gd name="connsiteY27" fmla="*/ 856469 h 1103989"/>
                <a:gd name="connsiteX28" fmla="*/ 1273005 w 1682270"/>
                <a:gd name="connsiteY28" fmla="*/ 686708 h 1103989"/>
                <a:gd name="connsiteX29" fmla="*/ 1365750 w 1682270"/>
                <a:gd name="connsiteY29" fmla="*/ 686708 h 1103989"/>
                <a:gd name="connsiteX30" fmla="*/ 1682270 w 1682270"/>
                <a:gd name="connsiteY30" fmla="*/ 370188 h 1103989"/>
                <a:gd name="connsiteX31" fmla="*/ 1682270 w 1682270"/>
                <a:gd name="connsiteY31" fmla="*/ 135262 h 1103989"/>
                <a:gd name="connsiteX32" fmla="*/ 1649413 w 1682270"/>
                <a:gd name="connsiteY32" fmla="*/ 102405 h 1103989"/>
                <a:gd name="connsiteX33" fmla="*/ 1389532 w 1682270"/>
                <a:gd name="connsiteY33" fmla="*/ 922183 h 1103989"/>
                <a:gd name="connsiteX34" fmla="*/ 1241988 w 1682270"/>
                <a:gd name="connsiteY34" fmla="*/ 1040468 h 1103989"/>
                <a:gd name="connsiteX35" fmla="*/ 216855 w 1682270"/>
                <a:gd name="connsiteY35" fmla="*/ 1040468 h 1103989"/>
                <a:gd name="connsiteX36" fmla="*/ 69311 w 1682270"/>
                <a:gd name="connsiteY36" fmla="*/ 922183 h 1103989"/>
                <a:gd name="connsiteX37" fmla="*/ 365825 w 1682270"/>
                <a:gd name="connsiteY37" fmla="*/ 922183 h 1103989"/>
                <a:gd name="connsiteX38" fmla="*/ 1014162 w 1682270"/>
                <a:gd name="connsiteY38" fmla="*/ 922183 h 1103989"/>
                <a:gd name="connsiteX39" fmla="*/ 1389532 w 1682270"/>
                <a:gd name="connsiteY39" fmla="*/ 922183 h 1103989"/>
                <a:gd name="connsiteX40" fmla="*/ 1379987 w 1682270"/>
                <a:gd name="connsiteY40" fmla="*/ 317617 h 1103989"/>
                <a:gd name="connsiteX41" fmla="*/ 1379987 w 1682270"/>
                <a:gd name="connsiteY41" fmla="*/ 299546 h 1103989"/>
                <a:gd name="connsiteX42" fmla="*/ 1485129 w 1682270"/>
                <a:gd name="connsiteY42" fmla="*/ 299546 h 1103989"/>
                <a:gd name="connsiteX43" fmla="*/ 1485129 w 1682270"/>
                <a:gd name="connsiteY43" fmla="*/ 370188 h 1103989"/>
                <a:gd name="connsiteX44" fmla="*/ 1365750 w 1682270"/>
                <a:gd name="connsiteY44" fmla="*/ 489567 h 1103989"/>
                <a:gd name="connsiteX45" fmla="*/ 1358289 w 1682270"/>
                <a:gd name="connsiteY45" fmla="*/ 489567 h 1103989"/>
                <a:gd name="connsiteX46" fmla="*/ 1379987 w 1682270"/>
                <a:gd name="connsiteY46" fmla="*/ 317617 h 1103989"/>
                <a:gd name="connsiteX47" fmla="*/ 1616556 w 1682270"/>
                <a:gd name="connsiteY47" fmla="*/ 370188 h 1103989"/>
                <a:gd name="connsiteX48" fmla="*/ 1365750 w 1682270"/>
                <a:gd name="connsiteY48" fmla="*/ 620994 h 1103989"/>
                <a:gd name="connsiteX49" fmla="*/ 1309828 w 1682270"/>
                <a:gd name="connsiteY49" fmla="*/ 620994 h 1103989"/>
                <a:gd name="connsiteX50" fmla="*/ 1337878 w 1682270"/>
                <a:gd name="connsiteY50" fmla="*/ 555281 h 1103989"/>
                <a:gd name="connsiteX51" fmla="*/ 1365750 w 1682270"/>
                <a:gd name="connsiteY51" fmla="*/ 555281 h 1103989"/>
                <a:gd name="connsiteX52" fmla="*/ 1550843 w 1682270"/>
                <a:gd name="connsiteY52" fmla="*/ 370188 h 1103989"/>
                <a:gd name="connsiteX53" fmla="*/ 1550843 w 1682270"/>
                <a:gd name="connsiteY53" fmla="*/ 266689 h 1103989"/>
                <a:gd name="connsiteX54" fmla="*/ 1517986 w 1682270"/>
                <a:gd name="connsiteY54" fmla="*/ 233832 h 1103989"/>
                <a:gd name="connsiteX55" fmla="*/ 1379987 w 1682270"/>
                <a:gd name="connsiteY55" fmla="*/ 233832 h 1103989"/>
                <a:gd name="connsiteX56" fmla="*/ 1379987 w 1682270"/>
                <a:gd name="connsiteY56" fmla="*/ 168119 h 1103989"/>
                <a:gd name="connsiteX57" fmla="*/ 1616556 w 1682270"/>
                <a:gd name="connsiteY57" fmla="*/ 168119 h 1103989"/>
                <a:gd name="connsiteX58" fmla="*/ 1616556 w 1682270"/>
                <a:gd name="connsiteY58" fmla="*/ 370188 h 110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82270" h="1103989">
                  <a:moveTo>
                    <a:pt x="1649413" y="102405"/>
                  </a:moveTo>
                  <a:lnTo>
                    <a:pt x="1379987" y="102405"/>
                  </a:lnTo>
                  <a:lnTo>
                    <a:pt x="1379987" y="32857"/>
                  </a:lnTo>
                  <a:cubicBezTo>
                    <a:pt x="1379987" y="14710"/>
                    <a:pt x="1365274" y="0"/>
                    <a:pt x="1347130" y="0"/>
                  </a:cubicBezTo>
                  <a:lnTo>
                    <a:pt x="637423" y="0"/>
                  </a:lnTo>
                  <a:cubicBezTo>
                    <a:pt x="619279" y="0"/>
                    <a:pt x="604566" y="14710"/>
                    <a:pt x="604566" y="32857"/>
                  </a:cubicBezTo>
                  <a:cubicBezTo>
                    <a:pt x="604566" y="51004"/>
                    <a:pt x="619279" y="65714"/>
                    <a:pt x="637423" y="65714"/>
                  </a:cubicBezTo>
                  <a:lnTo>
                    <a:pt x="1314274" y="65714"/>
                  </a:lnTo>
                  <a:lnTo>
                    <a:pt x="1314274" y="317614"/>
                  </a:lnTo>
                  <a:cubicBezTo>
                    <a:pt x="1314274" y="538898"/>
                    <a:pt x="1196130" y="744562"/>
                    <a:pt x="1005360" y="856466"/>
                  </a:cubicBezTo>
                  <a:lnTo>
                    <a:pt x="374627" y="856466"/>
                  </a:lnTo>
                  <a:cubicBezTo>
                    <a:pt x="183857" y="744565"/>
                    <a:pt x="65714" y="538898"/>
                    <a:pt x="65714" y="317617"/>
                  </a:cubicBezTo>
                  <a:lnTo>
                    <a:pt x="65714" y="65717"/>
                  </a:lnTo>
                  <a:lnTo>
                    <a:pt x="285854" y="65717"/>
                  </a:lnTo>
                  <a:cubicBezTo>
                    <a:pt x="303998" y="65717"/>
                    <a:pt x="318711" y="51007"/>
                    <a:pt x="318711" y="32860"/>
                  </a:cubicBezTo>
                  <a:cubicBezTo>
                    <a:pt x="318711" y="14713"/>
                    <a:pt x="303998" y="3"/>
                    <a:pt x="285854" y="3"/>
                  </a:cubicBezTo>
                  <a:lnTo>
                    <a:pt x="32857" y="3"/>
                  </a:lnTo>
                  <a:cubicBezTo>
                    <a:pt x="14713" y="3"/>
                    <a:pt x="0" y="14713"/>
                    <a:pt x="0" y="32860"/>
                  </a:cubicBezTo>
                  <a:lnTo>
                    <a:pt x="0" y="317617"/>
                  </a:lnTo>
                  <a:cubicBezTo>
                    <a:pt x="0" y="441816"/>
                    <a:pt x="33383" y="563597"/>
                    <a:pt x="96540" y="669787"/>
                  </a:cubicBezTo>
                  <a:cubicBezTo>
                    <a:pt x="139132" y="741405"/>
                    <a:pt x="194397" y="804648"/>
                    <a:pt x="259116" y="856469"/>
                  </a:cubicBezTo>
                  <a:lnTo>
                    <a:pt x="32857" y="856469"/>
                  </a:lnTo>
                  <a:cubicBezTo>
                    <a:pt x="14713" y="856469"/>
                    <a:pt x="0" y="871179"/>
                    <a:pt x="0" y="889326"/>
                  </a:cubicBezTo>
                  <a:cubicBezTo>
                    <a:pt x="0" y="1008902"/>
                    <a:pt x="97279" y="1106181"/>
                    <a:pt x="216855" y="1106181"/>
                  </a:cubicBezTo>
                  <a:lnTo>
                    <a:pt x="1241988" y="1106181"/>
                  </a:lnTo>
                  <a:cubicBezTo>
                    <a:pt x="1361564" y="1106181"/>
                    <a:pt x="1458844" y="1008902"/>
                    <a:pt x="1458844" y="889326"/>
                  </a:cubicBezTo>
                  <a:cubicBezTo>
                    <a:pt x="1458844" y="871179"/>
                    <a:pt x="1444130" y="856469"/>
                    <a:pt x="1425987" y="856469"/>
                  </a:cubicBezTo>
                  <a:lnTo>
                    <a:pt x="1120872" y="856469"/>
                  </a:lnTo>
                  <a:cubicBezTo>
                    <a:pt x="1180438" y="808774"/>
                    <a:pt x="1231967" y="751383"/>
                    <a:pt x="1273005" y="686708"/>
                  </a:cubicBezTo>
                  <a:lnTo>
                    <a:pt x="1365750" y="686708"/>
                  </a:lnTo>
                  <a:cubicBezTo>
                    <a:pt x="1540279" y="686708"/>
                    <a:pt x="1682270" y="544717"/>
                    <a:pt x="1682270" y="370188"/>
                  </a:cubicBezTo>
                  <a:lnTo>
                    <a:pt x="1682270" y="135262"/>
                  </a:lnTo>
                  <a:cubicBezTo>
                    <a:pt x="1682270" y="117115"/>
                    <a:pt x="1667560" y="102405"/>
                    <a:pt x="1649413" y="102405"/>
                  </a:cubicBezTo>
                  <a:close/>
                  <a:moveTo>
                    <a:pt x="1389532" y="922183"/>
                  </a:moveTo>
                  <a:cubicBezTo>
                    <a:pt x="1374490" y="989776"/>
                    <a:pt x="1314047" y="1040468"/>
                    <a:pt x="1241988" y="1040468"/>
                  </a:cubicBezTo>
                  <a:lnTo>
                    <a:pt x="216855" y="1040468"/>
                  </a:lnTo>
                  <a:cubicBezTo>
                    <a:pt x="144797" y="1040468"/>
                    <a:pt x="84357" y="989776"/>
                    <a:pt x="69311" y="922183"/>
                  </a:cubicBezTo>
                  <a:lnTo>
                    <a:pt x="365825" y="922183"/>
                  </a:lnTo>
                  <a:lnTo>
                    <a:pt x="1014162" y="922183"/>
                  </a:lnTo>
                  <a:lnTo>
                    <a:pt x="1389532" y="922183"/>
                  </a:lnTo>
                  <a:close/>
                  <a:moveTo>
                    <a:pt x="1379987" y="317617"/>
                  </a:moveTo>
                  <a:lnTo>
                    <a:pt x="1379987" y="299546"/>
                  </a:lnTo>
                  <a:lnTo>
                    <a:pt x="1485129" y="299546"/>
                  </a:lnTo>
                  <a:lnTo>
                    <a:pt x="1485129" y="370188"/>
                  </a:lnTo>
                  <a:cubicBezTo>
                    <a:pt x="1485129" y="436014"/>
                    <a:pt x="1431576" y="489567"/>
                    <a:pt x="1365750" y="489567"/>
                  </a:cubicBezTo>
                  <a:lnTo>
                    <a:pt x="1358289" y="489567"/>
                  </a:lnTo>
                  <a:cubicBezTo>
                    <a:pt x="1372630" y="433691"/>
                    <a:pt x="1379987" y="375922"/>
                    <a:pt x="1379987" y="317617"/>
                  </a:cubicBezTo>
                  <a:close/>
                  <a:moveTo>
                    <a:pt x="1616556" y="370188"/>
                  </a:moveTo>
                  <a:cubicBezTo>
                    <a:pt x="1616556" y="508483"/>
                    <a:pt x="1504045" y="620994"/>
                    <a:pt x="1365750" y="620994"/>
                  </a:cubicBezTo>
                  <a:lnTo>
                    <a:pt x="1309828" y="620994"/>
                  </a:lnTo>
                  <a:cubicBezTo>
                    <a:pt x="1320319" y="599568"/>
                    <a:pt x="1329690" y="577633"/>
                    <a:pt x="1337878" y="555281"/>
                  </a:cubicBezTo>
                  <a:lnTo>
                    <a:pt x="1365750" y="555281"/>
                  </a:lnTo>
                  <a:cubicBezTo>
                    <a:pt x="1467814" y="555281"/>
                    <a:pt x="1550843" y="472248"/>
                    <a:pt x="1550843" y="370188"/>
                  </a:cubicBezTo>
                  <a:lnTo>
                    <a:pt x="1550843" y="266689"/>
                  </a:lnTo>
                  <a:cubicBezTo>
                    <a:pt x="1550843" y="248542"/>
                    <a:pt x="1536129" y="233832"/>
                    <a:pt x="1517986" y="233832"/>
                  </a:cubicBezTo>
                  <a:lnTo>
                    <a:pt x="1379987" y="233832"/>
                  </a:lnTo>
                  <a:lnTo>
                    <a:pt x="1379987" y="168119"/>
                  </a:lnTo>
                  <a:lnTo>
                    <a:pt x="1616556" y="168119"/>
                  </a:lnTo>
                  <a:lnTo>
                    <a:pt x="1616556" y="370188"/>
                  </a:lnTo>
                  <a:close/>
                </a:path>
              </a:pathLst>
            </a:custGeom>
            <a:grpFill/>
            <a:ln w="3274"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FAE9831A-636B-4ED1-9182-EC196DE43CCE}"/>
                </a:ext>
              </a:extLst>
            </p:cNvPr>
            <p:cNvSpPr/>
            <p:nvPr/>
          </p:nvSpPr>
          <p:spPr>
            <a:xfrm>
              <a:off x="10606079" y="3705224"/>
              <a:ext cx="137999" cy="436996"/>
            </a:xfrm>
            <a:custGeom>
              <a:avLst/>
              <a:gdLst>
                <a:gd name="connsiteX0" fmla="*/ 101738 w 137998"/>
                <a:gd name="connsiteY0" fmla="*/ 181841 h 436995"/>
                <a:gd name="connsiteX1" fmla="*/ 84642 w 137998"/>
                <a:gd name="connsiteY1" fmla="*/ 160375 h 436995"/>
                <a:gd name="connsiteX2" fmla="*/ 84553 w 137998"/>
                <a:gd name="connsiteY2" fmla="*/ 53285 h 436995"/>
                <a:gd name="connsiteX3" fmla="*/ 79244 w 137998"/>
                <a:gd name="connsiteY3" fmla="*/ 7124 h 436995"/>
                <a:gd name="connsiteX4" fmla="*/ 33080 w 137998"/>
                <a:gd name="connsiteY4" fmla="*/ 12434 h 436995"/>
                <a:gd name="connsiteX5" fmla="*/ 33241 w 137998"/>
                <a:gd name="connsiteY5" fmla="*/ 201318 h 436995"/>
                <a:gd name="connsiteX6" fmla="*/ 50336 w 137998"/>
                <a:gd name="connsiteY6" fmla="*/ 222784 h 436995"/>
                <a:gd name="connsiteX7" fmla="*/ 50455 w 137998"/>
                <a:gd name="connsiteY7" fmla="*/ 362734 h 436995"/>
                <a:gd name="connsiteX8" fmla="*/ 32935 w 137998"/>
                <a:gd name="connsiteY8" fmla="*/ 384807 h 436995"/>
                <a:gd name="connsiteX9" fmla="*/ 38245 w 137998"/>
                <a:gd name="connsiteY9" fmla="*/ 430968 h 436995"/>
                <a:gd name="connsiteX10" fmla="*/ 58649 w 137998"/>
                <a:gd name="connsiteY10" fmla="*/ 438091 h 436995"/>
                <a:gd name="connsiteX11" fmla="*/ 84409 w 137998"/>
                <a:gd name="connsiteY11" fmla="*/ 425658 h 436995"/>
                <a:gd name="connsiteX12" fmla="*/ 101928 w 137998"/>
                <a:gd name="connsiteY12" fmla="*/ 403585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2" y="160375"/>
                  </a:lnTo>
                  <a:cubicBezTo>
                    <a:pt x="59546" y="128872"/>
                    <a:pt x="59510" y="84834"/>
                    <a:pt x="84553" y="53285"/>
                  </a:cubicBezTo>
                  <a:cubicBezTo>
                    <a:pt x="95836" y="39071"/>
                    <a:pt x="93458" y="18404"/>
                    <a:pt x="79244" y="7124"/>
                  </a:cubicBezTo>
                  <a:cubicBezTo>
                    <a:pt x="65027" y="-4162"/>
                    <a:pt x="44363" y="-1780"/>
                    <a:pt x="33080" y="12434"/>
                  </a:cubicBezTo>
                  <a:cubicBezTo>
                    <a:pt x="-11086" y="68080"/>
                    <a:pt x="-11021" y="145751"/>
                    <a:pt x="33241" y="201318"/>
                  </a:cubicBezTo>
                  <a:lnTo>
                    <a:pt x="50336" y="222784"/>
                  </a:lnTo>
                  <a:cubicBezTo>
                    <a:pt x="83131" y="263953"/>
                    <a:pt x="83180" y="321502"/>
                    <a:pt x="50455" y="362734"/>
                  </a:cubicBezTo>
                  <a:lnTo>
                    <a:pt x="32935" y="384807"/>
                  </a:lnTo>
                  <a:cubicBezTo>
                    <a:pt x="21652" y="399021"/>
                    <a:pt x="24031" y="419688"/>
                    <a:pt x="38245" y="430968"/>
                  </a:cubicBezTo>
                  <a:cubicBezTo>
                    <a:pt x="44287" y="435762"/>
                    <a:pt x="51493" y="438091"/>
                    <a:pt x="58649" y="438091"/>
                  </a:cubicBezTo>
                  <a:cubicBezTo>
                    <a:pt x="68329" y="438091"/>
                    <a:pt x="77920" y="433833"/>
                    <a:pt x="84409" y="425658"/>
                  </a:cubicBezTo>
                  <a:lnTo>
                    <a:pt x="101928" y="403585"/>
                  </a:lnTo>
                  <a:cubicBezTo>
                    <a:pt x="153776" y="338259"/>
                    <a:pt x="153701" y="247075"/>
                    <a:pt x="101738" y="181841"/>
                  </a:cubicBezTo>
                  <a:close/>
                </a:path>
              </a:pathLst>
            </a:custGeom>
            <a:grpFill/>
            <a:ln w="3274"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F3F826A2-A348-4B61-846F-AAB8887602F8}"/>
                </a:ext>
              </a:extLst>
            </p:cNvPr>
            <p:cNvSpPr/>
            <p:nvPr/>
          </p:nvSpPr>
          <p:spPr>
            <a:xfrm>
              <a:off x="10788201" y="3779099"/>
              <a:ext cx="137999" cy="436996"/>
            </a:xfrm>
            <a:custGeom>
              <a:avLst/>
              <a:gdLst>
                <a:gd name="connsiteX0" fmla="*/ 101738 w 137998"/>
                <a:gd name="connsiteY0" fmla="*/ 181841 h 436995"/>
                <a:gd name="connsiteX1" fmla="*/ 84642 w 137998"/>
                <a:gd name="connsiteY1" fmla="*/ 160379 h 436995"/>
                <a:gd name="connsiteX2" fmla="*/ 84553 w 137998"/>
                <a:gd name="connsiteY2" fmla="*/ 53285 h 436995"/>
                <a:gd name="connsiteX3" fmla="*/ 79244 w 137998"/>
                <a:gd name="connsiteY3" fmla="*/ 7124 h 436995"/>
                <a:gd name="connsiteX4" fmla="*/ 33080 w 137998"/>
                <a:gd name="connsiteY4" fmla="*/ 12434 h 436995"/>
                <a:gd name="connsiteX5" fmla="*/ 33241 w 137998"/>
                <a:gd name="connsiteY5" fmla="*/ 201322 h 436995"/>
                <a:gd name="connsiteX6" fmla="*/ 50336 w 137998"/>
                <a:gd name="connsiteY6" fmla="*/ 222787 h 436995"/>
                <a:gd name="connsiteX7" fmla="*/ 50451 w 137998"/>
                <a:gd name="connsiteY7" fmla="*/ 362741 h 436995"/>
                <a:gd name="connsiteX8" fmla="*/ 32935 w 137998"/>
                <a:gd name="connsiteY8" fmla="*/ 384811 h 436995"/>
                <a:gd name="connsiteX9" fmla="*/ 38245 w 137998"/>
                <a:gd name="connsiteY9" fmla="*/ 430971 h 436995"/>
                <a:gd name="connsiteX10" fmla="*/ 58649 w 137998"/>
                <a:gd name="connsiteY10" fmla="*/ 438091 h 436995"/>
                <a:gd name="connsiteX11" fmla="*/ 84409 w 137998"/>
                <a:gd name="connsiteY11" fmla="*/ 425658 h 436995"/>
                <a:gd name="connsiteX12" fmla="*/ 101922 w 137998"/>
                <a:gd name="connsiteY12" fmla="*/ 403588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2" y="160379"/>
                  </a:lnTo>
                  <a:cubicBezTo>
                    <a:pt x="59546" y="128872"/>
                    <a:pt x="59510" y="84834"/>
                    <a:pt x="84553" y="53285"/>
                  </a:cubicBezTo>
                  <a:cubicBezTo>
                    <a:pt x="95836" y="39071"/>
                    <a:pt x="93458" y="18404"/>
                    <a:pt x="79244" y="7124"/>
                  </a:cubicBezTo>
                  <a:cubicBezTo>
                    <a:pt x="65027" y="-4162"/>
                    <a:pt x="44363" y="-1780"/>
                    <a:pt x="33080" y="12434"/>
                  </a:cubicBezTo>
                  <a:cubicBezTo>
                    <a:pt x="-11086" y="68080"/>
                    <a:pt x="-11021" y="145751"/>
                    <a:pt x="33241" y="201322"/>
                  </a:cubicBezTo>
                  <a:lnTo>
                    <a:pt x="50336" y="222787"/>
                  </a:lnTo>
                  <a:cubicBezTo>
                    <a:pt x="83127" y="263960"/>
                    <a:pt x="83177" y="321512"/>
                    <a:pt x="50451" y="362741"/>
                  </a:cubicBezTo>
                  <a:lnTo>
                    <a:pt x="32935" y="384811"/>
                  </a:lnTo>
                  <a:cubicBezTo>
                    <a:pt x="21652" y="399024"/>
                    <a:pt x="24031" y="419691"/>
                    <a:pt x="38245" y="430971"/>
                  </a:cubicBezTo>
                  <a:cubicBezTo>
                    <a:pt x="44287" y="435765"/>
                    <a:pt x="51493" y="438091"/>
                    <a:pt x="58649" y="438091"/>
                  </a:cubicBezTo>
                  <a:cubicBezTo>
                    <a:pt x="68329" y="438091"/>
                    <a:pt x="77923" y="433830"/>
                    <a:pt x="84409" y="425658"/>
                  </a:cubicBezTo>
                  <a:lnTo>
                    <a:pt x="101922" y="403588"/>
                  </a:lnTo>
                  <a:cubicBezTo>
                    <a:pt x="153773" y="338266"/>
                    <a:pt x="153697" y="247081"/>
                    <a:pt x="101738" y="181841"/>
                  </a:cubicBezTo>
                  <a:close/>
                </a:path>
              </a:pathLst>
            </a:custGeom>
            <a:grpFill/>
            <a:ln w="3274"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A0505457-4940-4967-8578-2EC4F907F6CC}"/>
                </a:ext>
              </a:extLst>
            </p:cNvPr>
            <p:cNvSpPr/>
            <p:nvPr/>
          </p:nvSpPr>
          <p:spPr>
            <a:xfrm>
              <a:off x="10423956" y="3779103"/>
              <a:ext cx="137999" cy="436996"/>
            </a:xfrm>
            <a:custGeom>
              <a:avLst/>
              <a:gdLst>
                <a:gd name="connsiteX0" fmla="*/ 101738 w 137998"/>
                <a:gd name="connsiteY0" fmla="*/ 181841 h 436995"/>
                <a:gd name="connsiteX1" fmla="*/ 84643 w 137998"/>
                <a:gd name="connsiteY1" fmla="*/ 160378 h 436995"/>
                <a:gd name="connsiteX2" fmla="*/ 84551 w 137998"/>
                <a:gd name="connsiteY2" fmla="*/ 53285 h 436995"/>
                <a:gd name="connsiteX3" fmla="*/ 79241 w 137998"/>
                <a:gd name="connsiteY3" fmla="*/ 7121 h 436995"/>
                <a:gd name="connsiteX4" fmla="*/ 33077 w 137998"/>
                <a:gd name="connsiteY4" fmla="*/ 12431 h 436995"/>
                <a:gd name="connsiteX5" fmla="*/ 33241 w 137998"/>
                <a:gd name="connsiteY5" fmla="*/ 201318 h 436995"/>
                <a:gd name="connsiteX6" fmla="*/ 50337 w 137998"/>
                <a:gd name="connsiteY6" fmla="*/ 222783 h 436995"/>
                <a:gd name="connsiteX7" fmla="*/ 50455 w 137998"/>
                <a:gd name="connsiteY7" fmla="*/ 362734 h 436995"/>
                <a:gd name="connsiteX8" fmla="*/ 32936 w 137998"/>
                <a:gd name="connsiteY8" fmla="*/ 384804 h 436995"/>
                <a:gd name="connsiteX9" fmla="*/ 38242 w 137998"/>
                <a:gd name="connsiteY9" fmla="*/ 430968 h 436995"/>
                <a:gd name="connsiteX10" fmla="*/ 58646 w 137998"/>
                <a:gd name="connsiteY10" fmla="*/ 438091 h 436995"/>
                <a:gd name="connsiteX11" fmla="*/ 84403 w 137998"/>
                <a:gd name="connsiteY11" fmla="*/ 425661 h 436995"/>
                <a:gd name="connsiteX12" fmla="*/ 101925 w 137998"/>
                <a:gd name="connsiteY12" fmla="*/ 403588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3" y="160378"/>
                  </a:lnTo>
                  <a:cubicBezTo>
                    <a:pt x="59547" y="128875"/>
                    <a:pt x="59510" y="84834"/>
                    <a:pt x="84551" y="53285"/>
                  </a:cubicBezTo>
                  <a:cubicBezTo>
                    <a:pt x="95834" y="39071"/>
                    <a:pt x="93455" y="18404"/>
                    <a:pt x="79241" y="7121"/>
                  </a:cubicBezTo>
                  <a:cubicBezTo>
                    <a:pt x="65024" y="-4162"/>
                    <a:pt x="44360" y="-1777"/>
                    <a:pt x="33077" y="12431"/>
                  </a:cubicBezTo>
                  <a:cubicBezTo>
                    <a:pt x="-11086" y="68077"/>
                    <a:pt x="-11020" y="145751"/>
                    <a:pt x="33241" y="201318"/>
                  </a:cubicBezTo>
                  <a:lnTo>
                    <a:pt x="50337" y="222783"/>
                  </a:lnTo>
                  <a:cubicBezTo>
                    <a:pt x="83128" y="263956"/>
                    <a:pt x="83177" y="321508"/>
                    <a:pt x="50455" y="362734"/>
                  </a:cubicBezTo>
                  <a:lnTo>
                    <a:pt x="32936" y="384804"/>
                  </a:lnTo>
                  <a:cubicBezTo>
                    <a:pt x="21653" y="399018"/>
                    <a:pt x="24028" y="419685"/>
                    <a:pt x="38242" y="430968"/>
                  </a:cubicBezTo>
                  <a:cubicBezTo>
                    <a:pt x="44285" y="435761"/>
                    <a:pt x="51487" y="438091"/>
                    <a:pt x="58646" y="438091"/>
                  </a:cubicBezTo>
                  <a:cubicBezTo>
                    <a:pt x="68326" y="438091"/>
                    <a:pt x="77917" y="433833"/>
                    <a:pt x="84403" y="425661"/>
                  </a:cubicBezTo>
                  <a:lnTo>
                    <a:pt x="101925" y="403588"/>
                  </a:lnTo>
                  <a:cubicBezTo>
                    <a:pt x="153773" y="338265"/>
                    <a:pt x="153698" y="247081"/>
                    <a:pt x="101738" y="181841"/>
                  </a:cubicBezTo>
                  <a:close/>
                </a:path>
              </a:pathLst>
            </a:custGeom>
            <a:grpFill/>
            <a:ln w="3274" cap="flat">
              <a:noFill/>
              <a:prstDash val="solid"/>
              <a:miter/>
            </a:ln>
          </p:spPr>
          <p:txBody>
            <a:bodyPr rtlCol="0" anchor="ctr"/>
            <a:lstStyle/>
            <a:p>
              <a:endParaRPr lang="zh-TW" altLang="en-US"/>
            </a:p>
          </p:txBody>
        </p:sp>
        <p:sp>
          <p:nvSpPr>
            <p:cNvPr id="26" name="手繪多邊形: 圖案 25">
              <a:extLst>
                <a:ext uri="{FF2B5EF4-FFF2-40B4-BE49-F238E27FC236}">
                  <a16:creationId xmlns:a16="http://schemas.microsoft.com/office/drawing/2014/main" id="{F4A79B49-F279-4EBB-8E9C-983E9239F3BD}"/>
                </a:ext>
              </a:extLst>
            </p:cNvPr>
            <p:cNvSpPr/>
            <p:nvPr/>
          </p:nvSpPr>
          <p:spPr>
            <a:xfrm>
              <a:off x="10424134" y="4281304"/>
              <a:ext cx="65714" cy="65714"/>
            </a:xfrm>
            <a:custGeom>
              <a:avLst/>
              <a:gdLst>
                <a:gd name="connsiteX0" fmla="*/ 56087 w 65713"/>
                <a:gd name="connsiteY0" fmla="*/ 9627 h 65713"/>
                <a:gd name="connsiteX1" fmla="*/ 32857 w 65713"/>
                <a:gd name="connsiteY1" fmla="*/ 0 h 65713"/>
                <a:gd name="connsiteX2" fmla="*/ 9627 w 65713"/>
                <a:gd name="connsiteY2" fmla="*/ 9627 h 65713"/>
                <a:gd name="connsiteX3" fmla="*/ 0 w 65713"/>
                <a:gd name="connsiteY3" fmla="*/ 32857 h 65713"/>
                <a:gd name="connsiteX4" fmla="*/ 9627 w 65713"/>
                <a:gd name="connsiteY4" fmla="*/ 56119 h 65713"/>
                <a:gd name="connsiteX5" fmla="*/ 32857 w 65713"/>
                <a:gd name="connsiteY5" fmla="*/ 65714 h 65713"/>
                <a:gd name="connsiteX6" fmla="*/ 56087 w 65713"/>
                <a:gd name="connsiteY6" fmla="*/ 56119 h 65713"/>
                <a:gd name="connsiteX7" fmla="*/ 65714 w 65713"/>
                <a:gd name="connsiteY7" fmla="*/ 32857 h 65713"/>
                <a:gd name="connsiteX8" fmla="*/ 56087 w 65713"/>
                <a:gd name="connsiteY8" fmla="*/ 9627 h 6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13" h="65713">
                  <a:moveTo>
                    <a:pt x="56087" y="9627"/>
                  </a:moveTo>
                  <a:cubicBezTo>
                    <a:pt x="49975" y="3516"/>
                    <a:pt x="41498" y="0"/>
                    <a:pt x="32857" y="0"/>
                  </a:cubicBezTo>
                  <a:cubicBezTo>
                    <a:pt x="24215" y="0"/>
                    <a:pt x="15738" y="3516"/>
                    <a:pt x="9627" y="9627"/>
                  </a:cubicBezTo>
                  <a:cubicBezTo>
                    <a:pt x="3519" y="15771"/>
                    <a:pt x="0" y="24215"/>
                    <a:pt x="0" y="32857"/>
                  </a:cubicBezTo>
                  <a:cubicBezTo>
                    <a:pt x="0" y="41498"/>
                    <a:pt x="3516" y="49975"/>
                    <a:pt x="9627" y="56119"/>
                  </a:cubicBezTo>
                  <a:cubicBezTo>
                    <a:pt x="15738" y="62231"/>
                    <a:pt x="24215" y="65714"/>
                    <a:pt x="32857" y="65714"/>
                  </a:cubicBezTo>
                  <a:cubicBezTo>
                    <a:pt x="41498" y="65714"/>
                    <a:pt x="49975" y="62231"/>
                    <a:pt x="56087" y="56119"/>
                  </a:cubicBezTo>
                  <a:cubicBezTo>
                    <a:pt x="62228" y="49975"/>
                    <a:pt x="65714" y="41531"/>
                    <a:pt x="65714" y="32857"/>
                  </a:cubicBezTo>
                  <a:cubicBezTo>
                    <a:pt x="65714" y="24215"/>
                    <a:pt x="62228" y="15738"/>
                    <a:pt x="56087" y="9627"/>
                  </a:cubicBezTo>
                  <a:close/>
                </a:path>
              </a:pathLst>
            </a:custGeom>
            <a:grpFill/>
            <a:ln w="3274"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FA636918-E5F4-4496-8557-27546CDE4034}"/>
                </a:ext>
              </a:extLst>
            </p:cNvPr>
            <p:cNvSpPr/>
            <p:nvPr/>
          </p:nvSpPr>
          <p:spPr>
            <a:xfrm>
              <a:off x="10997764" y="4566074"/>
              <a:ext cx="210284" cy="417282"/>
            </a:xfrm>
            <a:custGeom>
              <a:avLst/>
              <a:gdLst>
                <a:gd name="connsiteX0" fmla="*/ 178102 w 210283"/>
                <a:gd name="connsiteY0" fmla="*/ 0 h 417281"/>
                <a:gd name="connsiteX1" fmla="*/ 145245 w 210283"/>
                <a:gd name="connsiteY1" fmla="*/ 32857 h 417281"/>
                <a:gd name="connsiteX2" fmla="*/ 9520 w 210283"/>
                <a:gd name="connsiteY2" fmla="*/ 361698 h 417281"/>
                <a:gd name="connsiteX3" fmla="*/ 9727 w 210283"/>
                <a:gd name="connsiteY3" fmla="*/ 408164 h 417281"/>
                <a:gd name="connsiteX4" fmla="*/ 32858 w 210283"/>
                <a:gd name="connsiteY4" fmla="*/ 417686 h 417281"/>
                <a:gd name="connsiteX5" fmla="*/ 56196 w 210283"/>
                <a:gd name="connsiteY5" fmla="*/ 407954 h 417281"/>
                <a:gd name="connsiteX6" fmla="*/ 210958 w 210283"/>
                <a:gd name="connsiteY6" fmla="*/ 32857 h 417281"/>
                <a:gd name="connsiteX7" fmla="*/ 178102 w 210283"/>
                <a:gd name="connsiteY7" fmla="*/ 0 h 41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283" h="417281">
                  <a:moveTo>
                    <a:pt x="178102" y="0"/>
                  </a:moveTo>
                  <a:cubicBezTo>
                    <a:pt x="159958" y="0"/>
                    <a:pt x="145245" y="14710"/>
                    <a:pt x="145245" y="32857"/>
                  </a:cubicBezTo>
                  <a:cubicBezTo>
                    <a:pt x="145245" y="154818"/>
                    <a:pt x="95776" y="274677"/>
                    <a:pt x="9520" y="361698"/>
                  </a:cubicBezTo>
                  <a:cubicBezTo>
                    <a:pt x="-3255" y="374584"/>
                    <a:pt x="-3160" y="395389"/>
                    <a:pt x="9727" y="408164"/>
                  </a:cubicBezTo>
                  <a:cubicBezTo>
                    <a:pt x="16134" y="414515"/>
                    <a:pt x="24496" y="417686"/>
                    <a:pt x="32858" y="417686"/>
                  </a:cubicBezTo>
                  <a:cubicBezTo>
                    <a:pt x="41315" y="417683"/>
                    <a:pt x="49773" y="414436"/>
                    <a:pt x="56196" y="407954"/>
                  </a:cubicBezTo>
                  <a:cubicBezTo>
                    <a:pt x="154550" y="308726"/>
                    <a:pt x="210958" y="172009"/>
                    <a:pt x="210958" y="32857"/>
                  </a:cubicBezTo>
                  <a:cubicBezTo>
                    <a:pt x="210958" y="14710"/>
                    <a:pt x="196245" y="0"/>
                    <a:pt x="178102" y="0"/>
                  </a:cubicBezTo>
                  <a:close/>
                </a:path>
              </a:pathLst>
            </a:custGeom>
            <a:grpFill/>
            <a:ln w="3274"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79DCE19C-8FD3-46A7-96D8-7A842DD06962}"/>
                </a:ext>
              </a:extLst>
            </p:cNvPr>
            <p:cNvSpPr/>
            <p:nvPr/>
          </p:nvSpPr>
          <p:spPr>
            <a:xfrm>
              <a:off x="10889831" y="5000232"/>
              <a:ext cx="65714" cy="65714"/>
            </a:xfrm>
            <a:custGeom>
              <a:avLst/>
              <a:gdLst>
                <a:gd name="connsiteX0" fmla="*/ 62230 w 65713"/>
                <a:gd name="connsiteY0" fmla="*/ 16720 h 65713"/>
                <a:gd name="connsiteX1" fmla="*/ 17469 w 65713"/>
                <a:gd name="connsiteY1" fmla="*/ 4244 h 65713"/>
                <a:gd name="connsiteX2" fmla="*/ 16720 w 65713"/>
                <a:gd name="connsiteY2" fmla="*/ 4668 h 65713"/>
                <a:gd name="connsiteX3" fmla="*/ 4244 w 65713"/>
                <a:gd name="connsiteY3" fmla="*/ 49429 h 65713"/>
                <a:gd name="connsiteX4" fmla="*/ 32892 w 65713"/>
                <a:gd name="connsiteY4" fmla="*/ 66150 h 65713"/>
                <a:gd name="connsiteX5" fmla="*/ 49005 w 65713"/>
                <a:gd name="connsiteY5" fmla="*/ 61905 h 65713"/>
                <a:gd name="connsiteX6" fmla="*/ 49755 w 65713"/>
                <a:gd name="connsiteY6" fmla="*/ 61481 h 65713"/>
                <a:gd name="connsiteX7" fmla="*/ 62230 w 65713"/>
                <a:gd name="connsiteY7" fmla="*/ 16720 h 6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13" h="65713">
                  <a:moveTo>
                    <a:pt x="62230" y="16720"/>
                  </a:moveTo>
                  <a:cubicBezTo>
                    <a:pt x="53313" y="913"/>
                    <a:pt x="33273" y="-4670"/>
                    <a:pt x="17469" y="4244"/>
                  </a:cubicBezTo>
                  <a:lnTo>
                    <a:pt x="16720" y="4668"/>
                  </a:lnTo>
                  <a:cubicBezTo>
                    <a:pt x="913" y="13586"/>
                    <a:pt x="-4670" y="33625"/>
                    <a:pt x="4244" y="49429"/>
                  </a:cubicBezTo>
                  <a:cubicBezTo>
                    <a:pt x="10284" y="60134"/>
                    <a:pt x="21419" y="66150"/>
                    <a:pt x="32892" y="66150"/>
                  </a:cubicBezTo>
                  <a:cubicBezTo>
                    <a:pt x="38360" y="66150"/>
                    <a:pt x="43906" y="64780"/>
                    <a:pt x="49005" y="61905"/>
                  </a:cubicBezTo>
                  <a:lnTo>
                    <a:pt x="49755" y="61481"/>
                  </a:lnTo>
                  <a:cubicBezTo>
                    <a:pt x="65562" y="52564"/>
                    <a:pt x="71144" y="32524"/>
                    <a:pt x="62230" y="16720"/>
                  </a:cubicBezTo>
                  <a:close/>
                </a:path>
              </a:pathLst>
            </a:custGeom>
            <a:grpFill/>
            <a:ln w="3274" cap="flat">
              <a:noFill/>
              <a:prstDash val="solid"/>
              <a:miter/>
            </a:ln>
          </p:spPr>
          <p:txBody>
            <a:bodyPr rtlCol="0" anchor="ctr"/>
            <a:lstStyle/>
            <a:p>
              <a:endParaRPr lang="zh-TW" altLang="en-US"/>
            </a:p>
          </p:txBody>
        </p:sp>
      </p:grpSp>
      <p:grpSp>
        <p:nvGrpSpPr>
          <p:cNvPr id="29" name="群組 28">
            <a:extLst>
              <a:ext uri="{FF2B5EF4-FFF2-40B4-BE49-F238E27FC236}">
                <a16:creationId xmlns:a16="http://schemas.microsoft.com/office/drawing/2014/main" id="{CBB315A8-FBB2-4457-866E-C5941E95E2F7}"/>
              </a:ext>
            </a:extLst>
          </p:cNvPr>
          <p:cNvGrpSpPr/>
          <p:nvPr/>
        </p:nvGrpSpPr>
        <p:grpSpPr>
          <a:xfrm>
            <a:off x="4726646" y="1539583"/>
            <a:ext cx="654758" cy="654758"/>
            <a:chOff x="6096436" y="1162271"/>
            <a:chExt cx="1242976" cy="1242976"/>
          </a:xfrm>
        </p:grpSpPr>
        <p:sp>
          <p:nvSpPr>
            <p:cNvPr id="30" name="手繪多邊形: 圖案 29">
              <a:extLst>
                <a:ext uri="{FF2B5EF4-FFF2-40B4-BE49-F238E27FC236}">
                  <a16:creationId xmlns:a16="http://schemas.microsoft.com/office/drawing/2014/main" id="{7D6A01DD-F672-4968-A59A-2386049B0E9C}"/>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1" name="手繪多邊形: 圖案 30">
              <a:extLst>
                <a:ext uri="{FF2B5EF4-FFF2-40B4-BE49-F238E27FC236}">
                  <a16:creationId xmlns:a16="http://schemas.microsoft.com/office/drawing/2014/main" id="{7D89F4B4-3576-46CB-AF8F-CD325C0CEE88}"/>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32" name="群組 31">
            <a:extLst>
              <a:ext uri="{FF2B5EF4-FFF2-40B4-BE49-F238E27FC236}">
                <a16:creationId xmlns:a16="http://schemas.microsoft.com/office/drawing/2014/main" id="{622C4CF6-4E07-45CE-A35B-CF477FA805B8}"/>
              </a:ext>
            </a:extLst>
          </p:cNvPr>
          <p:cNvGrpSpPr/>
          <p:nvPr/>
        </p:nvGrpSpPr>
        <p:grpSpPr>
          <a:xfrm>
            <a:off x="8325470" y="1556870"/>
            <a:ext cx="609492" cy="620184"/>
            <a:chOff x="5939597" y="1796438"/>
            <a:chExt cx="542925" cy="552450"/>
          </a:xfrm>
          <a:solidFill>
            <a:schemeClr val="bg1"/>
          </a:solidFill>
        </p:grpSpPr>
        <p:sp>
          <p:nvSpPr>
            <p:cNvPr id="33" name="手繪多邊形: 圖案 32">
              <a:extLst>
                <a:ext uri="{FF2B5EF4-FFF2-40B4-BE49-F238E27FC236}">
                  <a16:creationId xmlns:a16="http://schemas.microsoft.com/office/drawing/2014/main" id="{F9E55915-56F3-4F71-9DEE-1DBF51C6BB0E}"/>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34" name="手繪多邊形: 圖案 33">
              <a:extLst>
                <a:ext uri="{FF2B5EF4-FFF2-40B4-BE49-F238E27FC236}">
                  <a16:creationId xmlns:a16="http://schemas.microsoft.com/office/drawing/2014/main" id="{B49657FB-D598-41AB-A497-74F74276ADB6}"/>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35" name="手繪多邊形: 圖案 34">
              <a:extLst>
                <a:ext uri="{FF2B5EF4-FFF2-40B4-BE49-F238E27FC236}">
                  <a16:creationId xmlns:a16="http://schemas.microsoft.com/office/drawing/2014/main" id="{86A0CAD8-C366-440D-B03D-DA73C7E4F003}"/>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grpSp>
        <p:nvGrpSpPr>
          <p:cNvPr id="36" name="群組 35">
            <a:extLst>
              <a:ext uri="{FF2B5EF4-FFF2-40B4-BE49-F238E27FC236}">
                <a16:creationId xmlns:a16="http://schemas.microsoft.com/office/drawing/2014/main" id="{C1A191A5-6C23-4E65-822E-9E61D2459B4E}"/>
              </a:ext>
            </a:extLst>
          </p:cNvPr>
          <p:cNvGrpSpPr/>
          <p:nvPr/>
        </p:nvGrpSpPr>
        <p:grpSpPr>
          <a:xfrm>
            <a:off x="4590109" y="4670237"/>
            <a:ext cx="552450" cy="438150"/>
            <a:chOff x="5317772" y="5103680"/>
            <a:chExt cx="552450" cy="438150"/>
          </a:xfrm>
          <a:solidFill>
            <a:schemeClr val="bg1"/>
          </a:solidFill>
        </p:grpSpPr>
        <p:sp>
          <p:nvSpPr>
            <p:cNvPr id="37" name="手繪多邊形: 圖案 36">
              <a:extLst>
                <a:ext uri="{FF2B5EF4-FFF2-40B4-BE49-F238E27FC236}">
                  <a16:creationId xmlns:a16="http://schemas.microsoft.com/office/drawing/2014/main" id="{1131B860-EC53-4990-95C9-EC1EF5D814ED}"/>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38" name="手繪多邊形: 圖案 37">
              <a:extLst>
                <a:ext uri="{FF2B5EF4-FFF2-40B4-BE49-F238E27FC236}">
                  <a16:creationId xmlns:a16="http://schemas.microsoft.com/office/drawing/2014/main" id="{C4BBED34-537A-47FA-B409-BCBE9BD966CB}"/>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39" name="手繪多邊形: 圖案 38">
              <a:extLst>
                <a:ext uri="{FF2B5EF4-FFF2-40B4-BE49-F238E27FC236}">
                  <a16:creationId xmlns:a16="http://schemas.microsoft.com/office/drawing/2014/main" id="{B4F5D72B-7812-444E-9658-38063B119026}"/>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spTree>
    <p:extLst>
      <p:ext uri="{BB962C8B-B14F-4D97-AF65-F5344CB8AC3E}">
        <p14:creationId xmlns:p14="http://schemas.microsoft.com/office/powerpoint/2010/main" val="2046150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2">
            <a:extLst>
              <a:ext uri="{FF2B5EF4-FFF2-40B4-BE49-F238E27FC236}">
                <a16:creationId xmlns:a16="http://schemas.microsoft.com/office/drawing/2014/main" id="{F6A36F51-BAC9-4884-AC32-3A43442B7A68}"/>
              </a:ext>
            </a:extLst>
          </p:cNvPr>
          <p:cNvSpPr/>
          <p:nvPr/>
        </p:nvSpPr>
        <p:spPr>
          <a:xfrm>
            <a:off x="4662311" y="3273779"/>
            <a:ext cx="3265311" cy="1264354"/>
          </a:xfrm>
          <a:prstGeom prst="roundRect">
            <a:avLst>
              <a:gd name="adj" fmla="val 0"/>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29613C35-F0A6-40A3-83DA-DA61C648A305}"/>
              </a:ext>
            </a:extLst>
          </p:cNvPr>
          <p:cNvSpPr txBox="1"/>
          <p:nvPr/>
        </p:nvSpPr>
        <p:spPr>
          <a:xfrm>
            <a:off x="5457445" y="3423736"/>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6" name="矩形: 圓角 5">
            <a:extLst>
              <a:ext uri="{FF2B5EF4-FFF2-40B4-BE49-F238E27FC236}">
                <a16:creationId xmlns:a16="http://schemas.microsoft.com/office/drawing/2014/main" id="{9AFC0426-9F35-497B-943A-CBB480DE71D4}"/>
              </a:ext>
            </a:extLst>
          </p:cNvPr>
          <p:cNvSpPr/>
          <p:nvPr/>
        </p:nvSpPr>
        <p:spPr>
          <a:xfrm>
            <a:off x="8153400" y="3273779"/>
            <a:ext cx="3265311" cy="1264354"/>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19CD2DB4-6806-41CB-BFC9-2A458AB64642}"/>
              </a:ext>
            </a:extLst>
          </p:cNvPr>
          <p:cNvSpPr txBox="1"/>
          <p:nvPr/>
        </p:nvSpPr>
        <p:spPr>
          <a:xfrm>
            <a:off x="8948534" y="3423736"/>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8" name="矩形: 圓角 7">
            <a:extLst>
              <a:ext uri="{FF2B5EF4-FFF2-40B4-BE49-F238E27FC236}">
                <a16:creationId xmlns:a16="http://schemas.microsoft.com/office/drawing/2014/main" id="{36B8EDAB-B864-436D-9A27-687C6D6E6594}"/>
              </a:ext>
            </a:extLst>
          </p:cNvPr>
          <p:cNvSpPr/>
          <p:nvPr/>
        </p:nvSpPr>
        <p:spPr>
          <a:xfrm>
            <a:off x="4662311" y="4688090"/>
            <a:ext cx="3265311" cy="1264354"/>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09FABFDD-48AA-470E-B610-BF3D838FCEC0}"/>
              </a:ext>
            </a:extLst>
          </p:cNvPr>
          <p:cNvSpPr txBox="1"/>
          <p:nvPr/>
        </p:nvSpPr>
        <p:spPr>
          <a:xfrm>
            <a:off x="5457445" y="4838047"/>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0" name="矩形: 圓角 9">
            <a:extLst>
              <a:ext uri="{FF2B5EF4-FFF2-40B4-BE49-F238E27FC236}">
                <a16:creationId xmlns:a16="http://schemas.microsoft.com/office/drawing/2014/main" id="{4FD5C5C8-02A2-4488-9E46-EB8866578367}"/>
              </a:ext>
            </a:extLst>
          </p:cNvPr>
          <p:cNvSpPr/>
          <p:nvPr/>
        </p:nvSpPr>
        <p:spPr>
          <a:xfrm>
            <a:off x="8153400" y="4688090"/>
            <a:ext cx="3265311" cy="1264354"/>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5950EBE0-5CB9-4859-8327-CE87A5E66099}"/>
              </a:ext>
            </a:extLst>
          </p:cNvPr>
          <p:cNvSpPr txBox="1"/>
          <p:nvPr/>
        </p:nvSpPr>
        <p:spPr>
          <a:xfrm>
            <a:off x="8948534" y="4838047"/>
            <a:ext cx="2343178" cy="954107"/>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cxnSp>
        <p:nvCxnSpPr>
          <p:cNvPr id="12" name="直線接點 11">
            <a:extLst>
              <a:ext uri="{FF2B5EF4-FFF2-40B4-BE49-F238E27FC236}">
                <a16:creationId xmlns:a16="http://schemas.microsoft.com/office/drawing/2014/main" id="{D09509D9-BF84-4CA2-9CA3-1B37A65DD973}"/>
              </a:ext>
            </a:extLst>
          </p:cNvPr>
          <p:cNvCxnSpPr/>
          <p:nvPr/>
        </p:nvCxnSpPr>
        <p:spPr>
          <a:xfrm>
            <a:off x="-3352800" y="3429000"/>
            <a:ext cx="3352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CE65B13F-C567-486E-9C65-A8B39A65A961}"/>
              </a:ext>
            </a:extLst>
          </p:cNvPr>
          <p:cNvCxnSpPr/>
          <p:nvPr/>
        </p:nvCxnSpPr>
        <p:spPr>
          <a:xfrm>
            <a:off x="12192000" y="3429000"/>
            <a:ext cx="3352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CBE9C2F7-8766-4201-AE8B-6FD4B06ACDB2}"/>
              </a:ext>
            </a:extLst>
          </p:cNvPr>
          <p:cNvCxnSpPr>
            <a:cxnSpLocks/>
          </p:cNvCxnSpPr>
          <p:nvPr/>
        </p:nvCxnSpPr>
        <p:spPr>
          <a:xfrm rot="10800000">
            <a:off x="6096000" y="-2715707"/>
            <a:ext cx="0" cy="256822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703A694C-B775-4F5C-9C68-0DA3353EDB5F}"/>
              </a:ext>
            </a:extLst>
          </p:cNvPr>
          <p:cNvCxnSpPr>
            <a:cxnSpLocks/>
          </p:cNvCxnSpPr>
          <p:nvPr/>
        </p:nvCxnSpPr>
        <p:spPr>
          <a:xfrm rot="10800000" flipH="1">
            <a:off x="6096000" y="6858000"/>
            <a:ext cx="0" cy="22888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D81F0919-3972-4085-8E99-EADB806C2B86}"/>
              </a:ext>
            </a:extLst>
          </p:cNvPr>
          <p:cNvSpPr/>
          <p:nvPr/>
        </p:nvSpPr>
        <p:spPr>
          <a:xfrm flipH="1">
            <a:off x="-184200" y="-180000"/>
            <a:ext cx="12560400" cy="721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圖形 6">
            <a:extLst>
              <a:ext uri="{FF2B5EF4-FFF2-40B4-BE49-F238E27FC236}">
                <a16:creationId xmlns:a16="http://schemas.microsoft.com/office/drawing/2014/main" id="{49A8D155-1C52-4AE8-B304-13A48F8DA0DF}"/>
              </a:ext>
            </a:extLst>
          </p:cNvPr>
          <p:cNvSpPr/>
          <p:nvPr/>
        </p:nvSpPr>
        <p:spPr>
          <a:xfrm>
            <a:off x="8389337" y="3533516"/>
            <a:ext cx="440440" cy="734546"/>
          </a:xfrm>
          <a:custGeom>
            <a:avLst/>
            <a:gdLst>
              <a:gd name="connsiteX0" fmla="*/ 889156 w 1022586"/>
              <a:gd name="connsiteY0" fmla="*/ 712538 h 1705421"/>
              <a:gd name="connsiteX1" fmla="*/ 814705 w 1022586"/>
              <a:gd name="connsiteY1" fmla="*/ 723897 h 1705421"/>
              <a:gd name="connsiteX2" fmla="*/ 792911 w 1022586"/>
              <a:gd name="connsiteY2" fmla="*/ 496367 h 1705421"/>
              <a:gd name="connsiteX3" fmla="*/ 994066 w 1022586"/>
              <a:gd name="connsiteY3" fmla="*/ 126494 h 1705421"/>
              <a:gd name="connsiteX4" fmla="*/ 955123 w 1022586"/>
              <a:gd name="connsiteY4" fmla="*/ 31447 h 1705421"/>
              <a:gd name="connsiteX5" fmla="*/ 833298 w 1022586"/>
              <a:gd name="connsiteY5" fmla="*/ 4721 h 1705421"/>
              <a:gd name="connsiteX6" fmla="*/ 511515 w 1022586"/>
              <a:gd name="connsiteY6" fmla="*/ 50235 h 1705421"/>
              <a:gd name="connsiteX7" fmla="*/ 189732 w 1022586"/>
              <a:gd name="connsiteY7" fmla="*/ 4721 h 1705421"/>
              <a:gd name="connsiteX8" fmla="*/ 67906 w 1022586"/>
              <a:gd name="connsiteY8" fmla="*/ 31564 h 1705421"/>
              <a:gd name="connsiteX9" fmla="*/ 28885 w 1022586"/>
              <a:gd name="connsiteY9" fmla="*/ 126494 h 1705421"/>
              <a:gd name="connsiteX10" fmla="*/ 229950 w 1022586"/>
              <a:gd name="connsiteY10" fmla="*/ 496315 h 1705421"/>
              <a:gd name="connsiteX11" fmla="*/ 208325 w 1022586"/>
              <a:gd name="connsiteY11" fmla="*/ 723936 h 1705421"/>
              <a:gd name="connsiteX12" fmla="*/ 133874 w 1022586"/>
              <a:gd name="connsiteY12" fmla="*/ 712564 h 1705421"/>
              <a:gd name="connsiteX13" fmla="*/ 21209 w 1022586"/>
              <a:gd name="connsiteY13" fmla="*/ 758038 h 1705421"/>
              <a:gd name="connsiteX14" fmla="*/ 12856 w 1022586"/>
              <a:gd name="connsiteY14" fmla="*/ 874321 h 1705421"/>
              <a:gd name="connsiteX15" fmla="*/ 166337 w 1022586"/>
              <a:gd name="connsiteY15" fmla="*/ 1012826 h 1705421"/>
              <a:gd name="connsiteX16" fmla="*/ 39685 w 1022586"/>
              <a:gd name="connsiteY16" fmla="*/ 1619310 h 1705421"/>
              <a:gd name="connsiteX17" fmla="*/ 92069 w 1022586"/>
              <a:gd name="connsiteY17" fmla="*/ 1703546 h 1705421"/>
              <a:gd name="connsiteX18" fmla="*/ 178789 w 1022586"/>
              <a:gd name="connsiteY18" fmla="*/ 1655378 h 1705421"/>
              <a:gd name="connsiteX19" fmla="*/ 280368 w 1022586"/>
              <a:gd name="connsiteY19" fmla="*/ 1336093 h 1705421"/>
              <a:gd name="connsiteX20" fmla="*/ 742687 w 1022586"/>
              <a:gd name="connsiteY20" fmla="*/ 1336093 h 1705421"/>
              <a:gd name="connsiteX21" fmla="*/ 844240 w 1022586"/>
              <a:gd name="connsiteY21" fmla="*/ 1655261 h 1705421"/>
              <a:gd name="connsiteX22" fmla="*/ 931091 w 1022586"/>
              <a:gd name="connsiteY22" fmla="*/ 1703650 h 1705421"/>
              <a:gd name="connsiteX23" fmla="*/ 983345 w 1022586"/>
              <a:gd name="connsiteY23" fmla="*/ 1619076 h 1705421"/>
              <a:gd name="connsiteX24" fmla="*/ 856809 w 1022586"/>
              <a:gd name="connsiteY24" fmla="*/ 1012683 h 1705421"/>
              <a:gd name="connsiteX25" fmla="*/ 1010291 w 1022586"/>
              <a:gd name="connsiteY25" fmla="*/ 874177 h 1705421"/>
              <a:gd name="connsiteX26" fmla="*/ 1001938 w 1022586"/>
              <a:gd name="connsiteY26" fmla="*/ 757895 h 1705421"/>
              <a:gd name="connsiteX27" fmla="*/ 889156 w 1022586"/>
              <a:gd name="connsiteY27" fmla="*/ 712538 h 1705421"/>
              <a:gd name="connsiteX28" fmla="*/ 758405 w 1022586"/>
              <a:gd name="connsiteY28" fmla="*/ 730806 h 1705421"/>
              <a:gd name="connsiteX29" fmla="*/ 701845 w 1022586"/>
              <a:gd name="connsiteY29" fmla="*/ 736492 h 1705421"/>
              <a:gd name="connsiteX30" fmla="*/ 683733 w 1022586"/>
              <a:gd name="connsiteY30" fmla="*/ 545654 h 1705421"/>
              <a:gd name="connsiteX31" fmla="*/ 738875 w 1022586"/>
              <a:gd name="connsiteY31" fmla="*/ 525539 h 1705421"/>
              <a:gd name="connsiteX32" fmla="*/ 511515 w 1022586"/>
              <a:gd name="connsiteY32" fmla="*/ 568645 h 1705421"/>
              <a:gd name="connsiteX33" fmla="*/ 627797 w 1022586"/>
              <a:gd name="connsiteY33" fmla="*/ 558705 h 1705421"/>
              <a:gd name="connsiteX34" fmla="*/ 645050 w 1022586"/>
              <a:gd name="connsiteY34" fmla="*/ 740759 h 1705421"/>
              <a:gd name="connsiteX35" fmla="*/ 511463 w 1022586"/>
              <a:gd name="connsiteY35" fmla="*/ 746159 h 1705421"/>
              <a:gd name="connsiteX36" fmla="*/ 377862 w 1022586"/>
              <a:gd name="connsiteY36" fmla="*/ 740759 h 1705421"/>
              <a:gd name="connsiteX37" fmla="*/ 395115 w 1022586"/>
              <a:gd name="connsiteY37" fmla="*/ 558705 h 1705421"/>
              <a:gd name="connsiteX38" fmla="*/ 511515 w 1022586"/>
              <a:gd name="connsiteY38" fmla="*/ 568645 h 1705421"/>
              <a:gd name="connsiteX39" fmla="*/ 85446 w 1022586"/>
              <a:gd name="connsiteY39" fmla="*/ 120665 h 1705421"/>
              <a:gd name="connsiteX40" fmla="*/ 105054 w 1022586"/>
              <a:gd name="connsiteY40" fmla="*/ 74709 h 1705421"/>
              <a:gd name="connsiteX41" fmla="*/ 154224 w 1022586"/>
              <a:gd name="connsiteY41" fmla="*/ 57027 h 1705421"/>
              <a:gd name="connsiteX42" fmla="*/ 175406 w 1022586"/>
              <a:gd name="connsiteY42" fmla="*/ 59863 h 1705421"/>
              <a:gd name="connsiteX43" fmla="*/ 511515 w 1022586"/>
              <a:gd name="connsiteY43" fmla="*/ 107081 h 1705421"/>
              <a:gd name="connsiteX44" fmla="*/ 847623 w 1022586"/>
              <a:gd name="connsiteY44" fmla="*/ 59863 h 1705421"/>
              <a:gd name="connsiteX45" fmla="*/ 918119 w 1022586"/>
              <a:gd name="connsiteY45" fmla="*/ 74852 h 1705421"/>
              <a:gd name="connsiteX46" fmla="*/ 937584 w 1022586"/>
              <a:gd name="connsiteY46" fmla="*/ 120782 h 1705421"/>
              <a:gd name="connsiteX47" fmla="*/ 511515 w 1022586"/>
              <a:gd name="connsiteY47" fmla="*/ 511799 h 1705421"/>
              <a:gd name="connsiteX48" fmla="*/ 272926 w 1022586"/>
              <a:gd name="connsiteY48" fmla="*/ 455551 h 1705421"/>
              <a:gd name="connsiteX49" fmla="*/ 271820 w 1022586"/>
              <a:gd name="connsiteY49" fmla="*/ 454848 h 1705421"/>
              <a:gd name="connsiteX50" fmla="*/ 85446 w 1022586"/>
              <a:gd name="connsiteY50" fmla="*/ 120665 h 1705421"/>
              <a:gd name="connsiteX51" fmla="*/ 284272 w 1022586"/>
              <a:gd name="connsiteY51" fmla="*/ 525422 h 1705421"/>
              <a:gd name="connsiteX52" fmla="*/ 339414 w 1022586"/>
              <a:gd name="connsiteY52" fmla="*/ 545537 h 1705421"/>
              <a:gd name="connsiteX53" fmla="*/ 321302 w 1022586"/>
              <a:gd name="connsiteY53" fmla="*/ 736348 h 1705421"/>
              <a:gd name="connsiteX54" fmla="*/ 264742 w 1022586"/>
              <a:gd name="connsiteY54" fmla="*/ 730662 h 1705421"/>
              <a:gd name="connsiteX55" fmla="*/ 124558 w 1022586"/>
              <a:gd name="connsiteY55" fmla="*/ 1638268 h 1705421"/>
              <a:gd name="connsiteX56" fmla="*/ 110167 w 1022586"/>
              <a:gd name="connsiteY56" fmla="*/ 1648755 h 1705421"/>
              <a:gd name="connsiteX57" fmla="*/ 98600 w 1022586"/>
              <a:gd name="connsiteY57" fmla="*/ 1643264 h 1705421"/>
              <a:gd name="connsiteX58" fmla="*/ 95334 w 1022586"/>
              <a:gd name="connsiteY58" fmla="*/ 1630669 h 1705421"/>
              <a:gd name="connsiteX59" fmla="*/ 219228 w 1022586"/>
              <a:gd name="connsiteY59" fmla="*/ 1036793 h 1705421"/>
              <a:gd name="connsiteX60" fmla="*/ 306352 w 1022586"/>
              <a:gd name="connsiteY60" fmla="*/ 1066888 h 1705421"/>
              <a:gd name="connsiteX61" fmla="*/ 661483 w 1022586"/>
              <a:gd name="connsiteY61" fmla="*/ 1080927 h 1705421"/>
              <a:gd name="connsiteX62" fmla="*/ 688391 w 1022586"/>
              <a:gd name="connsiteY62" fmla="*/ 1165553 h 1705421"/>
              <a:gd name="connsiteX63" fmla="*/ 334639 w 1022586"/>
              <a:gd name="connsiteY63" fmla="*/ 1165553 h 1705421"/>
              <a:gd name="connsiteX64" fmla="*/ 361546 w 1022586"/>
              <a:gd name="connsiteY64" fmla="*/ 1080927 h 1705421"/>
              <a:gd name="connsiteX65" fmla="*/ 661483 w 1022586"/>
              <a:gd name="connsiteY65" fmla="*/ 1080927 h 1705421"/>
              <a:gd name="connsiteX66" fmla="*/ 298337 w 1022586"/>
              <a:gd name="connsiteY66" fmla="*/ 1279246 h 1705421"/>
              <a:gd name="connsiteX67" fmla="*/ 316410 w 1022586"/>
              <a:gd name="connsiteY67" fmla="*/ 1222400 h 1705421"/>
              <a:gd name="connsiteX68" fmla="*/ 706503 w 1022586"/>
              <a:gd name="connsiteY68" fmla="*/ 1222400 h 1705421"/>
              <a:gd name="connsiteX69" fmla="*/ 724575 w 1022586"/>
              <a:gd name="connsiteY69" fmla="*/ 1279246 h 1705421"/>
              <a:gd name="connsiteX70" fmla="*/ 927643 w 1022586"/>
              <a:gd name="connsiteY70" fmla="*/ 1630448 h 1705421"/>
              <a:gd name="connsiteX71" fmla="*/ 924429 w 1022586"/>
              <a:gd name="connsiteY71" fmla="*/ 1643264 h 1705421"/>
              <a:gd name="connsiteX72" fmla="*/ 912862 w 1022586"/>
              <a:gd name="connsiteY72" fmla="*/ 1648755 h 1705421"/>
              <a:gd name="connsiteX73" fmla="*/ 898446 w 1022586"/>
              <a:gd name="connsiteY73" fmla="*/ 1638151 h 1705421"/>
              <a:gd name="connsiteX74" fmla="*/ 716677 w 1022586"/>
              <a:gd name="connsiteY74" fmla="*/ 1066836 h 1705421"/>
              <a:gd name="connsiteX75" fmla="*/ 803801 w 1022586"/>
              <a:gd name="connsiteY75" fmla="*/ 1036728 h 1705421"/>
              <a:gd name="connsiteX76" fmla="*/ 959924 w 1022586"/>
              <a:gd name="connsiteY76" fmla="*/ 847543 h 1705421"/>
              <a:gd name="connsiteX77" fmla="*/ 693283 w 1022586"/>
              <a:gd name="connsiteY77" fmla="*/ 1014674 h 1705421"/>
              <a:gd name="connsiteX78" fmla="*/ 329746 w 1022586"/>
              <a:gd name="connsiteY78" fmla="*/ 1014674 h 1705421"/>
              <a:gd name="connsiteX79" fmla="*/ 63105 w 1022586"/>
              <a:gd name="connsiteY79" fmla="*/ 847543 h 1705421"/>
              <a:gd name="connsiteX80" fmla="*/ 67230 w 1022586"/>
              <a:gd name="connsiteY80" fmla="*/ 791295 h 1705421"/>
              <a:gd name="connsiteX81" fmla="*/ 124076 w 1022586"/>
              <a:gd name="connsiteY81" fmla="*/ 768551 h 1705421"/>
              <a:gd name="connsiteX82" fmla="*/ 511515 w 1022586"/>
              <a:gd name="connsiteY82" fmla="*/ 803005 h 1705421"/>
              <a:gd name="connsiteX83" fmla="*/ 898875 w 1022586"/>
              <a:gd name="connsiteY83" fmla="*/ 768551 h 1705421"/>
              <a:gd name="connsiteX84" fmla="*/ 955722 w 1022586"/>
              <a:gd name="connsiteY84" fmla="*/ 791295 h 1705421"/>
              <a:gd name="connsiteX85" fmla="*/ 959924 w 1022586"/>
              <a:gd name="connsiteY85" fmla="*/ 847543 h 170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22586" h="1705421">
                <a:moveTo>
                  <a:pt x="889156" y="712538"/>
                </a:moveTo>
                <a:cubicBezTo>
                  <a:pt x="864083" y="716883"/>
                  <a:pt x="839153" y="720631"/>
                  <a:pt x="814705" y="723897"/>
                </a:cubicBezTo>
                <a:lnTo>
                  <a:pt x="792911" y="496367"/>
                </a:lnTo>
                <a:cubicBezTo>
                  <a:pt x="939093" y="402907"/>
                  <a:pt x="982460" y="238847"/>
                  <a:pt x="994066" y="126494"/>
                </a:cubicBezTo>
                <a:cubicBezTo>
                  <a:pt x="997683" y="90310"/>
                  <a:pt x="983084" y="54685"/>
                  <a:pt x="955123" y="31447"/>
                </a:cubicBezTo>
                <a:cubicBezTo>
                  <a:pt x="921333" y="3134"/>
                  <a:pt x="875832" y="-6846"/>
                  <a:pt x="833298" y="4721"/>
                </a:cubicBezTo>
                <a:cubicBezTo>
                  <a:pt x="728088" y="31967"/>
                  <a:pt x="620146" y="47229"/>
                  <a:pt x="511515" y="50235"/>
                </a:cubicBezTo>
                <a:cubicBezTo>
                  <a:pt x="402883" y="47229"/>
                  <a:pt x="294928" y="31967"/>
                  <a:pt x="189732" y="4721"/>
                </a:cubicBezTo>
                <a:cubicBezTo>
                  <a:pt x="147185" y="-6846"/>
                  <a:pt x="101658" y="3186"/>
                  <a:pt x="67906" y="31564"/>
                </a:cubicBezTo>
                <a:cubicBezTo>
                  <a:pt x="39945" y="54763"/>
                  <a:pt x="25320" y="90336"/>
                  <a:pt x="28885" y="126494"/>
                </a:cubicBezTo>
                <a:cubicBezTo>
                  <a:pt x="40479" y="238821"/>
                  <a:pt x="83819" y="402855"/>
                  <a:pt x="229950" y="496315"/>
                </a:cubicBezTo>
                <a:lnTo>
                  <a:pt x="208325" y="723936"/>
                </a:lnTo>
                <a:cubicBezTo>
                  <a:pt x="183876" y="720631"/>
                  <a:pt x="158947" y="716883"/>
                  <a:pt x="133874" y="712564"/>
                </a:cubicBezTo>
                <a:cubicBezTo>
                  <a:pt x="90689" y="704757"/>
                  <a:pt x="46867" y="722439"/>
                  <a:pt x="21209" y="758038"/>
                </a:cubicBezTo>
                <a:cubicBezTo>
                  <a:pt x="-3682" y="791972"/>
                  <a:pt x="-6922" y="837173"/>
                  <a:pt x="12856" y="874321"/>
                </a:cubicBezTo>
                <a:cubicBezTo>
                  <a:pt x="48624" y="935122"/>
                  <a:pt x="102204" y="983460"/>
                  <a:pt x="166337" y="1012826"/>
                </a:cubicBezTo>
                <a:lnTo>
                  <a:pt x="39685" y="1619310"/>
                </a:lnTo>
                <a:cubicBezTo>
                  <a:pt x="31891" y="1656861"/>
                  <a:pt x="54947" y="1693917"/>
                  <a:pt x="92069" y="1703546"/>
                </a:cubicBezTo>
                <a:cubicBezTo>
                  <a:pt x="129190" y="1713174"/>
                  <a:pt x="167339" y="1691979"/>
                  <a:pt x="178789" y="1655378"/>
                </a:cubicBezTo>
                <a:lnTo>
                  <a:pt x="280368" y="1336093"/>
                </a:lnTo>
                <a:lnTo>
                  <a:pt x="742687" y="1336093"/>
                </a:lnTo>
                <a:lnTo>
                  <a:pt x="844240" y="1655261"/>
                </a:lnTo>
                <a:cubicBezTo>
                  <a:pt x="855599" y="1692018"/>
                  <a:pt x="893853" y="1713343"/>
                  <a:pt x="931091" y="1703650"/>
                </a:cubicBezTo>
                <a:cubicBezTo>
                  <a:pt x="968317" y="1693969"/>
                  <a:pt x="991347" y="1656705"/>
                  <a:pt x="983345" y="1619076"/>
                </a:cubicBezTo>
                <a:lnTo>
                  <a:pt x="856809" y="1012683"/>
                </a:lnTo>
                <a:cubicBezTo>
                  <a:pt x="920942" y="983329"/>
                  <a:pt x="974523" y="934979"/>
                  <a:pt x="1010291" y="874177"/>
                </a:cubicBezTo>
                <a:cubicBezTo>
                  <a:pt x="1030068" y="837030"/>
                  <a:pt x="1026815" y="791842"/>
                  <a:pt x="1001938" y="757895"/>
                </a:cubicBezTo>
                <a:cubicBezTo>
                  <a:pt x="976214" y="722309"/>
                  <a:pt x="932340" y="704666"/>
                  <a:pt x="889156" y="712538"/>
                </a:cubicBezTo>
                <a:close/>
                <a:moveTo>
                  <a:pt x="758405" y="730806"/>
                </a:moveTo>
                <a:cubicBezTo>
                  <a:pt x="738862" y="732952"/>
                  <a:pt x="720008" y="734839"/>
                  <a:pt x="701845" y="736492"/>
                </a:cubicBezTo>
                <a:lnTo>
                  <a:pt x="683733" y="545654"/>
                </a:lnTo>
                <a:cubicBezTo>
                  <a:pt x="702534" y="540151"/>
                  <a:pt x="720945" y="533424"/>
                  <a:pt x="738875" y="525539"/>
                </a:cubicBezTo>
                <a:close/>
                <a:moveTo>
                  <a:pt x="511515" y="568645"/>
                </a:moveTo>
                <a:cubicBezTo>
                  <a:pt x="550497" y="568789"/>
                  <a:pt x="589414" y="565458"/>
                  <a:pt x="627797" y="558705"/>
                </a:cubicBezTo>
                <a:lnTo>
                  <a:pt x="645050" y="740759"/>
                </a:lnTo>
                <a:cubicBezTo>
                  <a:pt x="566175" y="745990"/>
                  <a:pt x="512504" y="746159"/>
                  <a:pt x="511463" y="746159"/>
                </a:cubicBezTo>
                <a:cubicBezTo>
                  <a:pt x="510409" y="746159"/>
                  <a:pt x="456802" y="745990"/>
                  <a:pt x="377862" y="740759"/>
                </a:cubicBezTo>
                <a:lnTo>
                  <a:pt x="395115" y="558705"/>
                </a:lnTo>
                <a:cubicBezTo>
                  <a:pt x="433551" y="565471"/>
                  <a:pt x="472494" y="568802"/>
                  <a:pt x="511515" y="568645"/>
                </a:cubicBezTo>
                <a:close/>
                <a:moveTo>
                  <a:pt x="85446" y="120665"/>
                </a:moveTo>
                <a:cubicBezTo>
                  <a:pt x="83923" y="103035"/>
                  <a:pt x="91275" y="85808"/>
                  <a:pt x="105054" y="74709"/>
                </a:cubicBezTo>
                <a:cubicBezTo>
                  <a:pt x="118820" y="63142"/>
                  <a:pt x="136255" y="56871"/>
                  <a:pt x="154224" y="57027"/>
                </a:cubicBezTo>
                <a:cubicBezTo>
                  <a:pt x="161380" y="57079"/>
                  <a:pt x="168497" y="58029"/>
                  <a:pt x="175406" y="59863"/>
                </a:cubicBezTo>
                <a:cubicBezTo>
                  <a:pt x="285248" y="88514"/>
                  <a:pt x="398030" y="104362"/>
                  <a:pt x="511515" y="107081"/>
                </a:cubicBezTo>
                <a:cubicBezTo>
                  <a:pt x="625000" y="104362"/>
                  <a:pt x="737782" y="88514"/>
                  <a:pt x="847623" y="59863"/>
                </a:cubicBezTo>
                <a:cubicBezTo>
                  <a:pt x="872163" y="53058"/>
                  <a:pt x="898472" y="58653"/>
                  <a:pt x="918119" y="74852"/>
                </a:cubicBezTo>
                <a:cubicBezTo>
                  <a:pt x="931846" y="85964"/>
                  <a:pt x="939145" y="103178"/>
                  <a:pt x="937584" y="120782"/>
                </a:cubicBezTo>
                <a:cubicBezTo>
                  <a:pt x="919173" y="299116"/>
                  <a:pt x="830253" y="511799"/>
                  <a:pt x="511515" y="511799"/>
                </a:cubicBezTo>
                <a:cubicBezTo>
                  <a:pt x="428385" y="514661"/>
                  <a:pt x="346011" y="495248"/>
                  <a:pt x="272926" y="455551"/>
                </a:cubicBezTo>
                <a:cubicBezTo>
                  <a:pt x="272523" y="455356"/>
                  <a:pt x="272210" y="455043"/>
                  <a:pt x="271820" y="454848"/>
                </a:cubicBezTo>
                <a:cubicBezTo>
                  <a:pt x="143450" y="379552"/>
                  <a:pt x="98002" y="242230"/>
                  <a:pt x="85446" y="120665"/>
                </a:cubicBezTo>
                <a:close/>
                <a:moveTo>
                  <a:pt x="284272" y="525422"/>
                </a:moveTo>
                <a:cubicBezTo>
                  <a:pt x="302188" y="533307"/>
                  <a:pt x="320613" y="540033"/>
                  <a:pt x="339414" y="545537"/>
                </a:cubicBezTo>
                <a:lnTo>
                  <a:pt x="321302" y="736348"/>
                </a:lnTo>
                <a:cubicBezTo>
                  <a:pt x="303125" y="734761"/>
                  <a:pt x="284272" y="732861"/>
                  <a:pt x="264742" y="730662"/>
                </a:cubicBezTo>
                <a:close/>
                <a:moveTo>
                  <a:pt x="124558" y="1638268"/>
                </a:moveTo>
                <a:cubicBezTo>
                  <a:pt x="122580" y="1644526"/>
                  <a:pt x="116751" y="1648781"/>
                  <a:pt x="110167" y="1648755"/>
                </a:cubicBezTo>
                <a:cubicBezTo>
                  <a:pt x="105678" y="1648781"/>
                  <a:pt x="101424" y="1646764"/>
                  <a:pt x="98600" y="1643264"/>
                </a:cubicBezTo>
                <a:cubicBezTo>
                  <a:pt x="95660" y="1639777"/>
                  <a:pt x="94463" y="1635145"/>
                  <a:pt x="95334" y="1630669"/>
                </a:cubicBezTo>
                <a:lnTo>
                  <a:pt x="219228" y="1036793"/>
                </a:lnTo>
                <a:cubicBezTo>
                  <a:pt x="247723" y="1048334"/>
                  <a:pt x="276803" y="1058379"/>
                  <a:pt x="306352" y="1066888"/>
                </a:cubicBezTo>
                <a:close/>
                <a:moveTo>
                  <a:pt x="661483" y="1080927"/>
                </a:moveTo>
                <a:lnTo>
                  <a:pt x="688391" y="1165553"/>
                </a:lnTo>
                <a:lnTo>
                  <a:pt x="334639" y="1165553"/>
                </a:lnTo>
                <a:lnTo>
                  <a:pt x="361546" y="1080927"/>
                </a:lnTo>
                <a:cubicBezTo>
                  <a:pt x="460432" y="1101850"/>
                  <a:pt x="562597" y="1101850"/>
                  <a:pt x="661483" y="1080927"/>
                </a:cubicBezTo>
                <a:close/>
                <a:moveTo>
                  <a:pt x="298337" y="1279246"/>
                </a:moveTo>
                <a:lnTo>
                  <a:pt x="316410" y="1222400"/>
                </a:lnTo>
                <a:lnTo>
                  <a:pt x="706503" y="1222400"/>
                </a:lnTo>
                <a:lnTo>
                  <a:pt x="724575" y="1279246"/>
                </a:lnTo>
                <a:close/>
                <a:moveTo>
                  <a:pt x="927643" y="1630448"/>
                </a:moveTo>
                <a:cubicBezTo>
                  <a:pt x="928580" y="1634989"/>
                  <a:pt x="927396" y="1639712"/>
                  <a:pt x="924429" y="1643264"/>
                </a:cubicBezTo>
                <a:cubicBezTo>
                  <a:pt x="921606" y="1646764"/>
                  <a:pt x="917351" y="1648781"/>
                  <a:pt x="912862" y="1648755"/>
                </a:cubicBezTo>
                <a:cubicBezTo>
                  <a:pt x="906239" y="1648781"/>
                  <a:pt x="900384" y="1644474"/>
                  <a:pt x="898446" y="1638151"/>
                </a:cubicBezTo>
                <a:lnTo>
                  <a:pt x="716677" y="1066836"/>
                </a:lnTo>
                <a:cubicBezTo>
                  <a:pt x="746226" y="1058327"/>
                  <a:pt x="775306" y="1048282"/>
                  <a:pt x="803801" y="1036728"/>
                </a:cubicBezTo>
                <a:close/>
                <a:moveTo>
                  <a:pt x="959924" y="847543"/>
                </a:moveTo>
                <a:cubicBezTo>
                  <a:pt x="922439" y="918377"/>
                  <a:pt x="830201" y="976160"/>
                  <a:pt x="693283" y="1014674"/>
                </a:cubicBezTo>
                <a:cubicBezTo>
                  <a:pt x="574412" y="1048126"/>
                  <a:pt x="448618" y="1048126"/>
                  <a:pt x="329746" y="1014674"/>
                </a:cubicBezTo>
                <a:cubicBezTo>
                  <a:pt x="192828" y="976160"/>
                  <a:pt x="100591" y="918377"/>
                  <a:pt x="63105" y="847543"/>
                </a:cubicBezTo>
                <a:cubicBezTo>
                  <a:pt x="53386" y="829601"/>
                  <a:pt x="54986" y="807637"/>
                  <a:pt x="67230" y="791295"/>
                </a:cubicBezTo>
                <a:cubicBezTo>
                  <a:pt x="80124" y="773288"/>
                  <a:pt x="102308" y="764414"/>
                  <a:pt x="124076" y="768551"/>
                </a:cubicBezTo>
                <a:cubicBezTo>
                  <a:pt x="252147" y="789929"/>
                  <a:pt x="381675" y="801444"/>
                  <a:pt x="511515" y="803005"/>
                </a:cubicBezTo>
                <a:cubicBezTo>
                  <a:pt x="641329" y="801444"/>
                  <a:pt x="770818" y="789916"/>
                  <a:pt x="898875" y="768551"/>
                </a:cubicBezTo>
                <a:cubicBezTo>
                  <a:pt x="920630" y="764414"/>
                  <a:pt x="942814" y="773288"/>
                  <a:pt x="955722" y="791295"/>
                </a:cubicBezTo>
                <a:cubicBezTo>
                  <a:pt x="967978" y="807611"/>
                  <a:pt x="969618" y="829575"/>
                  <a:pt x="959924" y="847543"/>
                </a:cubicBezTo>
                <a:close/>
              </a:path>
            </a:pathLst>
          </a:custGeom>
          <a:solidFill>
            <a:schemeClr val="bg1"/>
          </a:solidFill>
          <a:ln w="3330" cap="flat">
            <a:noFill/>
            <a:prstDash val="solid"/>
            <a:miter/>
          </a:ln>
        </p:spPr>
        <p:txBody>
          <a:bodyPr rtlCol="0" anchor="ctr"/>
          <a:lstStyle/>
          <a:p>
            <a:endParaRPr lang="zh-TW" altLang="en-US"/>
          </a:p>
        </p:txBody>
      </p:sp>
      <p:grpSp>
        <p:nvGrpSpPr>
          <p:cNvPr id="19" name="群組 18">
            <a:extLst>
              <a:ext uri="{FF2B5EF4-FFF2-40B4-BE49-F238E27FC236}">
                <a16:creationId xmlns:a16="http://schemas.microsoft.com/office/drawing/2014/main" id="{16B74C69-75DD-4ADE-9FE6-7E132B55DF74}"/>
              </a:ext>
            </a:extLst>
          </p:cNvPr>
          <p:cNvGrpSpPr/>
          <p:nvPr/>
        </p:nvGrpSpPr>
        <p:grpSpPr>
          <a:xfrm>
            <a:off x="4812549" y="3547956"/>
            <a:ext cx="532007" cy="720118"/>
            <a:chOff x="7316784" y="2623648"/>
            <a:chExt cx="532007" cy="720118"/>
          </a:xfrm>
          <a:solidFill>
            <a:schemeClr val="bg1"/>
          </a:solidFill>
        </p:grpSpPr>
        <p:sp>
          <p:nvSpPr>
            <p:cNvPr id="20" name="手繪多邊形: 圖案 19">
              <a:extLst>
                <a:ext uri="{FF2B5EF4-FFF2-40B4-BE49-F238E27FC236}">
                  <a16:creationId xmlns:a16="http://schemas.microsoft.com/office/drawing/2014/main" id="{5CE22AD7-381A-4689-A420-2B552EB6BFAE}"/>
                </a:ext>
              </a:extLst>
            </p:cNvPr>
            <p:cNvSpPr/>
            <p:nvPr/>
          </p:nvSpPr>
          <p:spPr>
            <a:xfrm>
              <a:off x="7316784" y="2911053"/>
              <a:ext cx="531985" cy="199494"/>
            </a:xfrm>
            <a:custGeom>
              <a:avLst/>
              <a:gdLst>
                <a:gd name="connsiteX0" fmla="*/ 529502 w 531984"/>
                <a:gd name="connsiteY0" fmla="*/ 206499 h 199494"/>
                <a:gd name="connsiteX1" fmla="*/ 11083 w 531984"/>
                <a:gd name="connsiteY1" fmla="*/ 206499 h 199494"/>
                <a:gd name="connsiteX2" fmla="*/ 0 w 531984"/>
                <a:gd name="connsiteY2" fmla="*/ 195416 h 199494"/>
                <a:gd name="connsiteX3" fmla="*/ 0 w 531984"/>
                <a:gd name="connsiteY3" fmla="*/ 45751 h 199494"/>
                <a:gd name="connsiteX4" fmla="*/ 45729 w 531984"/>
                <a:gd name="connsiteY4" fmla="*/ 0 h 199494"/>
                <a:gd name="connsiteX5" fmla="*/ 494812 w 531984"/>
                <a:gd name="connsiteY5" fmla="*/ 0 h 199494"/>
                <a:gd name="connsiteX6" fmla="*/ 540563 w 531984"/>
                <a:gd name="connsiteY6" fmla="*/ 45751 h 199494"/>
                <a:gd name="connsiteX7" fmla="*/ 540563 w 531984"/>
                <a:gd name="connsiteY7" fmla="*/ 195416 h 199494"/>
                <a:gd name="connsiteX8" fmla="*/ 529502 w 531984"/>
                <a:gd name="connsiteY8" fmla="*/ 206499 h 199494"/>
                <a:gd name="connsiteX9" fmla="*/ 22166 w 531984"/>
                <a:gd name="connsiteY9" fmla="*/ 184333 h 199494"/>
                <a:gd name="connsiteX10" fmla="*/ 518419 w 531984"/>
                <a:gd name="connsiteY10" fmla="*/ 184333 h 199494"/>
                <a:gd name="connsiteX11" fmla="*/ 518419 w 531984"/>
                <a:gd name="connsiteY11" fmla="*/ 45751 h 199494"/>
                <a:gd name="connsiteX12" fmla="*/ 494834 w 531984"/>
                <a:gd name="connsiteY12" fmla="*/ 22166 h 199494"/>
                <a:gd name="connsiteX13" fmla="*/ 45751 w 531984"/>
                <a:gd name="connsiteY13" fmla="*/ 22166 h 199494"/>
                <a:gd name="connsiteX14" fmla="*/ 22188 w 531984"/>
                <a:gd name="connsiteY14" fmla="*/ 45751 h 199494"/>
                <a:gd name="connsiteX15" fmla="*/ 22188 w 531984"/>
                <a:gd name="connsiteY15" fmla="*/ 184333 h 1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984" h="199494">
                  <a:moveTo>
                    <a:pt x="529502" y="206499"/>
                  </a:moveTo>
                  <a:lnTo>
                    <a:pt x="11083" y="206499"/>
                  </a:lnTo>
                  <a:cubicBezTo>
                    <a:pt x="4965" y="206499"/>
                    <a:pt x="0" y="201534"/>
                    <a:pt x="0" y="195416"/>
                  </a:cubicBezTo>
                  <a:lnTo>
                    <a:pt x="0" y="45751"/>
                  </a:lnTo>
                  <a:cubicBezTo>
                    <a:pt x="0" y="20504"/>
                    <a:pt x="20526" y="0"/>
                    <a:pt x="45729" y="0"/>
                  </a:cubicBezTo>
                  <a:lnTo>
                    <a:pt x="494812" y="0"/>
                  </a:lnTo>
                  <a:cubicBezTo>
                    <a:pt x="520059" y="0"/>
                    <a:pt x="540563" y="20526"/>
                    <a:pt x="540563" y="45751"/>
                  </a:cubicBezTo>
                  <a:lnTo>
                    <a:pt x="540563" y="195416"/>
                  </a:lnTo>
                  <a:cubicBezTo>
                    <a:pt x="540585" y="201556"/>
                    <a:pt x="535620" y="206499"/>
                    <a:pt x="529502" y="206499"/>
                  </a:cubicBezTo>
                  <a:close/>
                  <a:moveTo>
                    <a:pt x="22166" y="184333"/>
                  </a:moveTo>
                  <a:lnTo>
                    <a:pt x="518419" y="184333"/>
                  </a:lnTo>
                  <a:lnTo>
                    <a:pt x="518419" y="45751"/>
                  </a:lnTo>
                  <a:cubicBezTo>
                    <a:pt x="518419" y="32739"/>
                    <a:pt x="507824" y="22166"/>
                    <a:pt x="494834" y="22166"/>
                  </a:cubicBezTo>
                  <a:lnTo>
                    <a:pt x="45751" y="22166"/>
                  </a:lnTo>
                  <a:cubicBezTo>
                    <a:pt x="32761" y="22166"/>
                    <a:pt x="22188" y="32761"/>
                    <a:pt x="22188" y="45751"/>
                  </a:cubicBezTo>
                  <a:lnTo>
                    <a:pt x="22188" y="184333"/>
                  </a:lnTo>
                  <a:close/>
                </a:path>
              </a:pathLst>
            </a:custGeom>
            <a:grpFill/>
            <a:ln w="21936" cap="flat">
              <a:noFill/>
              <a:prstDash val="solid"/>
              <a:miter/>
            </a:ln>
          </p:spPr>
          <p:txBody>
            <a:bodyPr rtlCol="0" anchor="ctr"/>
            <a:lstStyle/>
            <a:p>
              <a:endParaRPr lang="zh-TW" altLang="en-US"/>
            </a:p>
          </p:txBody>
        </p:sp>
        <p:sp>
          <p:nvSpPr>
            <p:cNvPr id="21" name="手繪多邊形: 圖案 20">
              <a:extLst>
                <a:ext uri="{FF2B5EF4-FFF2-40B4-BE49-F238E27FC236}">
                  <a16:creationId xmlns:a16="http://schemas.microsoft.com/office/drawing/2014/main" id="{8A0505D9-9C29-4C31-ADE7-F1C4318150AF}"/>
                </a:ext>
              </a:extLst>
            </p:cNvPr>
            <p:cNvSpPr/>
            <p:nvPr/>
          </p:nvSpPr>
          <p:spPr>
            <a:xfrm>
              <a:off x="7316806" y="3092947"/>
              <a:ext cx="531985" cy="199494"/>
            </a:xfrm>
            <a:custGeom>
              <a:avLst/>
              <a:gdLst>
                <a:gd name="connsiteX0" fmla="*/ 494790 w 531984"/>
                <a:gd name="connsiteY0" fmla="*/ 206499 h 199494"/>
                <a:gd name="connsiteX1" fmla="*/ 45729 w 531984"/>
                <a:gd name="connsiteY1" fmla="*/ 206499 h 199494"/>
                <a:gd name="connsiteX2" fmla="*/ 0 w 531984"/>
                <a:gd name="connsiteY2" fmla="*/ 160748 h 199494"/>
                <a:gd name="connsiteX3" fmla="*/ 0 w 531984"/>
                <a:gd name="connsiteY3" fmla="*/ 11083 h 199494"/>
                <a:gd name="connsiteX4" fmla="*/ 11083 w 531984"/>
                <a:gd name="connsiteY4" fmla="*/ 0 h 199494"/>
                <a:gd name="connsiteX5" fmla="*/ 529502 w 531984"/>
                <a:gd name="connsiteY5" fmla="*/ 0 h 199494"/>
                <a:gd name="connsiteX6" fmla="*/ 540585 w 531984"/>
                <a:gd name="connsiteY6" fmla="*/ 11083 h 199494"/>
                <a:gd name="connsiteX7" fmla="*/ 540585 w 531984"/>
                <a:gd name="connsiteY7" fmla="*/ 160748 h 199494"/>
                <a:gd name="connsiteX8" fmla="*/ 494790 w 531984"/>
                <a:gd name="connsiteY8" fmla="*/ 206499 h 199494"/>
                <a:gd name="connsiteX9" fmla="*/ 22144 w 531984"/>
                <a:gd name="connsiteY9" fmla="*/ 22166 h 199494"/>
                <a:gd name="connsiteX10" fmla="*/ 22144 w 531984"/>
                <a:gd name="connsiteY10" fmla="*/ 160748 h 199494"/>
                <a:gd name="connsiteX11" fmla="*/ 45706 w 531984"/>
                <a:gd name="connsiteY11" fmla="*/ 184333 h 199494"/>
                <a:gd name="connsiteX12" fmla="*/ 494790 w 531984"/>
                <a:gd name="connsiteY12" fmla="*/ 184333 h 199494"/>
                <a:gd name="connsiteX13" fmla="*/ 518375 w 531984"/>
                <a:gd name="connsiteY13" fmla="*/ 160748 h 199494"/>
                <a:gd name="connsiteX14" fmla="*/ 518375 w 531984"/>
                <a:gd name="connsiteY14" fmla="*/ 22166 h 199494"/>
                <a:gd name="connsiteX15" fmla="*/ 22144 w 531984"/>
                <a:gd name="connsiteY15" fmla="*/ 22166 h 1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984" h="199494">
                  <a:moveTo>
                    <a:pt x="494790" y="206499"/>
                  </a:moveTo>
                  <a:lnTo>
                    <a:pt x="45729" y="206499"/>
                  </a:lnTo>
                  <a:cubicBezTo>
                    <a:pt x="20504" y="206499"/>
                    <a:pt x="0" y="185973"/>
                    <a:pt x="0" y="160748"/>
                  </a:cubicBezTo>
                  <a:lnTo>
                    <a:pt x="0" y="11083"/>
                  </a:lnTo>
                  <a:cubicBezTo>
                    <a:pt x="0" y="4965"/>
                    <a:pt x="4965" y="0"/>
                    <a:pt x="11083" y="0"/>
                  </a:cubicBezTo>
                  <a:lnTo>
                    <a:pt x="529502" y="0"/>
                  </a:lnTo>
                  <a:cubicBezTo>
                    <a:pt x="535620" y="0"/>
                    <a:pt x="540585" y="4965"/>
                    <a:pt x="540585" y="11083"/>
                  </a:cubicBezTo>
                  <a:lnTo>
                    <a:pt x="540585" y="160748"/>
                  </a:lnTo>
                  <a:cubicBezTo>
                    <a:pt x="540563" y="185995"/>
                    <a:pt x="520037" y="206499"/>
                    <a:pt x="494790" y="206499"/>
                  </a:cubicBezTo>
                  <a:close/>
                  <a:moveTo>
                    <a:pt x="22144" y="22166"/>
                  </a:moveTo>
                  <a:lnTo>
                    <a:pt x="22144" y="160748"/>
                  </a:lnTo>
                  <a:cubicBezTo>
                    <a:pt x="22144" y="173759"/>
                    <a:pt x="32739" y="184333"/>
                    <a:pt x="45706" y="184333"/>
                  </a:cubicBezTo>
                  <a:lnTo>
                    <a:pt x="494790" y="184333"/>
                  </a:lnTo>
                  <a:cubicBezTo>
                    <a:pt x="507802" y="184333"/>
                    <a:pt x="518375" y="173737"/>
                    <a:pt x="518375" y="160748"/>
                  </a:cubicBezTo>
                  <a:lnTo>
                    <a:pt x="518375" y="22166"/>
                  </a:lnTo>
                  <a:lnTo>
                    <a:pt x="22144" y="22166"/>
                  </a:lnTo>
                  <a:close/>
                </a:path>
              </a:pathLst>
            </a:custGeom>
            <a:grpFill/>
            <a:ln w="21936"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3F128F7E-D3B7-4206-BDFF-8AED4057F12E}"/>
                </a:ext>
              </a:extLst>
            </p:cNvPr>
            <p:cNvSpPr/>
            <p:nvPr/>
          </p:nvSpPr>
          <p:spPr>
            <a:xfrm>
              <a:off x="7388251" y="3277256"/>
              <a:ext cx="44332" cy="66498"/>
            </a:xfrm>
            <a:custGeom>
              <a:avLst/>
              <a:gdLst>
                <a:gd name="connsiteX0" fmla="*/ 11079 w 44332"/>
                <a:gd name="connsiteY0" fmla="*/ 77871 h 66498"/>
                <a:gd name="connsiteX1" fmla="*/ 6846 w 44332"/>
                <a:gd name="connsiteY1" fmla="*/ 77029 h 66498"/>
                <a:gd name="connsiteX2" fmla="*/ 839 w 44332"/>
                <a:gd name="connsiteY2" fmla="*/ 62554 h 66498"/>
                <a:gd name="connsiteX3" fmla="*/ 23891 w 44332"/>
                <a:gd name="connsiteY3" fmla="*/ 6873 h 66498"/>
                <a:gd name="connsiteX4" fmla="*/ 38366 w 44332"/>
                <a:gd name="connsiteY4" fmla="*/ 866 h 66498"/>
                <a:gd name="connsiteX5" fmla="*/ 44373 w 44332"/>
                <a:gd name="connsiteY5" fmla="*/ 15341 h 66498"/>
                <a:gd name="connsiteX6" fmla="*/ 21320 w 44332"/>
                <a:gd name="connsiteY6" fmla="*/ 71022 h 66498"/>
                <a:gd name="connsiteX7" fmla="*/ 11079 w 44332"/>
                <a:gd name="connsiteY7" fmla="*/ 77871 h 6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32" h="66498">
                  <a:moveTo>
                    <a:pt x="11079" y="77871"/>
                  </a:moveTo>
                  <a:cubicBezTo>
                    <a:pt x="9683" y="77871"/>
                    <a:pt x="8220" y="77605"/>
                    <a:pt x="6846" y="77029"/>
                  </a:cubicBezTo>
                  <a:cubicBezTo>
                    <a:pt x="1193" y="74701"/>
                    <a:pt x="-1489" y="68207"/>
                    <a:pt x="839" y="62554"/>
                  </a:cubicBezTo>
                  <a:lnTo>
                    <a:pt x="23891" y="6873"/>
                  </a:lnTo>
                  <a:cubicBezTo>
                    <a:pt x="26241" y="1221"/>
                    <a:pt x="32713" y="-1527"/>
                    <a:pt x="38366" y="866"/>
                  </a:cubicBezTo>
                  <a:cubicBezTo>
                    <a:pt x="44018" y="3194"/>
                    <a:pt x="46700" y="9689"/>
                    <a:pt x="44373" y="15341"/>
                  </a:cubicBezTo>
                  <a:lnTo>
                    <a:pt x="21320" y="71022"/>
                  </a:lnTo>
                  <a:cubicBezTo>
                    <a:pt x="19547" y="75300"/>
                    <a:pt x="15424" y="77871"/>
                    <a:pt x="11079" y="77871"/>
                  </a:cubicBezTo>
                  <a:close/>
                </a:path>
              </a:pathLst>
            </a:custGeom>
            <a:grpFill/>
            <a:ln w="21936"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C10F1BC8-024E-4522-A95A-77BC5F66EABC}"/>
                </a:ext>
              </a:extLst>
            </p:cNvPr>
            <p:cNvSpPr/>
            <p:nvPr/>
          </p:nvSpPr>
          <p:spPr>
            <a:xfrm>
              <a:off x="7740691" y="3277268"/>
              <a:ext cx="44332" cy="66498"/>
            </a:xfrm>
            <a:custGeom>
              <a:avLst/>
              <a:gdLst>
                <a:gd name="connsiteX0" fmla="*/ 34110 w 44332"/>
                <a:gd name="connsiteY0" fmla="*/ 77859 h 66498"/>
                <a:gd name="connsiteX1" fmla="*/ 23869 w 44332"/>
                <a:gd name="connsiteY1" fmla="*/ 71010 h 66498"/>
                <a:gd name="connsiteX2" fmla="*/ 839 w 44332"/>
                <a:gd name="connsiteY2" fmla="*/ 15329 h 66498"/>
                <a:gd name="connsiteX3" fmla="*/ 6846 w 44332"/>
                <a:gd name="connsiteY3" fmla="*/ 854 h 66498"/>
                <a:gd name="connsiteX4" fmla="*/ 21320 w 44332"/>
                <a:gd name="connsiteY4" fmla="*/ 6861 h 66498"/>
                <a:gd name="connsiteX5" fmla="*/ 44350 w 44332"/>
                <a:gd name="connsiteY5" fmla="*/ 62542 h 66498"/>
                <a:gd name="connsiteX6" fmla="*/ 38343 w 44332"/>
                <a:gd name="connsiteY6" fmla="*/ 77017 h 66498"/>
                <a:gd name="connsiteX7" fmla="*/ 34110 w 44332"/>
                <a:gd name="connsiteY7" fmla="*/ 77859 h 6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32" h="66498">
                  <a:moveTo>
                    <a:pt x="34110" y="77859"/>
                  </a:moveTo>
                  <a:cubicBezTo>
                    <a:pt x="29765" y="77859"/>
                    <a:pt x="25642" y="75288"/>
                    <a:pt x="23869" y="71010"/>
                  </a:cubicBezTo>
                  <a:lnTo>
                    <a:pt x="839" y="15329"/>
                  </a:lnTo>
                  <a:cubicBezTo>
                    <a:pt x="-1489" y="9654"/>
                    <a:pt x="1193" y="3182"/>
                    <a:pt x="6846" y="854"/>
                  </a:cubicBezTo>
                  <a:cubicBezTo>
                    <a:pt x="12520" y="-1518"/>
                    <a:pt x="18993" y="1231"/>
                    <a:pt x="21320" y="6861"/>
                  </a:cubicBezTo>
                  <a:lnTo>
                    <a:pt x="44350" y="62542"/>
                  </a:lnTo>
                  <a:cubicBezTo>
                    <a:pt x="46678" y="68217"/>
                    <a:pt x="43996" y="74689"/>
                    <a:pt x="38343" y="77017"/>
                  </a:cubicBezTo>
                  <a:cubicBezTo>
                    <a:pt x="36969" y="77593"/>
                    <a:pt x="35528" y="77859"/>
                    <a:pt x="34110" y="77859"/>
                  </a:cubicBezTo>
                  <a:close/>
                </a:path>
              </a:pathLst>
            </a:custGeom>
            <a:grpFill/>
            <a:ln w="21936"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F6F59247-1624-454B-B3D2-7460EA9521D9}"/>
                </a:ext>
              </a:extLst>
            </p:cNvPr>
            <p:cNvSpPr/>
            <p:nvPr/>
          </p:nvSpPr>
          <p:spPr>
            <a:xfrm>
              <a:off x="7550059" y="2980189"/>
              <a:ext cx="66498" cy="22166"/>
            </a:xfrm>
            <a:custGeom>
              <a:avLst/>
              <a:gdLst>
                <a:gd name="connsiteX0" fmla="*/ 62929 w 66498"/>
                <a:gd name="connsiteY0" fmla="*/ 22166 h 22166"/>
                <a:gd name="connsiteX1" fmla="*/ 11083 w 66498"/>
                <a:gd name="connsiteY1" fmla="*/ 22166 h 22166"/>
                <a:gd name="connsiteX2" fmla="*/ 0 w 66498"/>
                <a:gd name="connsiteY2" fmla="*/ 11083 h 22166"/>
                <a:gd name="connsiteX3" fmla="*/ 11083 w 66498"/>
                <a:gd name="connsiteY3" fmla="*/ 0 h 22166"/>
                <a:gd name="connsiteX4" fmla="*/ 62929 w 66498"/>
                <a:gd name="connsiteY4" fmla="*/ 0 h 22166"/>
                <a:gd name="connsiteX5" fmla="*/ 74012 w 66498"/>
                <a:gd name="connsiteY5" fmla="*/ 11083 h 22166"/>
                <a:gd name="connsiteX6" fmla="*/ 62929 w 66498"/>
                <a:gd name="connsiteY6" fmla="*/ 22166 h 2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98" h="22166">
                  <a:moveTo>
                    <a:pt x="62929" y="22166"/>
                  </a:moveTo>
                  <a:lnTo>
                    <a:pt x="11083" y="22166"/>
                  </a:lnTo>
                  <a:cubicBezTo>
                    <a:pt x="4965" y="22166"/>
                    <a:pt x="0" y="17201"/>
                    <a:pt x="0" y="11083"/>
                  </a:cubicBezTo>
                  <a:cubicBezTo>
                    <a:pt x="0" y="4965"/>
                    <a:pt x="4965" y="0"/>
                    <a:pt x="11083" y="0"/>
                  </a:cubicBezTo>
                  <a:lnTo>
                    <a:pt x="62929" y="0"/>
                  </a:lnTo>
                  <a:cubicBezTo>
                    <a:pt x="69047" y="0"/>
                    <a:pt x="74012" y="4965"/>
                    <a:pt x="74012" y="11083"/>
                  </a:cubicBezTo>
                  <a:cubicBezTo>
                    <a:pt x="74012" y="17201"/>
                    <a:pt x="69069" y="22166"/>
                    <a:pt x="62929" y="22166"/>
                  </a:cubicBezTo>
                  <a:close/>
                </a:path>
              </a:pathLst>
            </a:custGeom>
            <a:grpFill/>
            <a:ln w="21936" cap="flat">
              <a:noFill/>
              <a:prstDash val="solid"/>
              <a:miter/>
            </a:ln>
          </p:spPr>
          <p:txBody>
            <a:bodyPr rtlCol="0" anchor="ctr"/>
            <a:lstStyle/>
            <a:p>
              <a:endParaRPr lang="zh-TW" altLang="en-US"/>
            </a:p>
          </p:txBody>
        </p:sp>
        <p:sp>
          <p:nvSpPr>
            <p:cNvPr id="25" name="手繪多邊形: 圖案 24">
              <a:extLst>
                <a:ext uri="{FF2B5EF4-FFF2-40B4-BE49-F238E27FC236}">
                  <a16:creationId xmlns:a16="http://schemas.microsoft.com/office/drawing/2014/main" id="{358895EE-29C8-48C7-A46A-640FB1F2D5C7}"/>
                </a:ext>
              </a:extLst>
            </p:cNvPr>
            <p:cNvSpPr/>
            <p:nvPr/>
          </p:nvSpPr>
          <p:spPr>
            <a:xfrm>
              <a:off x="7550059" y="3162083"/>
              <a:ext cx="66498" cy="22166"/>
            </a:xfrm>
            <a:custGeom>
              <a:avLst/>
              <a:gdLst>
                <a:gd name="connsiteX0" fmla="*/ 62929 w 66498"/>
                <a:gd name="connsiteY0" fmla="*/ 22166 h 22166"/>
                <a:gd name="connsiteX1" fmla="*/ 11083 w 66498"/>
                <a:gd name="connsiteY1" fmla="*/ 22166 h 22166"/>
                <a:gd name="connsiteX2" fmla="*/ 0 w 66498"/>
                <a:gd name="connsiteY2" fmla="*/ 11083 h 22166"/>
                <a:gd name="connsiteX3" fmla="*/ 11083 w 66498"/>
                <a:gd name="connsiteY3" fmla="*/ 0 h 22166"/>
                <a:gd name="connsiteX4" fmla="*/ 62929 w 66498"/>
                <a:gd name="connsiteY4" fmla="*/ 0 h 22166"/>
                <a:gd name="connsiteX5" fmla="*/ 74012 w 66498"/>
                <a:gd name="connsiteY5" fmla="*/ 11083 h 22166"/>
                <a:gd name="connsiteX6" fmla="*/ 62929 w 66498"/>
                <a:gd name="connsiteY6" fmla="*/ 22166 h 2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98" h="22166">
                  <a:moveTo>
                    <a:pt x="62929" y="22166"/>
                  </a:moveTo>
                  <a:lnTo>
                    <a:pt x="11083" y="22166"/>
                  </a:lnTo>
                  <a:cubicBezTo>
                    <a:pt x="4965" y="22166"/>
                    <a:pt x="0" y="17201"/>
                    <a:pt x="0" y="11083"/>
                  </a:cubicBezTo>
                  <a:cubicBezTo>
                    <a:pt x="0" y="4965"/>
                    <a:pt x="4965" y="0"/>
                    <a:pt x="11083" y="0"/>
                  </a:cubicBezTo>
                  <a:lnTo>
                    <a:pt x="62929" y="0"/>
                  </a:lnTo>
                  <a:cubicBezTo>
                    <a:pt x="69047" y="0"/>
                    <a:pt x="74012" y="4965"/>
                    <a:pt x="74012" y="11083"/>
                  </a:cubicBezTo>
                  <a:cubicBezTo>
                    <a:pt x="74012" y="17201"/>
                    <a:pt x="69069" y="22166"/>
                    <a:pt x="62929" y="22166"/>
                  </a:cubicBezTo>
                  <a:close/>
                </a:path>
              </a:pathLst>
            </a:custGeom>
            <a:grpFill/>
            <a:ln w="21936" cap="flat">
              <a:noFill/>
              <a:prstDash val="solid"/>
              <a:miter/>
            </a:ln>
          </p:spPr>
          <p:txBody>
            <a:bodyPr rtlCol="0" anchor="ctr"/>
            <a:lstStyle/>
            <a:p>
              <a:endParaRPr lang="zh-TW" altLang="en-US"/>
            </a:p>
          </p:txBody>
        </p:sp>
        <p:sp>
          <p:nvSpPr>
            <p:cNvPr id="26" name="手繪多邊形: 圖案 25">
              <a:extLst>
                <a:ext uri="{FF2B5EF4-FFF2-40B4-BE49-F238E27FC236}">
                  <a16:creationId xmlns:a16="http://schemas.microsoft.com/office/drawing/2014/main" id="{9F48B348-FE8D-4096-9669-82ACFC49409B}"/>
                </a:ext>
              </a:extLst>
            </p:cNvPr>
            <p:cNvSpPr/>
            <p:nvPr/>
          </p:nvSpPr>
          <p:spPr>
            <a:xfrm>
              <a:off x="7445214" y="2866144"/>
              <a:ext cx="155162" cy="66498"/>
            </a:xfrm>
            <a:custGeom>
              <a:avLst/>
              <a:gdLst>
                <a:gd name="connsiteX0" fmla="*/ 158487 w 155162"/>
                <a:gd name="connsiteY0" fmla="*/ 67074 h 66498"/>
                <a:gd name="connsiteX1" fmla="*/ 11083 w 155162"/>
                <a:gd name="connsiteY1" fmla="*/ 67074 h 66498"/>
                <a:gd name="connsiteX2" fmla="*/ 0 w 155162"/>
                <a:gd name="connsiteY2" fmla="*/ 55991 h 66498"/>
                <a:gd name="connsiteX3" fmla="*/ 0 w 155162"/>
                <a:gd name="connsiteY3" fmla="*/ 11083 h 66498"/>
                <a:gd name="connsiteX4" fmla="*/ 11083 w 155162"/>
                <a:gd name="connsiteY4" fmla="*/ 0 h 66498"/>
                <a:gd name="connsiteX5" fmla="*/ 158487 w 155162"/>
                <a:gd name="connsiteY5" fmla="*/ 0 h 66498"/>
                <a:gd name="connsiteX6" fmla="*/ 169570 w 155162"/>
                <a:gd name="connsiteY6" fmla="*/ 11083 h 66498"/>
                <a:gd name="connsiteX7" fmla="*/ 169570 w 155162"/>
                <a:gd name="connsiteY7" fmla="*/ 55969 h 66498"/>
                <a:gd name="connsiteX8" fmla="*/ 158487 w 155162"/>
                <a:gd name="connsiteY8" fmla="*/ 67074 h 66498"/>
                <a:gd name="connsiteX9" fmla="*/ 22144 w 155162"/>
                <a:gd name="connsiteY9" fmla="*/ 44908 h 66498"/>
                <a:gd name="connsiteX10" fmla="*/ 147382 w 155162"/>
                <a:gd name="connsiteY10" fmla="*/ 44908 h 66498"/>
                <a:gd name="connsiteX11" fmla="*/ 147382 w 155162"/>
                <a:gd name="connsiteY11" fmla="*/ 22166 h 66498"/>
                <a:gd name="connsiteX12" fmla="*/ 22144 w 155162"/>
                <a:gd name="connsiteY12" fmla="*/ 22166 h 66498"/>
                <a:gd name="connsiteX13" fmla="*/ 22144 w 155162"/>
                <a:gd name="connsiteY13" fmla="*/ 44908 h 6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62" h="66498">
                  <a:moveTo>
                    <a:pt x="158487" y="67074"/>
                  </a:moveTo>
                  <a:lnTo>
                    <a:pt x="11083" y="67074"/>
                  </a:lnTo>
                  <a:cubicBezTo>
                    <a:pt x="4965" y="67074"/>
                    <a:pt x="0" y="62109"/>
                    <a:pt x="0" y="55991"/>
                  </a:cubicBezTo>
                  <a:lnTo>
                    <a:pt x="0" y="11083"/>
                  </a:lnTo>
                  <a:cubicBezTo>
                    <a:pt x="0" y="4965"/>
                    <a:pt x="4965" y="0"/>
                    <a:pt x="11083" y="0"/>
                  </a:cubicBezTo>
                  <a:lnTo>
                    <a:pt x="158487" y="0"/>
                  </a:lnTo>
                  <a:cubicBezTo>
                    <a:pt x="164605" y="0"/>
                    <a:pt x="169570" y="4965"/>
                    <a:pt x="169570" y="11083"/>
                  </a:cubicBezTo>
                  <a:lnTo>
                    <a:pt x="169570" y="55969"/>
                  </a:lnTo>
                  <a:cubicBezTo>
                    <a:pt x="169570" y="62109"/>
                    <a:pt x="164605" y="67074"/>
                    <a:pt x="158487" y="67074"/>
                  </a:cubicBezTo>
                  <a:close/>
                  <a:moveTo>
                    <a:pt x="22144" y="44908"/>
                  </a:moveTo>
                  <a:lnTo>
                    <a:pt x="147382" y="44908"/>
                  </a:lnTo>
                  <a:lnTo>
                    <a:pt x="147382" y="22166"/>
                  </a:lnTo>
                  <a:lnTo>
                    <a:pt x="22144" y="22166"/>
                  </a:lnTo>
                  <a:lnTo>
                    <a:pt x="22144" y="44908"/>
                  </a:lnTo>
                  <a:close/>
                </a:path>
              </a:pathLst>
            </a:custGeom>
            <a:grpFill/>
            <a:ln w="21936"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87FCB55F-EEB2-4C80-A9B3-2DC9024CBCC0}"/>
                </a:ext>
              </a:extLst>
            </p:cNvPr>
            <p:cNvSpPr/>
            <p:nvPr/>
          </p:nvSpPr>
          <p:spPr>
            <a:xfrm>
              <a:off x="7421528" y="2623648"/>
              <a:ext cx="199494" cy="132996"/>
            </a:xfrm>
            <a:custGeom>
              <a:avLst/>
              <a:gdLst>
                <a:gd name="connsiteX0" fmla="*/ 205824 w 199494"/>
                <a:gd name="connsiteY0" fmla="*/ 141042 h 132996"/>
                <a:gd name="connsiteX1" fmla="*/ 11073 w 199494"/>
                <a:gd name="connsiteY1" fmla="*/ 141042 h 132996"/>
                <a:gd name="connsiteX2" fmla="*/ 2118 w 199494"/>
                <a:gd name="connsiteY2" fmla="*/ 136498 h 132996"/>
                <a:gd name="connsiteX3" fmla="*/ 522 w 199494"/>
                <a:gd name="connsiteY3" fmla="*/ 126590 h 132996"/>
                <a:gd name="connsiteX4" fmla="*/ 38559 w 199494"/>
                <a:gd name="connsiteY4" fmla="*/ 7714 h 132996"/>
                <a:gd name="connsiteX5" fmla="*/ 49110 w 199494"/>
                <a:gd name="connsiteY5" fmla="*/ 0 h 132996"/>
                <a:gd name="connsiteX6" fmla="*/ 167787 w 199494"/>
                <a:gd name="connsiteY6" fmla="*/ 0 h 132996"/>
                <a:gd name="connsiteX7" fmla="*/ 178360 w 199494"/>
                <a:gd name="connsiteY7" fmla="*/ 7714 h 132996"/>
                <a:gd name="connsiteX8" fmla="*/ 216397 w 199494"/>
                <a:gd name="connsiteY8" fmla="*/ 126590 h 132996"/>
                <a:gd name="connsiteX9" fmla="*/ 214801 w 199494"/>
                <a:gd name="connsiteY9" fmla="*/ 136498 h 132996"/>
                <a:gd name="connsiteX10" fmla="*/ 205824 w 199494"/>
                <a:gd name="connsiteY10" fmla="*/ 141042 h 132996"/>
                <a:gd name="connsiteX11" fmla="*/ 26235 w 199494"/>
                <a:gd name="connsiteY11" fmla="*/ 118876 h 132996"/>
                <a:gd name="connsiteX12" fmla="*/ 190640 w 199494"/>
                <a:gd name="connsiteY12" fmla="*/ 118876 h 132996"/>
                <a:gd name="connsiteX13" fmla="*/ 159697 w 199494"/>
                <a:gd name="connsiteY13" fmla="*/ 22166 h 132996"/>
                <a:gd name="connsiteX14" fmla="*/ 57201 w 199494"/>
                <a:gd name="connsiteY14" fmla="*/ 22166 h 132996"/>
                <a:gd name="connsiteX15" fmla="*/ 26235 w 199494"/>
                <a:gd name="connsiteY15" fmla="*/ 118876 h 13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494" h="132996">
                  <a:moveTo>
                    <a:pt x="205824" y="141042"/>
                  </a:moveTo>
                  <a:lnTo>
                    <a:pt x="11073" y="141042"/>
                  </a:lnTo>
                  <a:cubicBezTo>
                    <a:pt x="7549" y="141042"/>
                    <a:pt x="4202" y="139358"/>
                    <a:pt x="2118" y="136498"/>
                  </a:cubicBezTo>
                  <a:cubicBezTo>
                    <a:pt x="35" y="133639"/>
                    <a:pt x="-542" y="129959"/>
                    <a:pt x="522" y="126590"/>
                  </a:cubicBezTo>
                  <a:lnTo>
                    <a:pt x="38559" y="7714"/>
                  </a:lnTo>
                  <a:cubicBezTo>
                    <a:pt x="40000" y="3125"/>
                    <a:pt x="44278" y="0"/>
                    <a:pt x="49110" y="0"/>
                  </a:cubicBezTo>
                  <a:lnTo>
                    <a:pt x="167787" y="0"/>
                  </a:lnTo>
                  <a:cubicBezTo>
                    <a:pt x="172619" y="0"/>
                    <a:pt x="176875" y="3125"/>
                    <a:pt x="178360" y="7714"/>
                  </a:cubicBezTo>
                  <a:lnTo>
                    <a:pt x="216397" y="126590"/>
                  </a:lnTo>
                  <a:cubicBezTo>
                    <a:pt x="217461" y="129959"/>
                    <a:pt x="216863" y="133639"/>
                    <a:pt x="214801" y="136498"/>
                  </a:cubicBezTo>
                  <a:cubicBezTo>
                    <a:pt x="212673" y="139358"/>
                    <a:pt x="209348" y="141042"/>
                    <a:pt x="205824" y="141042"/>
                  </a:cubicBezTo>
                  <a:close/>
                  <a:moveTo>
                    <a:pt x="26235" y="118876"/>
                  </a:moveTo>
                  <a:lnTo>
                    <a:pt x="190640" y="118876"/>
                  </a:lnTo>
                  <a:lnTo>
                    <a:pt x="159697" y="22166"/>
                  </a:lnTo>
                  <a:lnTo>
                    <a:pt x="57201" y="22166"/>
                  </a:lnTo>
                  <a:lnTo>
                    <a:pt x="26235" y="118876"/>
                  </a:lnTo>
                  <a:close/>
                </a:path>
              </a:pathLst>
            </a:custGeom>
            <a:grpFill/>
            <a:ln w="21936"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D82B4FFB-397A-415A-A0D0-9504E6B50E68}"/>
                </a:ext>
              </a:extLst>
            </p:cNvPr>
            <p:cNvSpPr/>
            <p:nvPr/>
          </p:nvSpPr>
          <p:spPr>
            <a:xfrm>
              <a:off x="7518894" y="2742524"/>
              <a:ext cx="22166" cy="132996"/>
            </a:xfrm>
            <a:custGeom>
              <a:avLst/>
              <a:gdLst>
                <a:gd name="connsiteX0" fmla="*/ 11083 w 22166"/>
                <a:gd name="connsiteY0" fmla="*/ 145786 h 132996"/>
                <a:gd name="connsiteX1" fmla="*/ 0 w 22166"/>
                <a:gd name="connsiteY1" fmla="*/ 134703 h 132996"/>
                <a:gd name="connsiteX2" fmla="*/ 0 w 22166"/>
                <a:gd name="connsiteY2" fmla="*/ 11083 h 132996"/>
                <a:gd name="connsiteX3" fmla="*/ 11083 w 22166"/>
                <a:gd name="connsiteY3" fmla="*/ 0 h 132996"/>
                <a:gd name="connsiteX4" fmla="*/ 22166 w 22166"/>
                <a:gd name="connsiteY4" fmla="*/ 11083 h 132996"/>
                <a:gd name="connsiteX5" fmla="*/ 22166 w 22166"/>
                <a:gd name="connsiteY5" fmla="*/ 134703 h 132996"/>
                <a:gd name="connsiteX6" fmla="*/ 11083 w 22166"/>
                <a:gd name="connsiteY6" fmla="*/ 145786 h 132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6" h="132996">
                  <a:moveTo>
                    <a:pt x="11083" y="145786"/>
                  </a:moveTo>
                  <a:cubicBezTo>
                    <a:pt x="4965" y="145786"/>
                    <a:pt x="0" y="140821"/>
                    <a:pt x="0" y="134703"/>
                  </a:cubicBezTo>
                  <a:lnTo>
                    <a:pt x="0" y="11083"/>
                  </a:lnTo>
                  <a:cubicBezTo>
                    <a:pt x="0" y="4965"/>
                    <a:pt x="4965" y="0"/>
                    <a:pt x="11083" y="0"/>
                  </a:cubicBezTo>
                  <a:cubicBezTo>
                    <a:pt x="17201" y="0"/>
                    <a:pt x="22166" y="4965"/>
                    <a:pt x="22166" y="11083"/>
                  </a:cubicBezTo>
                  <a:lnTo>
                    <a:pt x="22166" y="134703"/>
                  </a:lnTo>
                  <a:cubicBezTo>
                    <a:pt x="22166" y="140843"/>
                    <a:pt x="17223" y="145786"/>
                    <a:pt x="11083" y="145786"/>
                  </a:cubicBezTo>
                  <a:close/>
                </a:path>
              </a:pathLst>
            </a:custGeom>
            <a:grpFill/>
            <a:ln w="21936" cap="flat">
              <a:noFill/>
              <a:prstDash val="solid"/>
              <a:miter/>
            </a:ln>
          </p:spPr>
          <p:txBody>
            <a:bodyPr rtlCol="0" anchor="ctr"/>
            <a:lstStyle/>
            <a:p>
              <a:endParaRPr lang="zh-TW" altLang="en-US"/>
            </a:p>
          </p:txBody>
        </p:sp>
        <p:sp>
          <p:nvSpPr>
            <p:cNvPr id="29" name="手繪多邊形: 圖案 28">
              <a:extLst>
                <a:ext uri="{FF2B5EF4-FFF2-40B4-BE49-F238E27FC236}">
                  <a16:creationId xmlns:a16="http://schemas.microsoft.com/office/drawing/2014/main" id="{8815C682-4DEB-48FF-ADA3-8F522BB75396}"/>
                </a:ext>
              </a:extLst>
            </p:cNvPr>
            <p:cNvSpPr/>
            <p:nvPr/>
          </p:nvSpPr>
          <p:spPr>
            <a:xfrm>
              <a:off x="7575993" y="2742524"/>
              <a:ext cx="22166" cy="44332"/>
            </a:xfrm>
            <a:custGeom>
              <a:avLst/>
              <a:gdLst>
                <a:gd name="connsiteX0" fmla="*/ 11083 w 22166"/>
                <a:gd name="connsiteY0" fmla="*/ 60203 h 44332"/>
                <a:gd name="connsiteX1" fmla="*/ 0 w 22166"/>
                <a:gd name="connsiteY1" fmla="*/ 49120 h 44332"/>
                <a:gd name="connsiteX2" fmla="*/ 0 w 22166"/>
                <a:gd name="connsiteY2" fmla="*/ 11083 h 44332"/>
                <a:gd name="connsiteX3" fmla="*/ 11083 w 22166"/>
                <a:gd name="connsiteY3" fmla="*/ 0 h 44332"/>
                <a:gd name="connsiteX4" fmla="*/ 22166 w 22166"/>
                <a:gd name="connsiteY4" fmla="*/ 11083 h 44332"/>
                <a:gd name="connsiteX5" fmla="*/ 22166 w 22166"/>
                <a:gd name="connsiteY5" fmla="*/ 49120 h 44332"/>
                <a:gd name="connsiteX6" fmla="*/ 11083 w 22166"/>
                <a:gd name="connsiteY6" fmla="*/ 60203 h 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6" h="44332">
                  <a:moveTo>
                    <a:pt x="11083" y="60203"/>
                  </a:moveTo>
                  <a:cubicBezTo>
                    <a:pt x="4965" y="60203"/>
                    <a:pt x="0" y="55238"/>
                    <a:pt x="0" y="49120"/>
                  </a:cubicBezTo>
                  <a:lnTo>
                    <a:pt x="0" y="11083"/>
                  </a:lnTo>
                  <a:cubicBezTo>
                    <a:pt x="0" y="4965"/>
                    <a:pt x="4965" y="0"/>
                    <a:pt x="11083" y="0"/>
                  </a:cubicBezTo>
                  <a:cubicBezTo>
                    <a:pt x="17201" y="0"/>
                    <a:pt x="22166" y="4965"/>
                    <a:pt x="22166" y="11083"/>
                  </a:cubicBezTo>
                  <a:lnTo>
                    <a:pt x="22166" y="49120"/>
                  </a:lnTo>
                  <a:cubicBezTo>
                    <a:pt x="22166" y="55238"/>
                    <a:pt x="17201" y="60203"/>
                    <a:pt x="11083" y="60203"/>
                  </a:cubicBezTo>
                  <a:close/>
                </a:path>
              </a:pathLst>
            </a:custGeom>
            <a:grpFill/>
            <a:ln w="21936" cap="flat">
              <a:noFill/>
              <a:prstDash val="solid"/>
              <a:miter/>
            </a:ln>
          </p:spPr>
          <p:txBody>
            <a:bodyPr rtlCol="0" anchor="ctr"/>
            <a:lstStyle/>
            <a:p>
              <a:endParaRPr lang="zh-TW" altLang="en-US"/>
            </a:p>
          </p:txBody>
        </p:sp>
      </p:grpSp>
      <p:sp>
        <p:nvSpPr>
          <p:cNvPr id="36" name="手繪多邊形: 圖案 35">
            <a:extLst>
              <a:ext uri="{FF2B5EF4-FFF2-40B4-BE49-F238E27FC236}">
                <a16:creationId xmlns:a16="http://schemas.microsoft.com/office/drawing/2014/main" id="{6EAD0FF8-8A01-428F-8D34-4E37ABF6C8DE}"/>
              </a:ext>
            </a:extLst>
          </p:cNvPr>
          <p:cNvSpPr/>
          <p:nvPr/>
        </p:nvSpPr>
        <p:spPr>
          <a:xfrm>
            <a:off x="4758288" y="4999732"/>
            <a:ext cx="671272" cy="592812"/>
          </a:xfrm>
          <a:custGeom>
            <a:avLst/>
            <a:gdLst>
              <a:gd name="connsiteX0" fmla="*/ 1678477 w 1676400"/>
              <a:gd name="connsiteY0" fmla="*/ 1184810 h 1480457"/>
              <a:gd name="connsiteX1" fmla="*/ 1678477 w 1676400"/>
              <a:gd name="connsiteY1" fmla="*/ 0 h 1480457"/>
              <a:gd name="connsiteX2" fmla="*/ 0 w 1676400"/>
              <a:gd name="connsiteY2" fmla="*/ 0 h 1480457"/>
              <a:gd name="connsiteX3" fmla="*/ 0 w 1676400"/>
              <a:gd name="connsiteY3" fmla="*/ 1184810 h 1480457"/>
              <a:gd name="connsiteX4" fmla="*/ 740507 w 1676400"/>
              <a:gd name="connsiteY4" fmla="*/ 1184810 h 1480457"/>
              <a:gd name="connsiteX5" fmla="*/ 740507 w 1676400"/>
              <a:gd name="connsiteY5" fmla="*/ 1382277 h 1480457"/>
              <a:gd name="connsiteX6" fmla="*/ 543040 w 1676400"/>
              <a:gd name="connsiteY6" fmla="*/ 1382277 h 1480457"/>
              <a:gd name="connsiteX7" fmla="*/ 543040 w 1676400"/>
              <a:gd name="connsiteY7" fmla="*/ 1481010 h 1480457"/>
              <a:gd name="connsiteX8" fmla="*/ 1135445 w 1676400"/>
              <a:gd name="connsiteY8" fmla="*/ 1481010 h 1480457"/>
              <a:gd name="connsiteX9" fmla="*/ 1135445 w 1676400"/>
              <a:gd name="connsiteY9" fmla="*/ 1382277 h 1480457"/>
              <a:gd name="connsiteX10" fmla="*/ 937978 w 1676400"/>
              <a:gd name="connsiteY10" fmla="*/ 1382277 h 1480457"/>
              <a:gd name="connsiteX11" fmla="*/ 937978 w 1676400"/>
              <a:gd name="connsiteY11" fmla="*/ 1184810 h 1480457"/>
              <a:gd name="connsiteX12" fmla="*/ 1678477 w 1676400"/>
              <a:gd name="connsiteY12" fmla="*/ 1184810 h 1480457"/>
              <a:gd name="connsiteX13" fmla="*/ 98733 w 1676400"/>
              <a:gd name="connsiteY13" fmla="*/ 987343 h 1480457"/>
              <a:gd name="connsiteX14" fmla="*/ 98733 w 1676400"/>
              <a:gd name="connsiteY14" fmla="*/ 98733 h 1480457"/>
              <a:gd name="connsiteX15" fmla="*/ 1579744 w 1676400"/>
              <a:gd name="connsiteY15" fmla="*/ 98733 h 1480457"/>
              <a:gd name="connsiteX16" fmla="*/ 1579744 w 1676400"/>
              <a:gd name="connsiteY16" fmla="*/ 987339 h 1480457"/>
              <a:gd name="connsiteX17" fmla="*/ 98733 w 1676400"/>
              <a:gd name="connsiteY17" fmla="*/ 987339 h 14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6400" h="1480457">
                <a:moveTo>
                  <a:pt x="1678477" y="1184810"/>
                </a:moveTo>
                <a:lnTo>
                  <a:pt x="1678477" y="0"/>
                </a:lnTo>
                <a:lnTo>
                  <a:pt x="0" y="0"/>
                </a:lnTo>
                <a:lnTo>
                  <a:pt x="0" y="1184810"/>
                </a:lnTo>
                <a:lnTo>
                  <a:pt x="740507" y="1184810"/>
                </a:lnTo>
                <a:lnTo>
                  <a:pt x="740507" y="1382277"/>
                </a:lnTo>
                <a:lnTo>
                  <a:pt x="543040" y="1382277"/>
                </a:lnTo>
                <a:lnTo>
                  <a:pt x="543040" y="1481010"/>
                </a:lnTo>
                <a:lnTo>
                  <a:pt x="1135445" y="1481010"/>
                </a:lnTo>
                <a:lnTo>
                  <a:pt x="1135445" y="1382277"/>
                </a:lnTo>
                <a:lnTo>
                  <a:pt x="937978" y="1382277"/>
                </a:lnTo>
                <a:lnTo>
                  <a:pt x="937978" y="1184810"/>
                </a:lnTo>
                <a:lnTo>
                  <a:pt x="1678477" y="1184810"/>
                </a:lnTo>
                <a:close/>
                <a:moveTo>
                  <a:pt x="98733" y="987343"/>
                </a:moveTo>
                <a:lnTo>
                  <a:pt x="98733" y="98733"/>
                </a:lnTo>
                <a:lnTo>
                  <a:pt x="1579744" y="98733"/>
                </a:lnTo>
                <a:lnTo>
                  <a:pt x="1579744" y="987339"/>
                </a:lnTo>
                <a:lnTo>
                  <a:pt x="98733" y="987339"/>
                </a:lnTo>
                <a:close/>
              </a:path>
            </a:pathLst>
          </a:custGeom>
          <a:solidFill>
            <a:schemeClr val="bg1"/>
          </a:solidFill>
          <a:ln w="4354" cap="flat">
            <a:noFill/>
            <a:prstDash val="solid"/>
            <a:miter/>
          </a:ln>
        </p:spPr>
        <p:txBody>
          <a:bodyPr rtlCol="0" anchor="ctr"/>
          <a:lstStyle/>
          <a:p>
            <a:endParaRPr lang="zh-TW" altLang="en-US"/>
          </a:p>
        </p:txBody>
      </p:sp>
      <p:grpSp>
        <p:nvGrpSpPr>
          <p:cNvPr id="37" name="群組 36">
            <a:extLst>
              <a:ext uri="{FF2B5EF4-FFF2-40B4-BE49-F238E27FC236}">
                <a16:creationId xmlns:a16="http://schemas.microsoft.com/office/drawing/2014/main" id="{9424D74F-0A5C-4842-BF11-8D9DCCE6EBF7}"/>
              </a:ext>
            </a:extLst>
          </p:cNvPr>
          <p:cNvGrpSpPr/>
          <p:nvPr/>
        </p:nvGrpSpPr>
        <p:grpSpPr>
          <a:xfrm>
            <a:off x="8290089" y="5052402"/>
            <a:ext cx="595190" cy="540142"/>
            <a:chOff x="457198" y="1408503"/>
            <a:chExt cx="2066537" cy="1875408"/>
          </a:xfrm>
          <a:solidFill>
            <a:schemeClr val="bg1"/>
          </a:solidFill>
        </p:grpSpPr>
        <p:sp>
          <p:nvSpPr>
            <p:cNvPr id="38" name="手繪多邊形: 圖案 37">
              <a:extLst>
                <a:ext uri="{FF2B5EF4-FFF2-40B4-BE49-F238E27FC236}">
                  <a16:creationId xmlns:a16="http://schemas.microsoft.com/office/drawing/2014/main" id="{793CDBDD-F9D8-4826-BCF6-6716B8A962B7}"/>
                </a:ext>
              </a:extLst>
            </p:cNvPr>
            <p:cNvSpPr/>
            <p:nvPr/>
          </p:nvSpPr>
          <p:spPr>
            <a:xfrm>
              <a:off x="1094549" y="1642803"/>
              <a:ext cx="416070" cy="416070"/>
            </a:xfrm>
            <a:custGeom>
              <a:avLst/>
              <a:gdLst>
                <a:gd name="connsiteX0" fmla="*/ 417121 w 416069"/>
                <a:gd name="connsiteY0" fmla="*/ 36368 h 416069"/>
                <a:gd name="connsiteX1" fmla="*/ 380753 w 416069"/>
                <a:gd name="connsiteY1" fmla="*/ 0 h 416069"/>
                <a:gd name="connsiteX2" fmla="*/ 0 w 416069"/>
                <a:gd name="connsiteY2" fmla="*/ 380753 h 416069"/>
                <a:gd name="connsiteX3" fmla="*/ 36368 w 416069"/>
                <a:gd name="connsiteY3" fmla="*/ 417121 h 416069"/>
                <a:gd name="connsiteX4" fmla="*/ 72736 w 416069"/>
                <a:gd name="connsiteY4" fmla="*/ 380753 h 416069"/>
                <a:gd name="connsiteX5" fmla="*/ 380757 w 416069"/>
                <a:gd name="connsiteY5" fmla="*/ 72732 h 416069"/>
                <a:gd name="connsiteX6" fmla="*/ 417121 w 416069"/>
                <a:gd name="connsiteY6" fmla="*/ 36368 h 41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69" h="416069">
                  <a:moveTo>
                    <a:pt x="417121" y="36368"/>
                  </a:moveTo>
                  <a:cubicBezTo>
                    <a:pt x="417121" y="16294"/>
                    <a:pt x="400867" y="0"/>
                    <a:pt x="380753" y="0"/>
                  </a:cubicBezTo>
                  <a:cubicBezTo>
                    <a:pt x="170812" y="0"/>
                    <a:pt x="0" y="170812"/>
                    <a:pt x="0" y="380753"/>
                  </a:cubicBezTo>
                  <a:cubicBezTo>
                    <a:pt x="0" y="400827"/>
                    <a:pt x="16254" y="417121"/>
                    <a:pt x="36368" y="417121"/>
                  </a:cubicBezTo>
                  <a:cubicBezTo>
                    <a:pt x="56478" y="417121"/>
                    <a:pt x="72736" y="400827"/>
                    <a:pt x="72736" y="380753"/>
                  </a:cubicBezTo>
                  <a:cubicBezTo>
                    <a:pt x="72736" y="210925"/>
                    <a:pt x="210929" y="72732"/>
                    <a:pt x="380757" y="72732"/>
                  </a:cubicBezTo>
                  <a:cubicBezTo>
                    <a:pt x="400867" y="72732"/>
                    <a:pt x="417121" y="56478"/>
                    <a:pt x="417121" y="36368"/>
                  </a:cubicBezTo>
                  <a:close/>
                </a:path>
              </a:pathLst>
            </a:custGeom>
            <a:grpFill/>
            <a:ln w="4474" cap="flat">
              <a:noFill/>
              <a:prstDash val="solid"/>
              <a:miter/>
            </a:ln>
          </p:spPr>
          <p:txBody>
            <a:bodyPr rtlCol="0" anchor="ctr"/>
            <a:lstStyle/>
            <a:p>
              <a:endParaRPr lang="zh-TW" altLang="en-US"/>
            </a:p>
          </p:txBody>
        </p:sp>
        <p:sp>
          <p:nvSpPr>
            <p:cNvPr id="39" name="手繪多邊形: 圖案 38">
              <a:extLst>
                <a:ext uri="{FF2B5EF4-FFF2-40B4-BE49-F238E27FC236}">
                  <a16:creationId xmlns:a16="http://schemas.microsoft.com/office/drawing/2014/main" id="{18FE310C-0F76-4F0E-BC33-E9B4D44D0C06}"/>
                </a:ext>
              </a:extLst>
            </p:cNvPr>
            <p:cNvSpPr/>
            <p:nvPr/>
          </p:nvSpPr>
          <p:spPr>
            <a:xfrm>
              <a:off x="941740" y="1466206"/>
              <a:ext cx="1113993" cy="1275052"/>
            </a:xfrm>
            <a:custGeom>
              <a:avLst/>
              <a:gdLst>
                <a:gd name="connsiteX0" fmla="*/ 0 w 1113992"/>
                <a:gd name="connsiteY0" fmla="*/ 557350 h 1275051"/>
                <a:gd name="connsiteX1" fmla="*/ 116661 w 1113992"/>
                <a:gd name="connsiteY1" fmla="*/ 898612 h 1275051"/>
                <a:gd name="connsiteX2" fmla="*/ 117824 w 1113992"/>
                <a:gd name="connsiteY2" fmla="*/ 900030 h 1275051"/>
                <a:gd name="connsiteX3" fmla="*/ 237433 w 1113992"/>
                <a:gd name="connsiteY3" fmla="*/ 1226269 h 1275051"/>
                <a:gd name="connsiteX4" fmla="*/ 254961 w 1113992"/>
                <a:gd name="connsiteY4" fmla="*/ 1274636 h 1275051"/>
                <a:gd name="connsiteX5" fmla="*/ 270342 w 1113992"/>
                <a:gd name="connsiteY5" fmla="*/ 1278054 h 1275051"/>
                <a:gd name="connsiteX6" fmla="*/ 303288 w 1113992"/>
                <a:gd name="connsiteY6" fmla="*/ 1257107 h 1275051"/>
                <a:gd name="connsiteX7" fmla="*/ 174915 w 1113992"/>
                <a:gd name="connsiteY7" fmla="*/ 854862 h 1275051"/>
                <a:gd name="connsiteX8" fmla="*/ 172298 w 1113992"/>
                <a:gd name="connsiteY8" fmla="*/ 851627 h 1275051"/>
                <a:gd name="connsiteX9" fmla="*/ 72763 w 1113992"/>
                <a:gd name="connsiteY9" fmla="*/ 557314 h 1275051"/>
                <a:gd name="connsiteX10" fmla="*/ 557377 w 1113992"/>
                <a:gd name="connsiteY10" fmla="*/ 72700 h 1275051"/>
                <a:gd name="connsiteX11" fmla="*/ 1041999 w 1113992"/>
                <a:gd name="connsiteY11" fmla="*/ 557314 h 1275051"/>
                <a:gd name="connsiteX12" fmla="*/ 941230 w 1113992"/>
                <a:gd name="connsiteY12" fmla="*/ 853260 h 1275051"/>
                <a:gd name="connsiteX13" fmla="*/ 815040 w 1113992"/>
                <a:gd name="connsiteY13" fmla="*/ 1257398 h 1275051"/>
                <a:gd name="connsiteX14" fmla="*/ 862535 w 1113992"/>
                <a:gd name="connsiteY14" fmla="*/ 1274417 h 1275051"/>
                <a:gd name="connsiteX15" fmla="*/ 881043 w 1113992"/>
                <a:gd name="connsiteY15" fmla="*/ 1226815 h 1275051"/>
                <a:gd name="connsiteX16" fmla="*/ 999524 w 1113992"/>
                <a:gd name="connsiteY16" fmla="*/ 896755 h 1275051"/>
                <a:gd name="connsiteX17" fmla="*/ 1114731 w 1113992"/>
                <a:gd name="connsiteY17" fmla="*/ 557350 h 1275051"/>
                <a:gd name="connsiteX18" fmla="*/ 557381 w 1113992"/>
                <a:gd name="connsiteY18" fmla="*/ 0 h 1275051"/>
                <a:gd name="connsiteX19" fmla="*/ 0 w 1113992"/>
                <a:gd name="connsiteY19" fmla="*/ 557350 h 127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3992" h="1275051">
                  <a:moveTo>
                    <a:pt x="0" y="557350"/>
                  </a:moveTo>
                  <a:cubicBezTo>
                    <a:pt x="0" y="682157"/>
                    <a:pt x="40332" y="800164"/>
                    <a:pt x="116661" y="898612"/>
                  </a:cubicBezTo>
                  <a:cubicBezTo>
                    <a:pt x="117023" y="899086"/>
                    <a:pt x="117426" y="899556"/>
                    <a:pt x="117824" y="900030"/>
                  </a:cubicBezTo>
                  <a:cubicBezTo>
                    <a:pt x="276999" y="1120990"/>
                    <a:pt x="237433" y="1226090"/>
                    <a:pt x="237433" y="1226269"/>
                  </a:cubicBezTo>
                  <a:cubicBezTo>
                    <a:pt x="228923" y="1244451"/>
                    <a:pt x="236779" y="1266091"/>
                    <a:pt x="254961" y="1274636"/>
                  </a:cubicBezTo>
                  <a:cubicBezTo>
                    <a:pt x="259945" y="1276962"/>
                    <a:pt x="265179" y="1278090"/>
                    <a:pt x="270342" y="1278054"/>
                  </a:cubicBezTo>
                  <a:cubicBezTo>
                    <a:pt x="284014" y="1278054"/>
                    <a:pt x="297109" y="1270310"/>
                    <a:pt x="303288" y="1257107"/>
                  </a:cubicBezTo>
                  <a:cubicBezTo>
                    <a:pt x="309869" y="1243144"/>
                    <a:pt x="361873" y="1112986"/>
                    <a:pt x="174915" y="854862"/>
                  </a:cubicBezTo>
                  <a:cubicBezTo>
                    <a:pt x="174078" y="853734"/>
                    <a:pt x="173242" y="852643"/>
                    <a:pt x="172298" y="851627"/>
                  </a:cubicBezTo>
                  <a:cubicBezTo>
                    <a:pt x="107167" y="766530"/>
                    <a:pt x="72763" y="664852"/>
                    <a:pt x="72763" y="557314"/>
                  </a:cubicBezTo>
                  <a:cubicBezTo>
                    <a:pt x="72763" y="290094"/>
                    <a:pt x="290197" y="72700"/>
                    <a:pt x="557377" y="72700"/>
                  </a:cubicBezTo>
                  <a:cubicBezTo>
                    <a:pt x="824556" y="72700"/>
                    <a:pt x="1041999" y="290094"/>
                    <a:pt x="1041999" y="557314"/>
                  </a:cubicBezTo>
                  <a:cubicBezTo>
                    <a:pt x="1041999" y="665139"/>
                    <a:pt x="1007380" y="767219"/>
                    <a:pt x="941230" y="853260"/>
                  </a:cubicBezTo>
                  <a:cubicBezTo>
                    <a:pt x="754164" y="1111568"/>
                    <a:pt x="808276" y="1243216"/>
                    <a:pt x="815040" y="1257398"/>
                  </a:cubicBezTo>
                  <a:cubicBezTo>
                    <a:pt x="823585" y="1275182"/>
                    <a:pt x="844568" y="1282456"/>
                    <a:pt x="862535" y="1274417"/>
                  </a:cubicBezTo>
                  <a:cubicBezTo>
                    <a:pt x="880502" y="1266377"/>
                    <a:pt x="888644" y="1244996"/>
                    <a:pt x="881043" y="1226815"/>
                  </a:cubicBezTo>
                  <a:cubicBezTo>
                    <a:pt x="880604" y="1225759"/>
                    <a:pt x="838930" y="1118551"/>
                    <a:pt x="999524" y="896755"/>
                  </a:cubicBezTo>
                  <a:cubicBezTo>
                    <a:pt x="1074873" y="798710"/>
                    <a:pt x="1114731" y="681356"/>
                    <a:pt x="1114731" y="557350"/>
                  </a:cubicBezTo>
                  <a:cubicBezTo>
                    <a:pt x="1114731" y="250018"/>
                    <a:pt x="864713" y="0"/>
                    <a:pt x="557381" y="0"/>
                  </a:cubicBezTo>
                  <a:cubicBezTo>
                    <a:pt x="250049" y="0"/>
                    <a:pt x="0" y="250058"/>
                    <a:pt x="0" y="557350"/>
                  </a:cubicBezTo>
                  <a:close/>
                </a:path>
              </a:pathLst>
            </a:custGeom>
            <a:grpFill/>
            <a:ln w="4474" cap="flat">
              <a:noFill/>
              <a:prstDash val="solid"/>
              <a:miter/>
            </a:ln>
          </p:spPr>
          <p:txBody>
            <a:bodyPr rtlCol="0" anchor="ctr"/>
            <a:lstStyle/>
            <a:p>
              <a:endParaRPr lang="zh-TW" altLang="en-US"/>
            </a:p>
          </p:txBody>
        </p:sp>
        <p:sp>
          <p:nvSpPr>
            <p:cNvPr id="40" name="手繪多邊形: 圖案 39">
              <a:extLst>
                <a:ext uri="{FF2B5EF4-FFF2-40B4-BE49-F238E27FC236}">
                  <a16:creationId xmlns:a16="http://schemas.microsoft.com/office/drawing/2014/main" id="{D24BD8C9-A476-4CF6-93DD-708A60E211E4}"/>
                </a:ext>
              </a:extLst>
            </p:cNvPr>
            <p:cNvSpPr/>
            <p:nvPr/>
          </p:nvSpPr>
          <p:spPr>
            <a:xfrm>
              <a:off x="1154920" y="2764008"/>
              <a:ext cx="666606" cy="205798"/>
            </a:xfrm>
            <a:custGeom>
              <a:avLst/>
              <a:gdLst>
                <a:gd name="connsiteX0" fmla="*/ 668771 w 666606"/>
                <a:gd name="connsiteY0" fmla="*/ 120262 h 205797"/>
                <a:gd name="connsiteX1" fmla="*/ 668771 w 666606"/>
                <a:gd name="connsiteY1" fmla="*/ 89352 h 205797"/>
                <a:gd name="connsiteX2" fmla="*/ 579419 w 666606"/>
                <a:gd name="connsiteY2" fmla="*/ 0 h 205797"/>
                <a:gd name="connsiteX3" fmla="*/ 89352 w 666606"/>
                <a:gd name="connsiteY3" fmla="*/ 0 h 205797"/>
                <a:gd name="connsiteX4" fmla="*/ 0 w 666606"/>
                <a:gd name="connsiteY4" fmla="*/ 89352 h 205797"/>
                <a:gd name="connsiteX5" fmla="*/ 0 w 666606"/>
                <a:gd name="connsiteY5" fmla="*/ 120262 h 205797"/>
                <a:gd name="connsiteX6" fmla="*/ 89352 w 666606"/>
                <a:gd name="connsiteY6" fmla="*/ 209614 h 205797"/>
                <a:gd name="connsiteX7" fmla="*/ 579460 w 666606"/>
                <a:gd name="connsiteY7" fmla="*/ 209614 h 205797"/>
                <a:gd name="connsiteX8" fmla="*/ 668771 w 666606"/>
                <a:gd name="connsiteY8" fmla="*/ 120262 h 205797"/>
                <a:gd name="connsiteX9" fmla="*/ 72732 w 666606"/>
                <a:gd name="connsiteY9" fmla="*/ 120262 h 205797"/>
                <a:gd name="connsiteX10" fmla="*/ 72732 w 666606"/>
                <a:gd name="connsiteY10" fmla="*/ 89352 h 205797"/>
                <a:gd name="connsiteX11" fmla="*/ 89352 w 666606"/>
                <a:gd name="connsiteY11" fmla="*/ 72732 h 205797"/>
                <a:gd name="connsiteX12" fmla="*/ 579460 w 666606"/>
                <a:gd name="connsiteY12" fmla="*/ 72732 h 205797"/>
                <a:gd name="connsiteX13" fmla="*/ 596080 w 666606"/>
                <a:gd name="connsiteY13" fmla="*/ 89352 h 205797"/>
                <a:gd name="connsiteX14" fmla="*/ 596080 w 666606"/>
                <a:gd name="connsiteY14" fmla="*/ 120262 h 205797"/>
                <a:gd name="connsiteX15" fmla="*/ 579460 w 666606"/>
                <a:gd name="connsiteY15" fmla="*/ 136882 h 205797"/>
                <a:gd name="connsiteX16" fmla="*/ 89352 w 666606"/>
                <a:gd name="connsiteY16" fmla="*/ 136882 h 205797"/>
                <a:gd name="connsiteX17" fmla="*/ 72732 w 666606"/>
                <a:gd name="connsiteY17" fmla="*/ 120262 h 2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606" h="205797">
                  <a:moveTo>
                    <a:pt x="668771" y="120262"/>
                  </a:moveTo>
                  <a:lnTo>
                    <a:pt x="668771" y="89352"/>
                  </a:lnTo>
                  <a:cubicBezTo>
                    <a:pt x="668771" y="40077"/>
                    <a:pt x="628659" y="0"/>
                    <a:pt x="579419" y="0"/>
                  </a:cubicBezTo>
                  <a:lnTo>
                    <a:pt x="89352" y="0"/>
                  </a:lnTo>
                  <a:cubicBezTo>
                    <a:pt x="40077" y="0"/>
                    <a:pt x="0" y="40077"/>
                    <a:pt x="0" y="89352"/>
                  </a:cubicBezTo>
                  <a:lnTo>
                    <a:pt x="0" y="120262"/>
                  </a:lnTo>
                  <a:cubicBezTo>
                    <a:pt x="0" y="169501"/>
                    <a:pt x="40077" y="209614"/>
                    <a:pt x="89352" y="209614"/>
                  </a:cubicBezTo>
                  <a:lnTo>
                    <a:pt x="579460" y="209614"/>
                  </a:lnTo>
                  <a:cubicBezTo>
                    <a:pt x="628699" y="209614"/>
                    <a:pt x="668771" y="169537"/>
                    <a:pt x="668771" y="120262"/>
                  </a:cubicBezTo>
                  <a:close/>
                  <a:moveTo>
                    <a:pt x="72732" y="120262"/>
                  </a:moveTo>
                  <a:lnTo>
                    <a:pt x="72732" y="89352"/>
                  </a:lnTo>
                  <a:cubicBezTo>
                    <a:pt x="72732" y="80190"/>
                    <a:pt x="80185" y="72732"/>
                    <a:pt x="89352" y="72732"/>
                  </a:cubicBezTo>
                  <a:lnTo>
                    <a:pt x="579460" y="72732"/>
                  </a:lnTo>
                  <a:cubicBezTo>
                    <a:pt x="588622" y="72732"/>
                    <a:pt x="596080" y="80185"/>
                    <a:pt x="596080" y="89352"/>
                  </a:cubicBezTo>
                  <a:lnTo>
                    <a:pt x="596080" y="120262"/>
                  </a:lnTo>
                  <a:cubicBezTo>
                    <a:pt x="596080" y="129424"/>
                    <a:pt x="588627" y="136882"/>
                    <a:pt x="579460" y="136882"/>
                  </a:cubicBezTo>
                  <a:lnTo>
                    <a:pt x="89352" y="136882"/>
                  </a:lnTo>
                  <a:cubicBezTo>
                    <a:pt x="80185" y="136882"/>
                    <a:pt x="72732" y="129429"/>
                    <a:pt x="72732" y="120262"/>
                  </a:cubicBezTo>
                  <a:close/>
                </a:path>
              </a:pathLst>
            </a:custGeom>
            <a:grpFill/>
            <a:ln w="4474" cap="flat">
              <a:noFill/>
              <a:prstDash val="solid"/>
              <a:miter/>
            </a:ln>
          </p:spPr>
          <p:txBody>
            <a:bodyPr rtlCol="0" anchor="ctr"/>
            <a:lstStyle/>
            <a:p>
              <a:endParaRPr lang="zh-TW" altLang="en-US"/>
            </a:p>
          </p:txBody>
        </p:sp>
        <p:sp>
          <p:nvSpPr>
            <p:cNvPr id="41" name="手繪多邊形: 圖案 40">
              <a:extLst>
                <a:ext uri="{FF2B5EF4-FFF2-40B4-BE49-F238E27FC236}">
                  <a16:creationId xmlns:a16="http://schemas.microsoft.com/office/drawing/2014/main" id="{237087A4-7402-4215-A374-759EE026A18D}"/>
                </a:ext>
              </a:extLst>
            </p:cNvPr>
            <p:cNvSpPr/>
            <p:nvPr/>
          </p:nvSpPr>
          <p:spPr>
            <a:xfrm>
              <a:off x="1266780" y="3028901"/>
              <a:ext cx="460808" cy="255010"/>
            </a:xfrm>
            <a:custGeom>
              <a:avLst/>
              <a:gdLst>
                <a:gd name="connsiteX0" fmla="*/ 36368 w 460808"/>
                <a:gd name="connsiteY0" fmla="*/ 0 h 255010"/>
                <a:gd name="connsiteX1" fmla="*/ 0 w 460808"/>
                <a:gd name="connsiteY1" fmla="*/ 36368 h 255010"/>
                <a:gd name="connsiteX2" fmla="*/ 0 w 460808"/>
                <a:gd name="connsiteY2" fmla="*/ 132413 h 255010"/>
                <a:gd name="connsiteX3" fmla="*/ 21273 w 460808"/>
                <a:gd name="connsiteY3" fmla="*/ 165506 h 255010"/>
                <a:gd name="connsiteX4" fmla="*/ 217251 w 460808"/>
                <a:gd name="connsiteY4" fmla="*/ 254930 h 255010"/>
                <a:gd name="connsiteX5" fmla="*/ 232341 w 460808"/>
                <a:gd name="connsiteY5" fmla="*/ 258205 h 255010"/>
                <a:gd name="connsiteX6" fmla="*/ 247870 w 460808"/>
                <a:gd name="connsiteY6" fmla="*/ 254715 h 255010"/>
                <a:gd name="connsiteX7" fmla="*/ 444394 w 460808"/>
                <a:gd name="connsiteY7" fmla="*/ 161981 h 255010"/>
                <a:gd name="connsiteX8" fmla="*/ 465233 w 460808"/>
                <a:gd name="connsiteY8" fmla="*/ 129107 h 255010"/>
                <a:gd name="connsiteX9" fmla="*/ 465233 w 460808"/>
                <a:gd name="connsiteY9" fmla="*/ 36408 h 255010"/>
                <a:gd name="connsiteX10" fmla="*/ 428865 w 460808"/>
                <a:gd name="connsiteY10" fmla="*/ 40 h 255010"/>
                <a:gd name="connsiteX11" fmla="*/ 392497 w 460808"/>
                <a:gd name="connsiteY11" fmla="*/ 36408 h 255010"/>
                <a:gd name="connsiteX12" fmla="*/ 392497 w 460808"/>
                <a:gd name="connsiteY12" fmla="*/ 106084 h 255010"/>
                <a:gd name="connsiteX13" fmla="*/ 232086 w 460808"/>
                <a:gd name="connsiteY13" fmla="*/ 181800 h 255010"/>
                <a:gd name="connsiteX14" fmla="*/ 72732 w 460808"/>
                <a:gd name="connsiteY14" fmla="*/ 109068 h 255010"/>
                <a:gd name="connsiteX15" fmla="*/ 72732 w 460808"/>
                <a:gd name="connsiteY15" fmla="*/ 36408 h 255010"/>
                <a:gd name="connsiteX16" fmla="*/ 36368 w 460808"/>
                <a:gd name="connsiteY16" fmla="*/ 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808" h="255010">
                  <a:moveTo>
                    <a:pt x="36368" y="0"/>
                  </a:moveTo>
                  <a:cubicBezTo>
                    <a:pt x="16258" y="0"/>
                    <a:pt x="0" y="16294"/>
                    <a:pt x="0" y="36368"/>
                  </a:cubicBezTo>
                  <a:lnTo>
                    <a:pt x="0" y="132413"/>
                  </a:lnTo>
                  <a:cubicBezTo>
                    <a:pt x="0" y="146667"/>
                    <a:pt x="8326" y="159578"/>
                    <a:pt x="21273" y="165506"/>
                  </a:cubicBezTo>
                  <a:lnTo>
                    <a:pt x="217251" y="254930"/>
                  </a:lnTo>
                  <a:cubicBezTo>
                    <a:pt x="222051" y="257113"/>
                    <a:pt x="227178" y="258205"/>
                    <a:pt x="232341" y="258205"/>
                  </a:cubicBezTo>
                  <a:cubicBezTo>
                    <a:pt x="237652" y="258205"/>
                    <a:pt x="242962" y="257042"/>
                    <a:pt x="247870" y="254715"/>
                  </a:cubicBezTo>
                  <a:lnTo>
                    <a:pt x="444394" y="161981"/>
                  </a:lnTo>
                  <a:cubicBezTo>
                    <a:pt x="457122" y="155981"/>
                    <a:pt x="465233" y="143182"/>
                    <a:pt x="465233" y="129107"/>
                  </a:cubicBezTo>
                  <a:lnTo>
                    <a:pt x="465233" y="36408"/>
                  </a:lnTo>
                  <a:cubicBezTo>
                    <a:pt x="465233" y="16334"/>
                    <a:pt x="448979" y="40"/>
                    <a:pt x="428865" y="40"/>
                  </a:cubicBezTo>
                  <a:cubicBezTo>
                    <a:pt x="408750" y="40"/>
                    <a:pt x="392497" y="16334"/>
                    <a:pt x="392497" y="36408"/>
                  </a:cubicBezTo>
                  <a:lnTo>
                    <a:pt x="392497" y="106084"/>
                  </a:lnTo>
                  <a:lnTo>
                    <a:pt x="232086" y="181800"/>
                  </a:lnTo>
                  <a:lnTo>
                    <a:pt x="72732" y="109068"/>
                  </a:lnTo>
                  <a:lnTo>
                    <a:pt x="72732" y="36408"/>
                  </a:lnTo>
                  <a:cubicBezTo>
                    <a:pt x="72732" y="16254"/>
                    <a:pt x="56478" y="0"/>
                    <a:pt x="36368" y="0"/>
                  </a:cubicBezTo>
                  <a:close/>
                </a:path>
              </a:pathLst>
            </a:custGeom>
            <a:grpFill/>
            <a:ln w="4474" cap="flat">
              <a:noFill/>
              <a:prstDash val="solid"/>
              <a:miter/>
            </a:ln>
          </p:spPr>
          <p:txBody>
            <a:bodyPr rtlCol="0" anchor="ctr"/>
            <a:lstStyle/>
            <a:p>
              <a:endParaRPr lang="zh-TW" altLang="en-US"/>
            </a:p>
          </p:txBody>
        </p:sp>
        <p:sp>
          <p:nvSpPr>
            <p:cNvPr id="42" name="手繪多邊形: 圖案 41">
              <a:extLst>
                <a:ext uri="{FF2B5EF4-FFF2-40B4-BE49-F238E27FC236}">
                  <a16:creationId xmlns:a16="http://schemas.microsoft.com/office/drawing/2014/main" id="{FC07FE39-D33A-40D5-A68F-E54D2B01FD76}"/>
                </a:ext>
              </a:extLst>
            </p:cNvPr>
            <p:cNvSpPr/>
            <p:nvPr/>
          </p:nvSpPr>
          <p:spPr>
            <a:xfrm>
              <a:off x="2034023" y="2440839"/>
              <a:ext cx="317644" cy="250536"/>
            </a:xfrm>
            <a:custGeom>
              <a:avLst/>
              <a:gdLst>
                <a:gd name="connsiteX0" fmla="*/ 312323 w 317644"/>
                <a:gd name="connsiteY0" fmla="*/ 239856 h 250536"/>
                <a:gd name="connsiteX1" fmla="*/ 304650 w 317644"/>
                <a:gd name="connsiteY1" fmla="*/ 189015 h 250536"/>
                <a:gd name="connsiteX2" fmla="*/ 57943 w 317644"/>
                <a:gd name="connsiteY2" fmla="*/ 7112 h 250536"/>
                <a:gd name="connsiteX3" fmla="*/ 7102 w 317644"/>
                <a:gd name="connsiteY3" fmla="*/ 14785 h 250536"/>
                <a:gd name="connsiteX4" fmla="*/ 14775 w 317644"/>
                <a:gd name="connsiteY4" fmla="*/ 65626 h 250536"/>
                <a:gd name="connsiteX5" fmla="*/ 261482 w 317644"/>
                <a:gd name="connsiteY5" fmla="*/ 247529 h 250536"/>
                <a:gd name="connsiteX6" fmla="*/ 283046 w 317644"/>
                <a:gd name="connsiteY6" fmla="*/ 254620 h 250536"/>
                <a:gd name="connsiteX7" fmla="*/ 312323 w 317644"/>
                <a:gd name="connsiteY7" fmla="*/ 239856 h 25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44" h="250536">
                  <a:moveTo>
                    <a:pt x="312323" y="239856"/>
                  </a:moveTo>
                  <a:cubicBezTo>
                    <a:pt x="324250" y="223710"/>
                    <a:pt x="320796" y="200943"/>
                    <a:pt x="304650" y="189015"/>
                  </a:cubicBezTo>
                  <a:lnTo>
                    <a:pt x="57943" y="7112"/>
                  </a:lnTo>
                  <a:cubicBezTo>
                    <a:pt x="41761" y="-4815"/>
                    <a:pt x="19029" y="-1397"/>
                    <a:pt x="7102" y="14785"/>
                  </a:cubicBezTo>
                  <a:cubicBezTo>
                    <a:pt x="-4825" y="30931"/>
                    <a:pt x="-1371" y="53699"/>
                    <a:pt x="14775" y="65626"/>
                  </a:cubicBezTo>
                  <a:lnTo>
                    <a:pt x="261482" y="247529"/>
                  </a:lnTo>
                  <a:cubicBezTo>
                    <a:pt x="267991" y="252329"/>
                    <a:pt x="275556" y="254620"/>
                    <a:pt x="283046" y="254620"/>
                  </a:cubicBezTo>
                  <a:cubicBezTo>
                    <a:pt x="294177" y="254656"/>
                    <a:pt x="305196" y="249529"/>
                    <a:pt x="312323" y="239856"/>
                  </a:cubicBezTo>
                  <a:close/>
                </a:path>
              </a:pathLst>
            </a:custGeom>
            <a:grpFill/>
            <a:ln w="4474" cap="flat">
              <a:noFill/>
              <a:prstDash val="solid"/>
              <a:miter/>
            </a:ln>
          </p:spPr>
          <p:txBody>
            <a:bodyPr rtlCol="0" anchor="ctr"/>
            <a:lstStyle/>
            <a:p>
              <a:endParaRPr lang="zh-TW" altLang="en-US"/>
            </a:p>
          </p:txBody>
        </p:sp>
        <p:sp>
          <p:nvSpPr>
            <p:cNvPr id="43" name="手繪多邊形: 圖案 42">
              <a:extLst>
                <a:ext uri="{FF2B5EF4-FFF2-40B4-BE49-F238E27FC236}">
                  <a16:creationId xmlns:a16="http://schemas.microsoft.com/office/drawing/2014/main" id="{28AC9495-4CCA-43DB-BE87-1CC0F8A73B40}"/>
                </a:ext>
              </a:extLst>
            </p:cNvPr>
            <p:cNvSpPr/>
            <p:nvPr/>
          </p:nvSpPr>
          <p:spPr>
            <a:xfrm>
              <a:off x="633805" y="1408503"/>
              <a:ext cx="322118" cy="255010"/>
            </a:xfrm>
            <a:custGeom>
              <a:avLst/>
              <a:gdLst>
                <a:gd name="connsiteX0" fmla="*/ 267022 w 322118"/>
                <a:gd name="connsiteY0" fmla="*/ 251646 h 255010"/>
                <a:gd name="connsiteX1" fmla="*/ 288586 w 322118"/>
                <a:gd name="connsiteY1" fmla="*/ 258737 h 255010"/>
                <a:gd name="connsiteX2" fmla="*/ 317898 w 322118"/>
                <a:gd name="connsiteY2" fmla="*/ 243937 h 255010"/>
                <a:gd name="connsiteX3" fmla="*/ 310226 w 322118"/>
                <a:gd name="connsiteY3" fmla="*/ 193096 h 255010"/>
                <a:gd name="connsiteX4" fmla="*/ 57953 w 322118"/>
                <a:gd name="connsiteY4" fmla="*/ 7118 h 255010"/>
                <a:gd name="connsiteX5" fmla="*/ 7112 w 322118"/>
                <a:gd name="connsiteY5" fmla="*/ 14790 h 255010"/>
                <a:gd name="connsiteX6" fmla="*/ 14785 w 322118"/>
                <a:gd name="connsiteY6" fmla="*/ 65667 h 255010"/>
                <a:gd name="connsiteX7" fmla="*/ 267022 w 322118"/>
                <a:gd name="connsiteY7" fmla="*/ 251646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18" h="255010">
                  <a:moveTo>
                    <a:pt x="267022" y="251646"/>
                  </a:moveTo>
                  <a:cubicBezTo>
                    <a:pt x="273531" y="256446"/>
                    <a:pt x="281096" y="258737"/>
                    <a:pt x="288586" y="258737"/>
                  </a:cubicBezTo>
                  <a:cubicBezTo>
                    <a:pt x="299748" y="258737"/>
                    <a:pt x="310731" y="253610"/>
                    <a:pt x="317898" y="243937"/>
                  </a:cubicBezTo>
                  <a:cubicBezTo>
                    <a:pt x="329826" y="227791"/>
                    <a:pt x="326372" y="205023"/>
                    <a:pt x="310226" y="193096"/>
                  </a:cubicBezTo>
                  <a:lnTo>
                    <a:pt x="57953" y="7118"/>
                  </a:lnTo>
                  <a:cubicBezTo>
                    <a:pt x="41807" y="-4846"/>
                    <a:pt x="19040" y="-1356"/>
                    <a:pt x="7112" y="14790"/>
                  </a:cubicBezTo>
                  <a:cubicBezTo>
                    <a:pt x="-4815" y="30972"/>
                    <a:pt x="-1397" y="53740"/>
                    <a:pt x="14785" y="65667"/>
                  </a:cubicBezTo>
                  <a:lnTo>
                    <a:pt x="267022" y="251646"/>
                  </a:lnTo>
                  <a:close/>
                </a:path>
              </a:pathLst>
            </a:custGeom>
            <a:grpFill/>
            <a:ln w="4474" cap="flat">
              <a:noFill/>
              <a:prstDash val="solid"/>
              <a:miter/>
            </a:ln>
          </p:spPr>
          <p:txBody>
            <a:bodyPr rtlCol="0" anchor="ctr"/>
            <a:lstStyle/>
            <a:p>
              <a:endParaRPr lang="zh-TW" altLang="en-US"/>
            </a:p>
          </p:txBody>
        </p:sp>
        <p:sp>
          <p:nvSpPr>
            <p:cNvPr id="44" name="手繪多邊形: 圖案 43">
              <a:extLst>
                <a:ext uri="{FF2B5EF4-FFF2-40B4-BE49-F238E27FC236}">
                  <a16:creationId xmlns:a16="http://schemas.microsoft.com/office/drawing/2014/main" id="{CF562022-434E-4287-B5DE-886340552DD2}"/>
                </a:ext>
              </a:extLst>
            </p:cNvPr>
            <p:cNvSpPr/>
            <p:nvPr/>
          </p:nvSpPr>
          <p:spPr>
            <a:xfrm>
              <a:off x="633856" y="2428354"/>
              <a:ext cx="335540" cy="263958"/>
            </a:xfrm>
            <a:custGeom>
              <a:avLst/>
              <a:gdLst>
                <a:gd name="connsiteX0" fmla="*/ 278429 w 335539"/>
                <a:gd name="connsiteY0" fmla="*/ 7084 h 263958"/>
                <a:gd name="connsiteX1" fmla="*/ 14775 w 335539"/>
                <a:gd name="connsiteY1" fmla="*/ 201496 h 263958"/>
                <a:gd name="connsiteX2" fmla="*/ 7102 w 335539"/>
                <a:gd name="connsiteY2" fmla="*/ 252337 h 263958"/>
                <a:gd name="connsiteX3" fmla="*/ 36415 w 335539"/>
                <a:gd name="connsiteY3" fmla="*/ 267137 h 263958"/>
                <a:gd name="connsiteX4" fmla="*/ 57979 w 335539"/>
                <a:gd name="connsiteY4" fmla="*/ 260046 h 263958"/>
                <a:gd name="connsiteX5" fmla="*/ 321633 w 335539"/>
                <a:gd name="connsiteY5" fmla="*/ 65634 h 263958"/>
                <a:gd name="connsiteX6" fmla="*/ 329305 w 335539"/>
                <a:gd name="connsiteY6" fmla="*/ 14793 h 263958"/>
                <a:gd name="connsiteX7" fmla="*/ 278429 w 335539"/>
                <a:gd name="connsiteY7" fmla="*/ 7084 h 26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9" h="263958">
                  <a:moveTo>
                    <a:pt x="278429" y="7084"/>
                  </a:moveTo>
                  <a:lnTo>
                    <a:pt x="14775" y="201496"/>
                  </a:lnTo>
                  <a:cubicBezTo>
                    <a:pt x="-1371" y="213423"/>
                    <a:pt x="-4825" y="236191"/>
                    <a:pt x="7102" y="252337"/>
                  </a:cubicBezTo>
                  <a:cubicBezTo>
                    <a:pt x="14229" y="262010"/>
                    <a:pt x="25248" y="267137"/>
                    <a:pt x="36415" y="267137"/>
                  </a:cubicBezTo>
                  <a:cubicBezTo>
                    <a:pt x="43904" y="267137"/>
                    <a:pt x="51469" y="264846"/>
                    <a:pt x="57979" y="260046"/>
                  </a:cubicBezTo>
                  <a:lnTo>
                    <a:pt x="321633" y="65634"/>
                  </a:lnTo>
                  <a:cubicBezTo>
                    <a:pt x="337779" y="53706"/>
                    <a:pt x="341233" y="30939"/>
                    <a:pt x="329305" y="14793"/>
                  </a:cubicBezTo>
                  <a:cubicBezTo>
                    <a:pt x="317302" y="-1389"/>
                    <a:pt x="294575" y="-4807"/>
                    <a:pt x="278429" y="7084"/>
                  </a:cubicBezTo>
                  <a:close/>
                </a:path>
              </a:pathLst>
            </a:custGeom>
            <a:grpFill/>
            <a:ln w="4474" cap="flat">
              <a:noFill/>
              <a:prstDash val="solid"/>
              <a:miter/>
            </a:ln>
          </p:spPr>
          <p:txBody>
            <a:bodyPr rtlCol="0" anchor="ctr"/>
            <a:lstStyle/>
            <a:p>
              <a:endParaRPr lang="zh-TW" altLang="en-US"/>
            </a:p>
          </p:txBody>
        </p:sp>
        <p:sp>
          <p:nvSpPr>
            <p:cNvPr id="45" name="手繪多邊形: 圖案 44">
              <a:extLst>
                <a:ext uri="{FF2B5EF4-FFF2-40B4-BE49-F238E27FC236}">
                  <a16:creationId xmlns:a16="http://schemas.microsoft.com/office/drawing/2014/main" id="{38C034A5-8D27-4A25-817C-FEE78F14E631}"/>
                </a:ext>
              </a:extLst>
            </p:cNvPr>
            <p:cNvSpPr/>
            <p:nvPr/>
          </p:nvSpPr>
          <p:spPr>
            <a:xfrm>
              <a:off x="2044788" y="1408543"/>
              <a:ext cx="308697" cy="246063"/>
            </a:xfrm>
            <a:custGeom>
              <a:avLst/>
              <a:gdLst>
                <a:gd name="connsiteX0" fmla="*/ 14775 w 308696"/>
                <a:gd name="connsiteY0" fmla="*/ 181057 h 246062"/>
                <a:gd name="connsiteX1" fmla="*/ 7102 w 308696"/>
                <a:gd name="connsiteY1" fmla="*/ 231898 h 246062"/>
                <a:gd name="connsiteX2" fmla="*/ 36415 w 308696"/>
                <a:gd name="connsiteY2" fmla="*/ 246698 h 246062"/>
                <a:gd name="connsiteX3" fmla="*/ 57979 w 308696"/>
                <a:gd name="connsiteY3" fmla="*/ 239606 h 246062"/>
                <a:gd name="connsiteX4" fmla="*/ 293957 w 308696"/>
                <a:gd name="connsiteY4" fmla="*/ 65631 h 246062"/>
                <a:gd name="connsiteX5" fmla="*/ 301630 w 308696"/>
                <a:gd name="connsiteY5" fmla="*/ 14790 h 246062"/>
                <a:gd name="connsiteX6" fmla="*/ 250789 w 308696"/>
                <a:gd name="connsiteY6" fmla="*/ 7118 h 246062"/>
                <a:gd name="connsiteX7" fmla="*/ 14775 w 308696"/>
                <a:gd name="connsiteY7" fmla="*/ 181057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96" h="246062">
                  <a:moveTo>
                    <a:pt x="14775" y="181057"/>
                  </a:moveTo>
                  <a:cubicBezTo>
                    <a:pt x="-1371" y="192984"/>
                    <a:pt x="-4825" y="215752"/>
                    <a:pt x="7102" y="231898"/>
                  </a:cubicBezTo>
                  <a:cubicBezTo>
                    <a:pt x="14229" y="241570"/>
                    <a:pt x="25248" y="246698"/>
                    <a:pt x="36415" y="246698"/>
                  </a:cubicBezTo>
                  <a:cubicBezTo>
                    <a:pt x="43904" y="246698"/>
                    <a:pt x="51469" y="244371"/>
                    <a:pt x="57979" y="239606"/>
                  </a:cubicBezTo>
                  <a:lnTo>
                    <a:pt x="293957" y="65631"/>
                  </a:lnTo>
                  <a:cubicBezTo>
                    <a:pt x="310104" y="53704"/>
                    <a:pt x="313557" y="30936"/>
                    <a:pt x="301630" y="14790"/>
                  </a:cubicBezTo>
                  <a:cubicBezTo>
                    <a:pt x="289703" y="-1356"/>
                    <a:pt x="266971" y="-4846"/>
                    <a:pt x="250789" y="7118"/>
                  </a:cubicBezTo>
                  <a:lnTo>
                    <a:pt x="14775" y="181057"/>
                  </a:lnTo>
                  <a:close/>
                </a:path>
              </a:pathLst>
            </a:custGeom>
            <a:grpFill/>
            <a:ln w="4474" cap="flat">
              <a:noFill/>
              <a:prstDash val="solid"/>
              <a:miter/>
            </a:ln>
          </p:spPr>
          <p:txBody>
            <a:bodyPr rtlCol="0" anchor="ctr"/>
            <a:lstStyle/>
            <a:p>
              <a:endParaRPr lang="zh-TW" altLang="en-US"/>
            </a:p>
          </p:txBody>
        </p:sp>
        <p:sp>
          <p:nvSpPr>
            <p:cNvPr id="46" name="手繪多邊形: 圖案 45">
              <a:extLst>
                <a:ext uri="{FF2B5EF4-FFF2-40B4-BE49-F238E27FC236}">
                  <a16:creationId xmlns:a16="http://schemas.microsoft.com/office/drawing/2014/main" id="{46F40282-2C28-48F8-AF2C-754B24207D6D}"/>
                </a:ext>
              </a:extLst>
            </p:cNvPr>
            <p:cNvSpPr/>
            <p:nvPr/>
          </p:nvSpPr>
          <p:spPr>
            <a:xfrm>
              <a:off x="2174773" y="2015664"/>
              <a:ext cx="348962" cy="71582"/>
            </a:xfrm>
            <a:custGeom>
              <a:avLst/>
              <a:gdLst>
                <a:gd name="connsiteX0" fmla="*/ 314531 w 348961"/>
                <a:gd name="connsiteY0" fmla="*/ 0 h 71581"/>
                <a:gd name="connsiteX1" fmla="*/ 36368 w 348961"/>
                <a:gd name="connsiteY1" fmla="*/ 0 h 71581"/>
                <a:gd name="connsiteX2" fmla="*/ 0 w 348961"/>
                <a:gd name="connsiteY2" fmla="*/ 36368 h 71581"/>
                <a:gd name="connsiteX3" fmla="*/ 36368 w 348961"/>
                <a:gd name="connsiteY3" fmla="*/ 72736 h 71581"/>
                <a:gd name="connsiteX4" fmla="*/ 314531 w 348961"/>
                <a:gd name="connsiteY4" fmla="*/ 72736 h 71581"/>
                <a:gd name="connsiteX5" fmla="*/ 350899 w 348961"/>
                <a:gd name="connsiteY5" fmla="*/ 36368 h 71581"/>
                <a:gd name="connsiteX6" fmla="*/ 314531 w 348961"/>
                <a:gd name="connsiteY6" fmla="*/ 0 h 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961" h="71581">
                  <a:moveTo>
                    <a:pt x="314531" y="0"/>
                  </a:moveTo>
                  <a:lnTo>
                    <a:pt x="36368" y="0"/>
                  </a:lnTo>
                  <a:cubicBezTo>
                    <a:pt x="16258" y="0"/>
                    <a:pt x="0" y="16294"/>
                    <a:pt x="0" y="36368"/>
                  </a:cubicBezTo>
                  <a:cubicBezTo>
                    <a:pt x="0" y="56442"/>
                    <a:pt x="16254" y="72736"/>
                    <a:pt x="36368" y="72736"/>
                  </a:cubicBezTo>
                  <a:lnTo>
                    <a:pt x="314531" y="72736"/>
                  </a:lnTo>
                  <a:cubicBezTo>
                    <a:pt x="334641" y="72736"/>
                    <a:pt x="350899" y="56442"/>
                    <a:pt x="350899" y="36368"/>
                  </a:cubicBezTo>
                  <a:cubicBezTo>
                    <a:pt x="350899" y="16294"/>
                    <a:pt x="334641" y="0"/>
                    <a:pt x="314531" y="0"/>
                  </a:cubicBezTo>
                  <a:close/>
                </a:path>
              </a:pathLst>
            </a:custGeom>
            <a:grpFill/>
            <a:ln w="4474" cap="flat">
              <a:noFill/>
              <a:prstDash val="solid"/>
              <a:miter/>
            </a:ln>
          </p:spPr>
          <p:txBody>
            <a:bodyPr rtlCol="0" anchor="ctr"/>
            <a:lstStyle/>
            <a:p>
              <a:endParaRPr lang="zh-TW" altLang="en-US"/>
            </a:p>
          </p:txBody>
        </p:sp>
        <p:sp>
          <p:nvSpPr>
            <p:cNvPr id="47" name="手繪多邊形: 圖案 46">
              <a:extLst>
                <a:ext uri="{FF2B5EF4-FFF2-40B4-BE49-F238E27FC236}">
                  <a16:creationId xmlns:a16="http://schemas.microsoft.com/office/drawing/2014/main" id="{C8B41220-A2A0-472F-8834-C0DFD6ACDB13}"/>
                </a:ext>
              </a:extLst>
            </p:cNvPr>
            <p:cNvSpPr/>
            <p:nvPr/>
          </p:nvSpPr>
          <p:spPr>
            <a:xfrm>
              <a:off x="457198" y="2015664"/>
              <a:ext cx="357909" cy="71582"/>
            </a:xfrm>
            <a:custGeom>
              <a:avLst/>
              <a:gdLst>
                <a:gd name="connsiteX0" fmla="*/ 359770 w 357909"/>
                <a:gd name="connsiteY0" fmla="*/ 36368 h 71581"/>
                <a:gd name="connsiteX1" fmla="*/ 323402 w 357909"/>
                <a:gd name="connsiteY1" fmla="*/ 0 h 71581"/>
                <a:gd name="connsiteX2" fmla="*/ 36368 w 357909"/>
                <a:gd name="connsiteY2" fmla="*/ 0 h 71581"/>
                <a:gd name="connsiteX3" fmla="*/ 0 w 357909"/>
                <a:gd name="connsiteY3" fmla="*/ 36368 h 71581"/>
                <a:gd name="connsiteX4" fmla="*/ 36368 w 357909"/>
                <a:gd name="connsiteY4" fmla="*/ 72736 h 71581"/>
                <a:gd name="connsiteX5" fmla="*/ 323407 w 357909"/>
                <a:gd name="connsiteY5" fmla="*/ 72736 h 71581"/>
                <a:gd name="connsiteX6" fmla="*/ 359770 w 357909"/>
                <a:gd name="connsiteY6" fmla="*/ 36368 h 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909" h="71581">
                  <a:moveTo>
                    <a:pt x="359770" y="36368"/>
                  </a:moveTo>
                  <a:cubicBezTo>
                    <a:pt x="359770" y="16294"/>
                    <a:pt x="343517" y="0"/>
                    <a:pt x="323402" y="0"/>
                  </a:cubicBezTo>
                  <a:lnTo>
                    <a:pt x="36368" y="0"/>
                  </a:lnTo>
                  <a:cubicBezTo>
                    <a:pt x="16258" y="0"/>
                    <a:pt x="0" y="16294"/>
                    <a:pt x="0" y="36368"/>
                  </a:cubicBezTo>
                  <a:cubicBezTo>
                    <a:pt x="0" y="56442"/>
                    <a:pt x="16254" y="72736"/>
                    <a:pt x="36368" y="72736"/>
                  </a:cubicBezTo>
                  <a:lnTo>
                    <a:pt x="323407" y="72736"/>
                  </a:lnTo>
                  <a:cubicBezTo>
                    <a:pt x="343477" y="72732"/>
                    <a:pt x="359770" y="56442"/>
                    <a:pt x="359770" y="36368"/>
                  </a:cubicBezTo>
                  <a:close/>
                </a:path>
              </a:pathLst>
            </a:custGeom>
            <a:grpFill/>
            <a:ln w="4474" cap="flat">
              <a:noFill/>
              <a:prstDash val="solid"/>
              <a:miter/>
            </a:ln>
          </p:spPr>
          <p:txBody>
            <a:bodyPr rtlCol="0" anchor="ctr"/>
            <a:lstStyle/>
            <a:p>
              <a:endParaRPr lang="zh-TW" altLang="en-US"/>
            </a:p>
          </p:txBody>
        </p:sp>
      </p:grpSp>
      <p:sp>
        <p:nvSpPr>
          <p:cNvPr id="2" name="頁尾版面配置區 1">
            <a:extLst>
              <a:ext uri="{FF2B5EF4-FFF2-40B4-BE49-F238E27FC236}">
                <a16:creationId xmlns:a16="http://schemas.microsoft.com/office/drawing/2014/main" id="{A1F1047D-66FD-4021-85CB-33C03C8226D0}"/>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48" name="矩形 47">
            <a:extLst>
              <a:ext uri="{FF2B5EF4-FFF2-40B4-BE49-F238E27FC236}">
                <a16:creationId xmlns:a16="http://schemas.microsoft.com/office/drawing/2014/main" id="{1951FA4A-775D-489B-B731-EF266955B35C}"/>
              </a:ext>
            </a:extLst>
          </p:cNvPr>
          <p:cNvSpPr/>
          <p:nvPr/>
        </p:nvSpPr>
        <p:spPr>
          <a:xfrm>
            <a:off x="1157512" y="548388"/>
            <a:ext cx="5234517" cy="769441"/>
          </a:xfrm>
          <a:prstGeom prst="rect">
            <a:avLst/>
          </a:prstGeom>
        </p:spPr>
        <p:txBody>
          <a:bodyPr wrap="square">
            <a:spAutoFit/>
          </a:bodyPr>
          <a:lstStyle/>
          <a:p>
            <a:r>
              <a:rPr lang="en-US" altLang="zh-TW" sz="4400" dirty="0">
                <a:solidFill>
                  <a:schemeClr val="bg1"/>
                </a:solidFill>
              </a:rPr>
              <a:t>Morph Template 41</a:t>
            </a:r>
            <a:endParaRPr lang="zh-TW" altLang="en-US" sz="4400" dirty="0"/>
          </a:p>
        </p:txBody>
      </p:sp>
      <p:sp>
        <p:nvSpPr>
          <p:cNvPr id="49" name="文字方塊 51">
            <a:extLst>
              <a:ext uri="{FF2B5EF4-FFF2-40B4-BE49-F238E27FC236}">
                <a16:creationId xmlns:a16="http://schemas.microsoft.com/office/drawing/2014/main" id="{860D185E-A326-4207-9AF2-49AB9EE51E72}"/>
              </a:ext>
            </a:extLst>
          </p:cNvPr>
          <p:cNvSpPr txBox="1"/>
          <p:nvPr/>
        </p:nvSpPr>
        <p:spPr>
          <a:xfrm>
            <a:off x="1201452" y="1977569"/>
            <a:ext cx="7784944" cy="83099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600" dirty="0">
                <a:solidFill>
                  <a:schemeClr val="bg1"/>
                </a:solidFill>
              </a:rPr>
              <a:t>The quick brown fox jumps over the lazy dog. The quick brown fox jumps over the lazy dog. The quick brown fox jumps over the lazy dog. The quick brown fox jumps over the lazy dog. </a:t>
            </a:r>
          </a:p>
        </p:txBody>
      </p:sp>
      <p:sp>
        <p:nvSpPr>
          <p:cNvPr id="51" name="橢圓 50">
            <a:extLst>
              <a:ext uri="{FF2B5EF4-FFF2-40B4-BE49-F238E27FC236}">
                <a16:creationId xmlns:a16="http://schemas.microsoft.com/office/drawing/2014/main" id="{C2BF84FB-96EE-430D-9455-2068756B293B}"/>
              </a:ext>
            </a:extLst>
          </p:cNvPr>
          <p:cNvSpPr/>
          <p:nvPr/>
        </p:nvSpPr>
        <p:spPr>
          <a:xfrm flipH="1">
            <a:off x="2248157" y="3489936"/>
            <a:ext cx="345464" cy="345464"/>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41616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2">
            <a:extLst>
              <a:ext uri="{FF2B5EF4-FFF2-40B4-BE49-F238E27FC236}">
                <a16:creationId xmlns:a16="http://schemas.microsoft.com/office/drawing/2014/main" id="{14C985A9-E30F-4358-87F4-95CFE0C03E54}"/>
              </a:ext>
            </a:extLst>
          </p:cNvPr>
          <p:cNvSpPr/>
          <p:nvPr/>
        </p:nvSpPr>
        <p:spPr>
          <a:xfrm>
            <a:off x="620889" y="1862668"/>
            <a:ext cx="3600000" cy="36000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圓角 4">
            <a:extLst>
              <a:ext uri="{FF2B5EF4-FFF2-40B4-BE49-F238E27FC236}">
                <a16:creationId xmlns:a16="http://schemas.microsoft.com/office/drawing/2014/main" id="{F4A0796D-3014-4995-93F2-F8DF499242BB}"/>
              </a:ext>
            </a:extLst>
          </p:cNvPr>
          <p:cNvSpPr/>
          <p:nvPr/>
        </p:nvSpPr>
        <p:spPr>
          <a:xfrm>
            <a:off x="1161600" y="2403379"/>
            <a:ext cx="2518578" cy="2518578"/>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C8B521C5-7078-44F1-B0E7-EE910F861C2E}"/>
              </a:ext>
            </a:extLst>
          </p:cNvPr>
          <p:cNvSpPr/>
          <p:nvPr/>
        </p:nvSpPr>
        <p:spPr>
          <a:xfrm>
            <a:off x="980978" y="2222757"/>
            <a:ext cx="2879822" cy="2879822"/>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圓角 6">
            <a:extLst>
              <a:ext uri="{FF2B5EF4-FFF2-40B4-BE49-F238E27FC236}">
                <a16:creationId xmlns:a16="http://schemas.microsoft.com/office/drawing/2014/main" id="{2419A06D-8690-432D-BEA0-D3B3FEB9B3EA}"/>
              </a:ext>
            </a:extLst>
          </p:cNvPr>
          <p:cNvSpPr/>
          <p:nvPr/>
        </p:nvSpPr>
        <p:spPr>
          <a:xfrm>
            <a:off x="803178" y="2044957"/>
            <a:ext cx="3235422" cy="3235422"/>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1E3E5240-BB89-4CBF-9275-C0EBC5BD1F38}"/>
              </a:ext>
            </a:extLst>
          </p:cNvPr>
          <p:cNvSpPr/>
          <p:nvPr/>
        </p:nvSpPr>
        <p:spPr>
          <a:xfrm flipH="1">
            <a:off x="359400" y="360000"/>
            <a:ext cx="11473200" cy="613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C983C08E-12DC-41BA-86A1-C0F1603A1892}"/>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0" name="矩形 9">
            <a:extLst>
              <a:ext uri="{FF2B5EF4-FFF2-40B4-BE49-F238E27FC236}">
                <a16:creationId xmlns:a16="http://schemas.microsoft.com/office/drawing/2014/main" id="{AF46A693-41BF-4281-AA82-706A5D5B5BC0}"/>
              </a:ext>
            </a:extLst>
          </p:cNvPr>
          <p:cNvSpPr/>
          <p:nvPr/>
        </p:nvSpPr>
        <p:spPr>
          <a:xfrm>
            <a:off x="1157512" y="548388"/>
            <a:ext cx="5234517" cy="769441"/>
          </a:xfrm>
          <a:prstGeom prst="rect">
            <a:avLst/>
          </a:prstGeom>
        </p:spPr>
        <p:txBody>
          <a:bodyPr wrap="square">
            <a:spAutoFit/>
          </a:bodyPr>
          <a:lstStyle/>
          <a:p>
            <a:r>
              <a:rPr lang="en-US" altLang="zh-TW" sz="4400" dirty="0">
                <a:solidFill>
                  <a:schemeClr val="bg1"/>
                </a:solidFill>
              </a:rPr>
              <a:t>Morph Template 42</a:t>
            </a:r>
            <a:endParaRPr lang="zh-TW" altLang="en-US" sz="4400" dirty="0"/>
          </a:p>
        </p:txBody>
      </p:sp>
      <p:sp>
        <p:nvSpPr>
          <p:cNvPr id="29" name="矩形 28">
            <a:extLst>
              <a:ext uri="{FF2B5EF4-FFF2-40B4-BE49-F238E27FC236}">
                <a16:creationId xmlns:a16="http://schemas.microsoft.com/office/drawing/2014/main" id="{FEF9AB76-B046-4B5E-8CDE-055519BBF245}"/>
              </a:ext>
            </a:extLst>
          </p:cNvPr>
          <p:cNvSpPr/>
          <p:nvPr/>
        </p:nvSpPr>
        <p:spPr>
          <a:xfrm>
            <a:off x="5646828" y="1817717"/>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a16="http://schemas.microsoft.com/office/drawing/2014/main" id="{5ACF1B65-F0CB-489A-9560-07B715F268C1}"/>
              </a:ext>
            </a:extLst>
          </p:cNvPr>
          <p:cNvSpPr txBox="1"/>
          <p:nvPr/>
        </p:nvSpPr>
        <p:spPr>
          <a:xfrm>
            <a:off x="6721320" y="1862668"/>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1" name="矩形 30">
            <a:extLst>
              <a:ext uri="{FF2B5EF4-FFF2-40B4-BE49-F238E27FC236}">
                <a16:creationId xmlns:a16="http://schemas.microsoft.com/office/drawing/2014/main" id="{693796C5-1CDD-4A5F-B409-8945662F9037}"/>
              </a:ext>
            </a:extLst>
          </p:cNvPr>
          <p:cNvSpPr/>
          <p:nvPr/>
        </p:nvSpPr>
        <p:spPr>
          <a:xfrm>
            <a:off x="5646828" y="3354043"/>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文字方塊 31">
            <a:extLst>
              <a:ext uri="{FF2B5EF4-FFF2-40B4-BE49-F238E27FC236}">
                <a16:creationId xmlns:a16="http://schemas.microsoft.com/office/drawing/2014/main" id="{CB6E4C74-B976-4D42-BF6D-EFD0150F6D6B}"/>
              </a:ext>
            </a:extLst>
          </p:cNvPr>
          <p:cNvSpPr txBox="1"/>
          <p:nvPr/>
        </p:nvSpPr>
        <p:spPr>
          <a:xfrm>
            <a:off x="6721320" y="3398994"/>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3" name="矩形 32">
            <a:extLst>
              <a:ext uri="{FF2B5EF4-FFF2-40B4-BE49-F238E27FC236}">
                <a16:creationId xmlns:a16="http://schemas.microsoft.com/office/drawing/2014/main" id="{8B022D31-10A9-4BA4-8B7D-2781DD057B9E}"/>
              </a:ext>
            </a:extLst>
          </p:cNvPr>
          <p:cNvSpPr/>
          <p:nvPr/>
        </p:nvSpPr>
        <p:spPr>
          <a:xfrm>
            <a:off x="5646828" y="4890369"/>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a:extLst>
              <a:ext uri="{FF2B5EF4-FFF2-40B4-BE49-F238E27FC236}">
                <a16:creationId xmlns:a16="http://schemas.microsoft.com/office/drawing/2014/main" id="{AA515503-F37C-49C3-8920-295EA9966A39}"/>
              </a:ext>
            </a:extLst>
          </p:cNvPr>
          <p:cNvSpPr txBox="1"/>
          <p:nvPr/>
        </p:nvSpPr>
        <p:spPr>
          <a:xfrm>
            <a:off x="6721320" y="4935320"/>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5" name="手繪多邊形: 圖案 34">
            <a:extLst>
              <a:ext uri="{FF2B5EF4-FFF2-40B4-BE49-F238E27FC236}">
                <a16:creationId xmlns:a16="http://schemas.microsoft.com/office/drawing/2014/main" id="{57D8B06F-1297-4B54-B94B-4B63F57A2FBA}"/>
              </a:ext>
            </a:extLst>
          </p:cNvPr>
          <p:cNvSpPr/>
          <p:nvPr/>
        </p:nvSpPr>
        <p:spPr>
          <a:xfrm>
            <a:off x="5771180" y="5013880"/>
            <a:ext cx="549408" cy="55904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36" name="群組 35">
            <a:extLst>
              <a:ext uri="{FF2B5EF4-FFF2-40B4-BE49-F238E27FC236}">
                <a16:creationId xmlns:a16="http://schemas.microsoft.com/office/drawing/2014/main" id="{92090168-24B2-4F03-8969-3527FBA6588A}"/>
              </a:ext>
            </a:extLst>
          </p:cNvPr>
          <p:cNvGrpSpPr/>
          <p:nvPr/>
        </p:nvGrpSpPr>
        <p:grpSpPr>
          <a:xfrm>
            <a:off x="5739749" y="3437182"/>
            <a:ext cx="611744" cy="611744"/>
            <a:chOff x="6096436" y="1162271"/>
            <a:chExt cx="1242976" cy="1242976"/>
          </a:xfrm>
        </p:grpSpPr>
        <p:sp>
          <p:nvSpPr>
            <p:cNvPr id="37" name="手繪多邊形: 圖案 36">
              <a:extLst>
                <a:ext uri="{FF2B5EF4-FFF2-40B4-BE49-F238E27FC236}">
                  <a16:creationId xmlns:a16="http://schemas.microsoft.com/office/drawing/2014/main" id="{0B028DCF-289D-4BEA-AB49-BD4348A31CD6}"/>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8" name="手繪多邊形: 圖案 37">
              <a:extLst>
                <a:ext uri="{FF2B5EF4-FFF2-40B4-BE49-F238E27FC236}">
                  <a16:creationId xmlns:a16="http://schemas.microsoft.com/office/drawing/2014/main" id="{D511D8A8-EA3E-468C-A6A3-B7687F6C653F}"/>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39" name="群組 38">
            <a:extLst>
              <a:ext uri="{FF2B5EF4-FFF2-40B4-BE49-F238E27FC236}">
                <a16:creationId xmlns:a16="http://schemas.microsoft.com/office/drawing/2014/main" id="{843E2412-1C0C-4E07-AA52-A1559E213CF1}"/>
              </a:ext>
            </a:extLst>
          </p:cNvPr>
          <p:cNvGrpSpPr/>
          <p:nvPr/>
        </p:nvGrpSpPr>
        <p:grpSpPr>
          <a:xfrm>
            <a:off x="5746103" y="1924309"/>
            <a:ext cx="580902" cy="591092"/>
            <a:chOff x="5939597" y="1796438"/>
            <a:chExt cx="542925" cy="552450"/>
          </a:xfrm>
          <a:solidFill>
            <a:schemeClr val="bg1"/>
          </a:solidFill>
        </p:grpSpPr>
        <p:sp>
          <p:nvSpPr>
            <p:cNvPr id="40" name="手繪多邊形: 圖案 39">
              <a:extLst>
                <a:ext uri="{FF2B5EF4-FFF2-40B4-BE49-F238E27FC236}">
                  <a16:creationId xmlns:a16="http://schemas.microsoft.com/office/drawing/2014/main" id="{65AB8EC1-7E8A-410C-93B2-956C10D6BFD1}"/>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41" name="手繪多邊形: 圖案 40">
              <a:extLst>
                <a:ext uri="{FF2B5EF4-FFF2-40B4-BE49-F238E27FC236}">
                  <a16:creationId xmlns:a16="http://schemas.microsoft.com/office/drawing/2014/main" id="{17B81731-6DF4-401E-981E-6FE24C16E013}"/>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42" name="手繪多邊形: 圖案 41">
              <a:extLst>
                <a:ext uri="{FF2B5EF4-FFF2-40B4-BE49-F238E27FC236}">
                  <a16:creationId xmlns:a16="http://schemas.microsoft.com/office/drawing/2014/main" id="{77309AA7-2CF6-497F-81C9-788A3AC22D8A}"/>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sp>
        <p:nvSpPr>
          <p:cNvPr id="43" name="橢圓 42">
            <a:extLst>
              <a:ext uri="{FF2B5EF4-FFF2-40B4-BE49-F238E27FC236}">
                <a16:creationId xmlns:a16="http://schemas.microsoft.com/office/drawing/2014/main" id="{1D5ADF46-A013-42A5-B939-BED796533229}"/>
              </a:ext>
            </a:extLst>
          </p:cNvPr>
          <p:cNvSpPr/>
          <p:nvPr/>
        </p:nvSpPr>
        <p:spPr>
          <a:xfrm>
            <a:off x="1292289" y="2534068"/>
            <a:ext cx="2257200" cy="2257200"/>
          </a:xfrm>
          <a:prstGeom prst="ellipse">
            <a:avLst/>
          </a:prstGeom>
          <a:blipFill>
            <a:blip r:embed="rId2"/>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5967F68E-4495-4161-886C-8D1D16ADBBD1}"/>
              </a:ext>
            </a:extLst>
          </p:cNvPr>
          <p:cNvSpPr/>
          <p:nvPr/>
        </p:nvSpPr>
        <p:spPr>
          <a:xfrm>
            <a:off x="3439243" y="3873616"/>
            <a:ext cx="1027572" cy="77049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95696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DD0FB64-EABB-4E0A-B4C2-D3F6A46A8FAF}"/>
              </a:ext>
            </a:extLst>
          </p:cNvPr>
          <p:cNvSpPr/>
          <p:nvPr/>
        </p:nvSpPr>
        <p:spPr>
          <a:xfrm>
            <a:off x="903111" y="1783645"/>
            <a:ext cx="3747911" cy="3747911"/>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8E7D2B0A-9983-42FA-BD7A-3956B12BFCBB}"/>
              </a:ext>
            </a:extLst>
          </p:cNvPr>
          <p:cNvSpPr/>
          <p:nvPr/>
        </p:nvSpPr>
        <p:spPr>
          <a:xfrm flipH="1">
            <a:off x="903111" y="1783645"/>
            <a:ext cx="3747911" cy="37479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圓角 6">
            <a:extLst>
              <a:ext uri="{FF2B5EF4-FFF2-40B4-BE49-F238E27FC236}">
                <a16:creationId xmlns:a16="http://schemas.microsoft.com/office/drawing/2014/main" id="{DB7E2AAD-B4D0-450D-A999-C675E69484FA}"/>
              </a:ext>
            </a:extLst>
          </p:cNvPr>
          <p:cNvSpPr/>
          <p:nvPr/>
        </p:nvSpPr>
        <p:spPr>
          <a:xfrm>
            <a:off x="620889" y="7054106"/>
            <a:ext cx="3600000" cy="3600000"/>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EFD089BB-AD02-45C5-A911-21CE3968E54E}"/>
              </a:ext>
            </a:extLst>
          </p:cNvPr>
          <p:cNvSpPr/>
          <p:nvPr/>
        </p:nvSpPr>
        <p:spPr>
          <a:xfrm>
            <a:off x="-2554989" y="2403379"/>
            <a:ext cx="2518578" cy="2518578"/>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id="{65871FB1-249A-4111-8A6D-322A5DE4DB0F}"/>
              </a:ext>
            </a:extLst>
          </p:cNvPr>
          <p:cNvSpPr/>
          <p:nvPr/>
        </p:nvSpPr>
        <p:spPr>
          <a:xfrm>
            <a:off x="980978" y="-2998172"/>
            <a:ext cx="2879822" cy="2879822"/>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B7430730-6A1A-4B07-B97B-49D88347AF77}"/>
              </a:ext>
            </a:extLst>
          </p:cNvPr>
          <p:cNvSpPr/>
          <p:nvPr/>
        </p:nvSpPr>
        <p:spPr>
          <a:xfrm>
            <a:off x="12277432" y="2044957"/>
            <a:ext cx="3235422" cy="3235422"/>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97BCFB48-0D8E-494A-BE24-5A630C3E2339}"/>
              </a:ext>
            </a:extLst>
          </p:cNvPr>
          <p:cNvSpPr/>
          <p:nvPr/>
        </p:nvSpPr>
        <p:spPr>
          <a:xfrm rot="10800000">
            <a:off x="359400" y="360000"/>
            <a:ext cx="11473200" cy="6138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a:extLst>
              <a:ext uri="{FF2B5EF4-FFF2-40B4-BE49-F238E27FC236}">
                <a16:creationId xmlns:a16="http://schemas.microsoft.com/office/drawing/2014/main" id="{85E1D85A-5060-4CA5-9010-392F8C969548}"/>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2" name="矩形 11">
            <a:extLst>
              <a:ext uri="{FF2B5EF4-FFF2-40B4-BE49-F238E27FC236}">
                <a16:creationId xmlns:a16="http://schemas.microsoft.com/office/drawing/2014/main" id="{C226E5BF-A72B-478B-BDAA-77956534458A}"/>
              </a:ext>
            </a:extLst>
          </p:cNvPr>
          <p:cNvSpPr/>
          <p:nvPr/>
        </p:nvSpPr>
        <p:spPr>
          <a:xfrm>
            <a:off x="1157512" y="548388"/>
            <a:ext cx="5234517" cy="769441"/>
          </a:xfrm>
          <a:prstGeom prst="rect">
            <a:avLst/>
          </a:prstGeom>
        </p:spPr>
        <p:txBody>
          <a:bodyPr wrap="square">
            <a:spAutoFit/>
          </a:bodyPr>
          <a:lstStyle/>
          <a:p>
            <a:r>
              <a:rPr lang="en-US" altLang="zh-TW" sz="4400" dirty="0">
                <a:solidFill>
                  <a:schemeClr val="bg1"/>
                </a:solidFill>
              </a:rPr>
              <a:t>Morph Template 43</a:t>
            </a:r>
            <a:endParaRPr lang="zh-TW" altLang="en-US" sz="4400" dirty="0"/>
          </a:p>
        </p:txBody>
      </p:sp>
      <p:sp>
        <p:nvSpPr>
          <p:cNvPr id="14" name="矩形 13">
            <a:extLst>
              <a:ext uri="{FF2B5EF4-FFF2-40B4-BE49-F238E27FC236}">
                <a16:creationId xmlns:a16="http://schemas.microsoft.com/office/drawing/2014/main" id="{B903210C-5590-428D-91A5-35F71257A860}"/>
              </a:ext>
            </a:extLst>
          </p:cNvPr>
          <p:cNvSpPr/>
          <p:nvPr/>
        </p:nvSpPr>
        <p:spPr>
          <a:xfrm>
            <a:off x="1514029" y="2430061"/>
            <a:ext cx="4878000" cy="3657600"/>
          </a:xfrm>
          <a:prstGeom prst="rect">
            <a:avLst/>
          </a:prstGeom>
          <a:blipFill>
            <a:blip r:embed="rId2"/>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17D9E61D-E6DD-4EDD-99A5-0981725A519B}"/>
              </a:ext>
            </a:extLst>
          </p:cNvPr>
          <p:cNvSpPr/>
          <p:nvPr/>
        </p:nvSpPr>
        <p:spPr>
          <a:xfrm>
            <a:off x="6876535" y="1547083"/>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5764AD11-43A6-4062-A76E-03E8CD7CA07C}"/>
              </a:ext>
            </a:extLst>
          </p:cNvPr>
          <p:cNvSpPr txBox="1"/>
          <p:nvPr/>
        </p:nvSpPr>
        <p:spPr>
          <a:xfrm>
            <a:off x="7951027" y="1592034"/>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7" name="矩形 16">
            <a:extLst>
              <a:ext uri="{FF2B5EF4-FFF2-40B4-BE49-F238E27FC236}">
                <a16:creationId xmlns:a16="http://schemas.microsoft.com/office/drawing/2014/main" id="{63C2213F-BE9A-4A7E-A088-1E72063DCD94}"/>
              </a:ext>
            </a:extLst>
          </p:cNvPr>
          <p:cNvSpPr/>
          <p:nvPr/>
        </p:nvSpPr>
        <p:spPr>
          <a:xfrm>
            <a:off x="6876535" y="3083409"/>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96E99CC5-DDC7-4B31-BAF9-5324BEDF975A}"/>
              </a:ext>
            </a:extLst>
          </p:cNvPr>
          <p:cNvSpPr txBox="1"/>
          <p:nvPr/>
        </p:nvSpPr>
        <p:spPr>
          <a:xfrm>
            <a:off x="7951027" y="3128360"/>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9" name="矩形 18">
            <a:extLst>
              <a:ext uri="{FF2B5EF4-FFF2-40B4-BE49-F238E27FC236}">
                <a16:creationId xmlns:a16="http://schemas.microsoft.com/office/drawing/2014/main" id="{23D84F87-AC0A-4BF0-8EB2-BC7ED44A5817}"/>
              </a:ext>
            </a:extLst>
          </p:cNvPr>
          <p:cNvSpPr/>
          <p:nvPr/>
        </p:nvSpPr>
        <p:spPr>
          <a:xfrm>
            <a:off x="6876535" y="4619735"/>
            <a:ext cx="828566" cy="82856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4F7F6EDC-AC24-41FC-86F5-37B2404B88B1}"/>
              </a:ext>
            </a:extLst>
          </p:cNvPr>
          <p:cNvSpPr txBox="1"/>
          <p:nvPr/>
        </p:nvSpPr>
        <p:spPr>
          <a:xfrm>
            <a:off x="7951027" y="4664686"/>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21" name="群組 20">
            <a:extLst>
              <a:ext uri="{FF2B5EF4-FFF2-40B4-BE49-F238E27FC236}">
                <a16:creationId xmlns:a16="http://schemas.microsoft.com/office/drawing/2014/main" id="{397EBA5A-5E6D-41BE-BD8D-C8B00D399F10}"/>
              </a:ext>
            </a:extLst>
          </p:cNvPr>
          <p:cNvGrpSpPr/>
          <p:nvPr/>
        </p:nvGrpSpPr>
        <p:grpSpPr>
          <a:xfrm>
            <a:off x="7028799" y="1764228"/>
            <a:ext cx="524038" cy="394276"/>
            <a:chOff x="9889066" y="1357114"/>
            <a:chExt cx="1556812" cy="1171316"/>
          </a:xfrm>
          <a:solidFill>
            <a:schemeClr val="bg1"/>
          </a:solidFill>
        </p:grpSpPr>
        <p:sp>
          <p:nvSpPr>
            <p:cNvPr id="22" name="手繪多邊形: 圖案 21">
              <a:extLst>
                <a:ext uri="{FF2B5EF4-FFF2-40B4-BE49-F238E27FC236}">
                  <a16:creationId xmlns:a16="http://schemas.microsoft.com/office/drawing/2014/main" id="{2882E7A1-4758-4EE0-B407-C76AABC96F86}"/>
                </a:ext>
              </a:extLst>
            </p:cNvPr>
            <p:cNvSpPr/>
            <p:nvPr/>
          </p:nvSpPr>
          <p:spPr>
            <a:xfrm>
              <a:off x="10488636"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4"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2E25235B-D98E-49D4-9654-D579C5B69286}"/>
                </a:ext>
              </a:extLst>
            </p:cNvPr>
            <p:cNvSpPr/>
            <p:nvPr/>
          </p:nvSpPr>
          <p:spPr>
            <a:xfrm>
              <a:off x="10742733"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3"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24" name="手繪多邊形: 圖案 23">
              <a:extLst>
                <a:ext uri="{FF2B5EF4-FFF2-40B4-BE49-F238E27FC236}">
                  <a16:creationId xmlns:a16="http://schemas.microsoft.com/office/drawing/2014/main" id="{41DCADA1-C346-4BE7-9839-E85ECE5DAD1F}"/>
                </a:ext>
              </a:extLst>
            </p:cNvPr>
            <p:cNvSpPr/>
            <p:nvPr/>
          </p:nvSpPr>
          <p:spPr>
            <a:xfrm>
              <a:off x="9889066" y="1357114"/>
              <a:ext cx="1556812" cy="1171316"/>
            </a:xfrm>
            <a:custGeom>
              <a:avLst/>
              <a:gdLst>
                <a:gd name="connsiteX0" fmla="*/ 1522216 w 1556812"/>
                <a:gd name="connsiteY0" fmla="*/ 0 h 1171315"/>
                <a:gd name="connsiteX1" fmla="*/ 34596 w 1556812"/>
                <a:gd name="connsiteY1" fmla="*/ 0 h 1171315"/>
                <a:gd name="connsiteX2" fmla="*/ 0 w 1556812"/>
                <a:gd name="connsiteY2" fmla="*/ 34596 h 1171315"/>
                <a:gd name="connsiteX3" fmla="*/ 0 w 1556812"/>
                <a:gd name="connsiteY3" fmla="*/ 1137723 h 1171315"/>
                <a:gd name="connsiteX4" fmla="*/ 34596 w 1556812"/>
                <a:gd name="connsiteY4" fmla="*/ 1172319 h 1171315"/>
                <a:gd name="connsiteX5" fmla="*/ 69192 w 1556812"/>
                <a:gd name="connsiteY5" fmla="*/ 1137723 h 1171315"/>
                <a:gd name="connsiteX6" fmla="*/ 69192 w 1556812"/>
                <a:gd name="connsiteY6" fmla="*/ 505455 h 1171315"/>
                <a:gd name="connsiteX7" fmla="*/ 1487620 w 1556812"/>
                <a:gd name="connsiteY7" fmla="*/ 505455 h 1171315"/>
                <a:gd name="connsiteX8" fmla="*/ 1487620 w 1556812"/>
                <a:gd name="connsiteY8" fmla="*/ 1137728 h 1171315"/>
                <a:gd name="connsiteX9" fmla="*/ 1522216 w 1556812"/>
                <a:gd name="connsiteY9" fmla="*/ 1172324 h 1171315"/>
                <a:gd name="connsiteX10" fmla="*/ 1556812 w 1556812"/>
                <a:gd name="connsiteY10" fmla="*/ 1137728 h 1171315"/>
                <a:gd name="connsiteX11" fmla="*/ 1556812 w 1556812"/>
                <a:gd name="connsiteY11" fmla="*/ 34596 h 1171315"/>
                <a:gd name="connsiteX12" fmla="*/ 1522216 w 1556812"/>
                <a:gd name="connsiteY12" fmla="*/ 0 h 1171315"/>
                <a:gd name="connsiteX13" fmla="*/ 1487620 w 1556812"/>
                <a:gd name="connsiteY13" fmla="*/ 69192 h 1171315"/>
                <a:gd name="connsiteX14" fmla="*/ 1487620 w 1556812"/>
                <a:gd name="connsiteY14" fmla="*/ 154129 h 1171315"/>
                <a:gd name="connsiteX15" fmla="*/ 69192 w 1556812"/>
                <a:gd name="connsiteY15" fmla="*/ 154129 h 1171315"/>
                <a:gd name="connsiteX16" fmla="*/ 69192 w 1556812"/>
                <a:gd name="connsiteY16" fmla="*/ 69192 h 1171315"/>
                <a:gd name="connsiteX17" fmla="*/ 1487620 w 1556812"/>
                <a:gd name="connsiteY17" fmla="*/ 69192 h 1171315"/>
                <a:gd name="connsiteX18" fmla="*/ 69192 w 1556812"/>
                <a:gd name="connsiteY18" fmla="*/ 223321 h 1171315"/>
                <a:gd name="connsiteX19" fmla="*/ 732992 w 1556812"/>
                <a:gd name="connsiteY19" fmla="*/ 223321 h 1171315"/>
                <a:gd name="connsiteX20" fmla="*/ 732992 w 1556812"/>
                <a:gd name="connsiteY20" fmla="*/ 436263 h 1171315"/>
                <a:gd name="connsiteX21" fmla="*/ 69192 w 1556812"/>
                <a:gd name="connsiteY21" fmla="*/ 436263 h 1171315"/>
                <a:gd name="connsiteX22" fmla="*/ 69192 w 1556812"/>
                <a:gd name="connsiteY22" fmla="*/ 223321 h 1171315"/>
                <a:gd name="connsiteX23" fmla="*/ 802183 w 1556812"/>
                <a:gd name="connsiteY23" fmla="*/ 436263 h 1171315"/>
                <a:gd name="connsiteX24" fmla="*/ 802183 w 1556812"/>
                <a:gd name="connsiteY24" fmla="*/ 223321 h 1171315"/>
                <a:gd name="connsiteX25" fmla="*/ 1487620 w 1556812"/>
                <a:gd name="connsiteY25" fmla="*/ 223321 h 1171315"/>
                <a:gd name="connsiteX26" fmla="*/ 1487620 w 1556812"/>
                <a:gd name="connsiteY26" fmla="*/ 436263 h 1171315"/>
                <a:gd name="connsiteX27" fmla="*/ 802183 w 1556812"/>
                <a:gd name="connsiteY27" fmla="*/ 436263 h 1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6812" h="1171315">
                  <a:moveTo>
                    <a:pt x="1522216" y="0"/>
                  </a:moveTo>
                  <a:lnTo>
                    <a:pt x="34596" y="0"/>
                  </a:lnTo>
                  <a:cubicBezTo>
                    <a:pt x="15489" y="0"/>
                    <a:pt x="0" y="15489"/>
                    <a:pt x="0" y="34596"/>
                  </a:cubicBezTo>
                  <a:lnTo>
                    <a:pt x="0" y="1137723"/>
                  </a:lnTo>
                  <a:cubicBezTo>
                    <a:pt x="0" y="1156830"/>
                    <a:pt x="15489" y="1172319"/>
                    <a:pt x="34596" y="1172319"/>
                  </a:cubicBezTo>
                  <a:cubicBezTo>
                    <a:pt x="53703" y="1172319"/>
                    <a:pt x="69192" y="1156830"/>
                    <a:pt x="69192" y="1137723"/>
                  </a:cubicBezTo>
                  <a:lnTo>
                    <a:pt x="69192" y="505455"/>
                  </a:lnTo>
                  <a:lnTo>
                    <a:pt x="1487620" y="505455"/>
                  </a:lnTo>
                  <a:lnTo>
                    <a:pt x="1487620" y="1137728"/>
                  </a:lnTo>
                  <a:cubicBezTo>
                    <a:pt x="1487620" y="1156835"/>
                    <a:pt x="1503109" y="1172324"/>
                    <a:pt x="1522216" y="1172324"/>
                  </a:cubicBezTo>
                  <a:cubicBezTo>
                    <a:pt x="1541323" y="1172324"/>
                    <a:pt x="1556812" y="1156835"/>
                    <a:pt x="1556812" y="1137728"/>
                  </a:cubicBezTo>
                  <a:lnTo>
                    <a:pt x="1556812" y="34596"/>
                  </a:lnTo>
                  <a:cubicBezTo>
                    <a:pt x="1556812" y="15489"/>
                    <a:pt x="1541323" y="0"/>
                    <a:pt x="1522216" y="0"/>
                  </a:cubicBezTo>
                  <a:close/>
                  <a:moveTo>
                    <a:pt x="1487620" y="69192"/>
                  </a:moveTo>
                  <a:lnTo>
                    <a:pt x="1487620" y="154129"/>
                  </a:lnTo>
                  <a:lnTo>
                    <a:pt x="69192" y="154129"/>
                  </a:lnTo>
                  <a:lnTo>
                    <a:pt x="69192" y="69192"/>
                  </a:lnTo>
                  <a:lnTo>
                    <a:pt x="1487620" y="69192"/>
                  </a:lnTo>
                  <a:close/>
                  <a:moveTo>
                    <a:pt x="69192" y="223321"/>
                  </a:moveTo>
                  <a:lnTo>
                    <a:pt x="732992" y="223321"/>
                  </a:lnTo>
                  <a:lnTo>
                    <a:pt x="732992" y="436263"/>
                  </a:lnTo>
                  <a:lnTo>
                    <a:pt x="69192" y="436263"/>
                  </a:lnTo>
                  <a:lnTo>
                    <a:pt x="69192" y="223321"/>
                  </a:lnTo>
                  <a:close/>
                  <a:moveTo>
                    <a:pt x="802183" y="436263"/>
                  </a:moveTo>
                  <a:lnTo>
                    <a:pt x="802183" y="223321"/>
                  </a:lnTo>
                  <a:lnTo>
                    <a:pt x="1487620" y="223321"/>
                  </a:lnTo>
                  <a:lnTo>
                    <a:pt x="1487620" y="436263"/>
                  </a:lnTo>
                  <a:lnTo>
                    <a:pt x="802183" y="436263"/>
                  </a:lnTo>
                  <a:close/>
                </a:path>
              </a:pathLst>
            </a:custGeom>
            <a:grpFill/>
            <a:ln w="4929" cap="flat">
              <a:noFill/>
              <a:prstDash val="solid"/>
              <a:miter/>
            </a:ln>
          </p:spPr>
          <p:txBody>
            <a:bodyPr rtlCol="0" anchor="ctr"/>
            <a:lstStyle/>
            <a:p>
              <a:endParaRPr lang="zh-TW" altLang="en-US"/>
            </a:p>
          </p:txBody>
        </p:sp>
      </p:grpSp>
      <p:grpSp>
        <p:nvGrpSpPr>
          <p:cNvPr id="25" name="群組 24">
            <a:extLst>
              <a:ext uri="{FF2B5EF4-FFF2-40B4-BE49-F238E27FC236}">
                <a16:creationId xmlns:a16="http://schemas.microsoft.com/office/drawing/2014/main" id="{BE77B1B6-77E5-476A-A3E6-10ADA470181A}"/>
              </a:ext>
            </a:extLst>
          </p:cNvPr>
          <p:cNvGrpSpPr/>
          <p:nvPr/>
        </p:nvGrpSpPr>
        <p:grpSpPr>
          <a:xfrm>
            <a:off x="7014593" y="3278617"/>
            <a:ext cx="552450" cy="438150"/>
            <a:chOff x="5317772" y="5103680"/>
            <a:chExt cx="552450" cy="438150"/>
          </a:xfrm>
          <a:solidFill>
            <a:schemeClr val="bg1"/>
          </a:solidFill>
        </p:grpSpPr>
        <p:sp>
          <p:nvSpPr>
            <p:cNvPr id="26" name="手繪多邊形: 圖案 25">
              <a:extLst>
                <a:ext uri="{FF2B5EF4-FFF2-40B4-BE49-F238E27FC236}">
                  <a16:creationId xmlns:a16="http://schemas.microsoft.com/office/drawing/2014/main" id="{5E5EB421-37F9-4BD3-9323-CC52B00CE34C}"/>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27" name="手繪多邊形: 圖案 26">
              <a:extLst>
                <a:ext uri="{FF2B5EF4-FFF2-40B4-BE49-F238E27FC236}">
                  <a16:creationId xmlns:a16="http://schemas.microsoft.com/office/drawing/2014/main" id="{77F54193-7A67-4E27-AED5-32AA88A72208}"/>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28" name="手繪多邊形: 圖案 27">
              <a:extLst>
                <a:ext uri="{FF2B5EF4-FFF2-40B4-BE49-F238E27FC236}">
                  <a16:creationId xmlns:a16="http://schemas.microsoft.com/office/drawing/2014/main" id="{CE4B3F51-A453-4C5F-85A3-8291616338F3}"/>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grpSp>
        <p:nvGrpSpPr>
          <p:cNvPr id="29" name="群組 28">
            <a:extLst>
              <a:ext uri="{FF2B5EF4-FFF2-40B4-BE49-F238E27FC236}">
                <a16:creationId xmlns:a16="http://schemas.microsoft.com/office/drawing/2014/main" id="{C28D8989-05B8-4AA7-84A2-76A78108FE79}"/>
              </a:ext>
            </a:extLst>
          </p:cNvPr>
          <p:cNvGrpSpPr/>
          <p:nvPr/>
        </p:nvGrpSpPr>
        <p:grpSpPr>
          <a:xfrm>
            <a:off x="6978635" y="4749334"/>
            <a:ext cx="639438" cy="539478"/>
            <a:chOff x="326187" y="2753138"/>
            <a:chExt cx="1900719" cy="1603595"/>
          </a:xfrm>
          <a:solidFill>
            <a:schemeClr val="bg1"/>
          </a:solidFill>
        </p:grpSpPr>
        <p:sp>
          <p:nvSpPr>
            <p:cNvPr id="30" name="手繪多邊形: 圖案 29">
              <a:extLst>
                <a:ext uri="{FF2B5EF4-FFF2-40B4-BE49-F238E27FC236}">
                  <a16:creationId xmlns:a16="http://schemas.microsoft.com/office/drawing/2014/main" id="{C5ED3440-4044-40B1-A8DA-9102569FA3AB}"/>
                </a:ext>
              </a:extLst>
            </p:cNvPr>
            <p:cNvSpPr/>
            <p:nvPr/>
          </p:nvSpPr>
          <p:spPr>
            <a:xfrm>
              <a:off x="1724417" y="2927916"/>
              <a:ext cx="104867" cy="104867"/>
            </a:xfrm>
            <a:custGeom>
              <a:avLst/>
              <a:gdLst>
                <a:gd name="connsiteX0" fmla="*/ 104867 w 104867"/>
                <a:gd name="connsiteY0" fmla="*/ 52434 h 104867"/>
                <a:gd name="connsiteX1" fmla="*/ 52434 w 104867"/>
                <a:gd name="connsiteY1" fmla="*/ 104867 h 104867"/>
                <a:gd name="connsiteX2" fmla="*/ 0 w 104867"/>
                <a:gd name="connsiteY2" fmla="*/ 52434 h 104867"/>
                <a:gd name="connsiteX3" fmla="*/ 52434 w 104867"/>
                <a:gd name="connsiteY3" fmla="*/ 0 h 104867"/>
                <a:gd name="connsiteX4" fmla="*/ 104867 w 104867"/>
                <a:gd name="connsiteY4" fmla="*/ 52434 h 104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7" h="104867">
                  <a:moveTo>
                    <a:pt x="104867" y="52434"/>
                  </a:moveTo>
                  <a:cubicBezTo>
                    <a:pt x="104867" y="81392"/>
                    <a:pt x="81392" y="104867"/>
                    <a:pt x="52434" y="104867"/>
                  </a:cubicBezTo>
                  <a:cubicBezTo>
                    <a:pt x="23475" y="104867"/>
                    <a:pt x="0" y="81392"/>
                    <a:pt x="0" y="52434"/>
                  </a:cubicBezTo>
                  <a:cubicBezTo>
                    <a:pt x="0" y="23475"/>
                    <a:pt x="23475" y="0"/>
                    <a:pt x="52434" y="0"/>
                  </a:cubicBezTo>
                  <a:cubicBezTo>
                    <a:pt x="81392" y="0"/>
                    <a:pt x="104867" y="23475"/>
                    <a:pt x="104867" y="52434"/>
                  </a:cubicBezTo>
                  <a:close/>
                </a:path>
              </a:pathLst>
            </a:custGeom>
            <a:grpFill/>
            <a:ln w="4369" cap="flat">
              <a:noFill/>
              <a:prstDash val="solid"/>
              <a:miter/>
            </a:ln>
          </p:spPr>
          <p:txBody>
            <a:bodyPr rtlCol="0" anchor="ctr"/>
            <a:lstStyle/>
            <a:p>
              <a:endParaRPr lang="zh-TW" altLang="en-US"/>
            </a:p>
          </p:txBody>
        </p:sp>
        <p:sp>
          <p:nvSpPr>
            <p:cNvPr id="31" name="手繪多邊形: 圖案 30">
              <a:extLst>
                <a:ext uri="{FF2B5EF4-FFF2-40B4-BE49-F238E27FC236}">
                  <a16:creationId xmlns:a16="http://schemas.microsoft.com/office/drawing/2014/main" id="{166D31DB-A16E-42F5-BD86-57A5E3CAB5D9}"/>
                </a:ext>
              </a:extLst>
            </p:cNvPr>
            <p:cNvSpPr/>
            <p:nvPr/>
          </p:nvSpPr>
          <p:spPr>
            <a:xfrm>
              <a:off x="326187" y="2753138"/>
              <a:ext cx="1900719" cy="1603595"/>
            </a:xfrm>
            <a:custGeom>
              <a:avLst/>
              <a:gdLst>
                <a:gd name="connsiteX0" fmla="*/ 1834049 w 1900718"/>
                <a:gd name="connsiteY0" fmla="*/ 209734 h 1603594"/>
                <a:gd name="connsiteX1" fmla="*/ 1616445 w 1900718"/>
                <a:gd name="connsiteY1" fmla="*/ 148304 h 1603594"/>
                <a:gd name="connsiteX2" fmla="*/ 1529567 w 1900718"/>
                <a:gd name="connsiteY2" fmla="*/ 61430 h 1603594"/>
                <a:gd name="connsiteX3" fmla="*/ 1381259 w 1900718"/>
                <a:gd name="connsiteY3" fmla="*/ 0 h 1603594"/>
                <a:gd name="connsiteX4" fmla="*/ 1137355 w 1900718"/>
                <a:gd name="connsiteY4" fmla="*/ 0 h 1603594"/>
                <a:gd name="connsiteX5" fmla="*/ 1135887 w 1900718"/>
                <a:gd name="connsiteY5" fmla="*/ 0 h 1603594"/>
                <a:gd name="connsiteX6" fmla="*/ 987242 w 1900718"/>
                <a:gd name="connsiteY6" fmla="*/ 61426 h 1603594"/>
                <a:gd name="connsiteX7" fmla="*/ 985962 w 1900718"/>
                <a:gd name="connsiteY7" fmla="*/ 62702 h 1603594"/>
                <a:gd name="connsiteX8" fmla="*/ 822312 w 1900718"/>
                <a:gd name="connsiteY8" fmla="*/ 226347 h 1603594"/>
                <a:gd name="connsiteX9" fmla="*/ 769026 w 1900718"/>
                <a:gd name="connsiteY9" fmla="*/ 354993 h 1603594"/>
                <a:gd name="connsiteX10" fmla="*/ 769026 w 1900718"/>
                <a:gd name="connsiteY10" fmla="*/ 409917 h 1603594"/>
                <a:gd name="connsiteX11" fmla="*/ 946470 w 1900718"/>
                <a:gd name="connsiteY11" fmla="*/ 626791 h 1603594"/>
                <a:gd name="connsiteX12" fmla="*/ 978761 w 1900718"/>
                <a:gd name="connsiteY12" fmla="*/ 629203 h 1603594"/>
                <a:gd name="connsiteX13" fmla="*/ 978761 w 1900718"/>
                <a:gd name="connsiteY13" fmla="*/ 643168 h 1603594"/>
                <a:gd name="connsiteX14" fmla="*/ 382980 w 1900718"/>
                <a:gd name="connsiteY14" fmla="*/ 1012157 h 1603594"/>
                <a:gd name="connsiteX15" fmla="*/ 279646 w 1900718"/>
                <a:gd name="connsiteY15" fmla="*/ 1258407 h 1603594"/>
                <a:gd name="connsiteX16" fmla="*/ 309581 w 1900718"/>
                <a:gd name="connsiteY16" fmla="*/ 1398758 h 1603594"/>
                <a:gd name="connsiteX17" fmla="*/ 104867 w 1900718"/>
                <a:gd name="connsiteY17" fmla="*/ 1398230 h 1603594"/>
                <a:gd name="connsiteX18" fmla="*/ 0 w 1900718"/>
                <a:gd name="connsiteY18" fmla="*/ 1503097 h 1603594"/>
                <a:gd name="connsiteX19" fmla="*/ 104867 w 1900718"/>
                <a:gd name="connsiteY19" fmla="*/ 1607964 h 1603594"/>
                <a:gd name="connsiteX20" fmla="*/ 977721 w 1900718"/>
                <a:gd name="connsiteY20" fmla="*/ 1607964 h 1603594"/>
                <a:gd name="connsiteX21" fmla="*/ 1040550 w 1900718"/>
                <a:gd name="connsiteY21" fmla="*/ 1506732 h 1603594"/>
                <a:gd name="connsiteX22" fmla="*/ 940170 w 1900718"/>
                <a:gd name="connsiteY22" fmla="*/ 1415454 h 1603594"/>
                <a:gd name="connsiteX23" fmla="*/ 1038365 w 1900718"/>
                <a:gd name="connsiteY23" fmla="*/ 1328283 h 1603594"/>
                <a:gd name="connsiteX24" fmla="*/ 1118584 w 1900718"/>
                <a:gd name="connsiteY24" fmla="*/ 1328283 h 1603594"/>
                <a:gd name="connsiteX25" fmla="*/ 1118584 w 1900718"/>
                <a:gd name="connsiteY25" fmla="*/ 1538053 h 1603594"/>
                <a:gd name="connsiteX26" fmla="*/ 1188495 w 1900718"/>
                <a:gd name="connsiteY26" fmla="*/ 1607964 h 1603594"/>
                <a:gd name="connsiteX27" fmla="*/ 1448597 w 1900718"/>
                <a:gd name="connsiteY27" fmla="*/ 1607964 h 1603594"/>
                <a:gd name="connsiteX28" fmla="*/ 1509787 w 1900718"/>
                <a:gd name="connsiteY28" fmla="*/ 1503198 h 1603594"/>
                <a:gd name="connsiteX29" fmla="*/ 1354207 w 1900718"/>
                <a:gd name="connsiteY29" fmla="*/ 1400838 h 1603594"/>
                <a:gd name="connsiteX30" fmla="*/ 1369754 w 1900718"/>
                <a:gd name="connsiteY30" fmla="*/ 1276457 h 1603594"/>
                <a:gd name="connsiteX31" fmla="*/ 1532757 w 1900718"/>
                <a:gd name="connsiteY31" fmla="*/ 1039938 h 1603594"/>
                <a:gd name="connsiteX32" fmla="*/ 1398225 w 1900718"/>
                <a:gd name="connsiteY32" fmla="*/ 700701 h 1603594"/>
                <a:gd name="connsiteX33" fmla="*/ 1398225 w 1900718"/>
                <a:gd name="connsiteY33" fmla="*/ 559288 h 1603594"/>
                <a:gd name="connsiteX34" fmla="*/ 1607960 w 1900718"/>
                <a:gd name="connsiteY34" fmla="*/ 559288 h 1603594"/>
                <a:gd name="connsiteX35" fmla="*/ 1819726 w 1900718"/>
                <a:gd name="connsiteY35" fmla="*/ 439381 h 1603594"/>
                <a:gd name="connsiteX36" fmla="*/ 1904061 w 1900718"/>
                <a:gd name="connsiteY36" fmla="*/ 279397 h 1603594"/>
                <a:gd name="connsiteX37" fmla="*/ 1834049 w 1900718"/>
                <a:gd name="connsiteY37" fmla="*/ 209734 h 1603594"/>
                <a:gd name="connsiteX38" fmla="*/ 978455 w 1900718"/>
                <a:gd name="connsiteY38" fmla="*/ 558545 h 1603594"/>
                <a:gd name="connsiteX39" fmla="*/ 838938 w 1900718"/>
                <a:gd name="connsiteY39" fmla="*/ 411696 h 1603594"/>
                <a:gd name="connsiteX40" fmla="*/ 838938 w 1900718"/>
                <a:gd name="connsiteY40" fmla="*/ 355011 h 1603594"/>
                <a:gd name="connsiteX41" fmla="*/ 871744 w 1900718"/>
                <a:gd name="connsiteY41" fmla="*/ 275788 h 1603594"/>
                <a:gd name="connsiteX42" fmla="*/ 1035394 w 1900718"/>
                <a:gd name="connsiteY42" fmla="*/ 112147 h 1603594"/>
                <a:gd name="connsiteX43" fmla="*/ 1118584 w 1900718"/>
                <a:gd name="connsiteY43" fmla="*/ 71677 h 1603594"/>
                <a:gd name="connsiteX44" fmla="*/ 1118584 w 1900718"/>
                <a:gd name="connsiteY44" fmla="*/ 419469 h 1603594"/>
                <a:gd name="connsiteX45" fmla="*/ 978455 w 1900718"/>
                <a:gd name="connsiteY45" fmla="*/ 558545 h 1603594"/>
                <a:gd name="connsiteX46" fmla="*/ 104867 w 1900718"/>
                <a:gd name="connsiteY46" fmla="*/ 1538053 h 1603594"/>
                <a:gd name="connsiteX47" fmla="*/ 69911 w 1900718"/>
                <a:gd name="connsiteY47" fmla="*/ 1503097 h 1603594"/>
                <a:gd name="connsiteX48" fmla="*/ 104679 w 1900718"/>
                <a:gd name="connsiteY48" fmla="*/ 1468141 h 1603594"/>
                <a:gd name="connsiteX49" fmla="*/ 351790 w 1900718"/>
                <a:gd name="connsiteY49" fmla="*/ 1468779 h 1603594"/>
                <a:gd name="connsiteX50" fmla="*/ 421549 w 1900718"/>
                <a:gd name="connsiteY50" fmla="*/ 1538053 h 1603594"/>
                <a:gd name="connsiteX51" fmla="*/ 104867 w 1900718"/>
                <a:gd name="connsiteY51" fmla="*/ 1538053 h 1603594"/>
                <a:gd name="connsiteX52" fmla="*/ 1759786 w 1900718"/>
                <a:gd name="connsiteY52" fmla="*/ 403416 h 1603594"/>
                <a:gd name="connsiteX53" fmla="*/ 1607964 w 1900718"/>
                <a:gd name="connsiteY53" fmla="*/ 489380 h 1603594"/>
                <a:gd name="connsiteX54" fmla="*/ 1429651 w 1900718"/>
                <a:gd name="connsiteY54" fmla="*/ 489380 h 1603594"/>
                <a:gd name="connsiteX55" fmla="*/ 1331220 w 1900718"/>
                <a:gd name="connsiteY55" fmla="*/ 419469 h 1603594"/>
                <a:gd name="connsiteX56" fmla="*/ 1258407 w 1900718"/>
                <a:gd name="connsiteY56" fmla="*/ 419469 h 1603594"/>
                <a:gd name="connsiteX57" fmla="*/ 1328318 w 1900718"/>
                <a:gd name="connsiteY57" fmla="*/ 526110 h 1603594"/>
                <a:gd name="connsiteX58" fmla="*/ 1328318 w 1900718"/>
                <a:gd name="connsiteY58" fmla="*/ 735499 h 1603594"/>
                <a:gd name="connsiteX59" fmla="*/ 1463855 w 1900718"/>
                <a:gd name="connsiteY59" fmla="*/ 1028114 h 1603594"/>
                <a:gd name="connsiteX60" fmla="*/ 1304557 w 1900718"/>
                <a:gd name="connsiteY60" fmla="*/ 1234449 h 1603594"/>
                <a:gd name="connsiteX61" fmla="*/ 1276156 w 1900718"/>
                <a:gd name="connsiteY61" fmla="*/ 1461578 h 1603594"/>
                <a:gd name="connsiteX62" fmla="*/ 1448597 w 1900718"/>
                <a:gd name="connsiteY62" fmla="*/ 1538057 h 1603594"/>
                <a:gd name="connsiteX63" fmla="*/ 1188495 w 1900718"/>
                <a:gd name="connsiteY63" fmla="*/ 1538057 h 1603594"/>
                <a:gd name="connsiteX64" fmla="*/ 1188495 w 1900718"/>
                <a:gd name="connsiteY64" fmla="*/ 1188500 h 1603594"/>
                <a:gd name="connsiteX65" fmla="*/ 1118584 w 1900718"/>
                <a:gd name="connsiteY65" fmla="*/ 1188500 h 1603594"/>
                <a:gd name="connsiteX66" fmla="*/ 1118584 w 1900718"/>
                <a:gd name="connsiteY66" fmla="*/ 1258376 h 1603594"/>
                <a:gd name="connsiteX67" fmla="*/ 1038365 w 1900718"/>
                <a:gd name="connsiteY67" fmla="*/ 1258376 h 1603594"/>
                <a:gd name="connsiteX68" fmla="*/ 977585 w 1900718"/>
                <a:gd name="connsiteY68" fmla="*/ 1272162 h 1603594"/>
                <a:gd name="connsiteX69" fmla="*/ 876354 w 1900718"/>
                <a:gd name="connsiteY69" fmla="*/ 1011226 h 1603594"/>
                <a:gd name="connsiteX70" fmla="*/ 826922 w 1900718"/>
                <a:gd name="connsiteY70" fmla="*/ 1060658 h 1603594"/>
                <a:gd name="connsiteX71" fmla="*/ 865155 w 1900718"/>
                <a:gd name="connsiteY71" fmla="*/ 1408612 h 1603594"/>
                <a:gd name="connsiteX72" fmla="*/ 844194 w 1900718"/>
                <a:gd name="connsiteY72" fmla="*/ 1450047 h 1603594"/>
                <a:gd name="connsiteX73" fmla="*/ 977717 w 1900718"/>
                <a:gd name="connsiteY73" fmla="*/ 1538057 h 1603594"/>
                <a:gd name="connsiteX74" fmla="*/ 628994 w 1900718"/>
                <a:gd name="connsiteY74" fmla="*/ 1538057 h 1603594"/>
                <a:gd name="connsiteX75" fmla="*/ 349929 w 1900718"/>
                <a:gd name="connsiteY75" fmla="*/ 1262178 h 1603594"/>
                <a:gd name="connsiteX76" fmla="*/ 463194 w 1900718"/>
                <a:gd name="connsiteY76" fmla="*/ 1034804 h 1603594"/>
                <a:gd name="connsiteX77" fmla="*/ 1048672 w 1900718"/>
                <a:gd name="connsiteY77" fmla="*/ 683568 h 1603594"/>
                <a:gd name="connsiteX78" fmla="*/ 1048620 w 1900718"/>
                <a:gd name="connsiteY78" fmla="*/ 616375 h 1603594"/>
                <a:gd name="connsiteX79" fmla="*/ 1188495 w 1900718"/>
                <a:gd name="connsiteY79" fmla="*/ 419469 h 1603594"/>
                <a:gd name="connsiteX80" fmla="*/ 1188495 w 1900718"/>
                <a:gd name="connsiteY80" fmla="*/ 69911 h 1603594"/>
                <a:gd name="connsiteX81" fmla="*/ 1381281 w 1900718"/>
                <a:gd name="connsiteY81" fmla="*/ 69911 h 1603594"/>
                <a:gd name="connsiteX82" fmla="*/ 1480140 w 1900718"/>
                <a:gd name="connsiteY82" fmla="*/ 110862 h 1603594"/>
                <a:gd name="connsiteX83" fmla="*/ 1567000 w 1900718"/>
                <a:gd name="connsiteY83" fmla="*/ 197732 h 1603594"/>
                <a:gd name="connsiteX84" fmla="*/ 1752122 w 1900718"/>
                <a:gd name="connsiteY84" fmla="*/ 278409 h 1603594"/>
                <a:gd name="connsiteX85" fmla="*/ 1799504 w 1900718"/>
                <a:gd name="connsiteY85" fmla="*/ 337218 h 1603594"/>
                <a:gd name="connsiteX86" fmla="*/ 1759786 w 1900718"/>
                <a:gd name="connsiteY86" fmla="*/ 403416 h 16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0718" h="1603594">
                  <a:moveTo>
                    <a:pt x="1834049" y="209734"/>
                  </a:moveTo>
                  <a:cubicBezTo>
                    <a:pt x="1753079" y="209734"/>
                    <a:pt x="1683573" y="215432"/>
                    <a:pt x="1616445" y="148304"/>
                  </a:cubicBezTo>
                  <a:lnTo>
                    <a:pt x="1529567" y="61430"/>
                  </a:lnTo>
                  <a:cubicBezTo>
                    <a:pt x="1490225" y="22096"/>
                    <a:pt x="1436891" y="0"/>
                    <a:pt x="1381259" y="0"/>
                  </a:cubicBezTo>
                  <a:lnTo>
                    <a:pt x="1137355" y="0"/>
                  </a:lnTo>
                  <a:lnTo>
                    <a:pt x="1135887" y="0"/>
                  </a:lnTo>
                  <a:cubicBezTo>
                    <a:pt x="1080159" y="0"/>
                    <a:pt x="1026720" y="22083"/>
                    <a:pt x="987242" y="61426"/>
                  </a:cubicBezTo>
                  <a:lnTo>
                    <a:pt x="985962" y="62702"/>
                  </a:lnTo>
                  <a:lnTo>
                    <a:pt x="822312" y="226347"/>
                  </a:lnTo>
                  <a:cubicBezTo>
                    <a:pt x="788191" y="260464"/>
                    <a:pt x="769026" y="306741"/>
                    <a:pt x="769026" y="354993"/>
                  </a:cubicBezTo>
                  <a:lnTo>
                    <a:pt x="769026" y="409917"/>
                  </a:lnTo>
                  <a:cubicBezTo>
                    <a:pt x="769026" y="509445"/>
                    <a:pt x="848018" y="612110"/>
                    <a:pt x="946470" y="626791"/>
                  </a:cubicBezTo>
                  <a:cubicBezTo>
                    <a:pt x="957394" y="628417"/>
                    <a:pt x="968165" y="629203"/>
                    <a:pt x="978761" y="629203"/>
                  </a:cubicBezTo>
                  <a:lnTo>
                    <a:pt x="978761" y="643168"/>
                  </a:lnTo>
                  <a:cubicBezTo>
                    <a:pt x="806473" y="742460"/>
                    <a:pt x="452974" y="942687"/>
                    <a:pt x="382980" y="1012157"/>
                  </a:cubicBezTo>
                  <a:cubicBezTo>
                    <a:pt x="324075" y="1071083"/>
                    <a:pt x="279646" y="1164245"/>
                    <a:pt x="279646" y="1258407"/>
                  </a:cubicBezTo>
                  <a:cubicBezTo>
                    <a:pt x="279646" y="1300437"/>
                    <a:pt x="285143" y="1343183"/>
                    <a:pt x="309581" y="1398758"/>
                  </a:cubicBezTo>
                  <a:lnTo>
                    <a:pt x="104867" y="1398230"/>
                  </a:lnTo>
                  <a:cubicBezTo>
                    <a:pt x="46954" y="1398230"/>
                    <a:pt x="0" y="1445184"/>
                    <a:pt x="0" y="1503097"/>
                  </a:cubicBezTo>
                  <a:cubicBezTo>
                    <a:pt x="0" y="1561010"/>
                    <a:pt x="46954" y="1607964"/>
                    <a:pt x="104867" y="1607964"/>
                  </a:cubicBezTo>
                  <a:lnTo>
                    <a:pt x="977721" y="1607964"/>
                  </a:lnTo>
                  <a:cubicBezTo>
                    <a:pt x="1029656" y="1607964"/>
                    <a:pt x="1065656" y="1552192"/>
                    <a:pt x="1040550" y="1506732"/>
                  </a:cubicBezTo>
                  <a:cubicBezTo>
                    <a:pt x="1018191" y="1466262"/>
                    <a:pt x="982859" y="1433981"/>
                    <a:pt x="940170" y="1415454"/>
                  </a:cubicBezTo>
                  <a:cubicBezTo>
                    <a:pt x="964184" y="1367757"/>
                    <a:pt x="978127" y="1328283"/>
                    <a:pt x="1038365" y="1328283"/>
                  </a:cubicBezTo>
                  <a:lnTo>
                    <a:pt x="1118584" y="1328283"/>
                  </a:lnTo>
                  <a:lnTo>
                    <a:pt x="1118584" y="1538053"/>
                  </a:lnTo>
                  <a:cubicBezTo>
                    <a:pt x="1118584" y="1576661"/>
                    <a:pt x="1149887" y="1607964"/>
                    <a:pt x="1188495" y="1607964"/>
                  </a:cubicBezTo>
                  <a:lnTo>
                    <a:pt x="1448597" y="1607964"/>
                  </a:lnTo>
                  <a:cubicBezTo>
                    <a:pt x="1502210" y="1607964"/>
                    <a:pt x="1536856" y="1549492"/>
                    <a:pt x="1509787" y="1503198"/>
                  </a:cubicBezTo>
                  <a:cubicBezTo>
                    <a:pt x="1477562" y="1448059"/>
                    <a:pt x="1420658" y="1409114"/>
                    <a:pt x="1354207" y="1400838"/>
                  </a:cubicBezTo>
                  <a:lnTo>
                    <a:pt x="1369754" y="1276457"/>
                  </a:lnTo>
                  <a:cubicBezTo>
                    <a:pt x="1453796" y="1224871"/>
                    <a:pt x="1515720" y="1139160"/>
                    <a:pt x="1532757" y="1039938"/>
                  </a:cubicBezTo>
                  <a:cubicBezTo>
                    <a:pt x="1556584" y="901098"/>
                    <a:pt x="1497478" y="775707"/>
                    <a:pt x="1398225" y="700701"/>
                  </a:cubicBezTo>
                  <a:lnTo>
                    <a:pt x="1398225" y="559288"/>
                  </a:lnTo>
                  <a:lnTo>
                    <a:pt x="1607960" y="559288"/>
                  </a:lnTo>
                  <a:cubicBezTo>
                    <a:pt x="1684871" y="559288"/>
                    <a:pt x="1780161" y="505329"/>
                    <a:pt x="1819726" y="439381"/>
                  </a:cubicBezTo>
                  <a:cubicBezTo>
                    <a:pt x="1836404" y="411600"/>
                    <a:pt x="1904232" y="310853"/>
                    <a:pt x="1904061" y="279397"/>
                  </a:cubicBezTo>
                  <a:cubicBezTo>
                    <a:pt x="1903873" y="243078"/>
                    <a:pt x="1874808" y="209734"/>
                    <a:pt x="1834049" y="209734"/>
                  </a:cubicBezTo>
                  <a:close/>
                  <a:moveTo>
                    <a:pt x="978455" y="558545"/>
                  </a:moveTo>
                  <a:cubicBezTo>
                    <a:pt x="892979" y="558545"/>
                    <a:pt x="838938" y="486138"/>
                    <a:pt x="838938" y="411696"/>
                  </a:cubicBezTo>
                  <a:lnTo>
                    <a:pt x="838938" y="355011"/>
                  </a:lnTo>
                  <a:cubicBezTo>
                    <a:pt x="838938" y="325949"/>
                    <a:pt x="850032" y="297491"/>
                    <a:pt x="871744" y="275788"/>
                  </a:cubicBezTo>
                  <a:lnTo>
                    <a:pt x="1035394" y="112147"/>
                  </a:lnTo>
                  <a:cubicBezTo>
                    <a:pt x="1057359" y="90186"/>
                    <a:pt x="1086840" y="75570"/>
                    <a:pt x="1118584" y="71677"/>
                  </a:cubicBezTo>
                  <a:lnTo>
                    <a:pt x="1118584" y="419469"/>
                  </a:lnTo>
                  <a:cubicBezTo>
                    <a:pt x="1118584" y="494252"/>
                    <a:pt x="1058364" y="558545"/>
                    <a:pt x="978455" y="558545"/>
                  </a:cubicBezTo>
                  <a:close/>
                  <a:moveTo>
                    <a:pt x="104867" y="1538053"/>
                  </a:moveTo>
                  <a:cubicBezTo>
                    <a:pt x="85598" y="1538053"/>
                    <a:pt x="69911" y="1522371"/>
                    <a:pt x="69911" y="1503097"/>
                  </a:cubicBezTo>
                  <a:cubicBezTo>
                    <a:pt x="69911" y="1483823"/>
                    <a:pt x="85598" y="1468141"/>
                    <a:pt x="104679" y="1468141"/>
                  </a:cubicBezTo>
                  <a:cubicBezTo>
                    <a:pt x="357855" y="1468797"/>
                    <a:pt x="295075" y="1468631"/>
                    <a:pt x="351790" y="1468779"/>
                  </a:cubicBezTo>
                  <a:cubicBezTo>
                    <a:pt x="377684" y="1502782"/>
                    <a:pt x="381896" y="1508533"/>
                    <a:pt x="421549" y="1538053"/>
                  </a:cubicBezTo>
                  <a:lnTo>
                    <a:pt x="104867" y="1538053"/>
                  </a:lnTo>
                  <a:close/>
                  <a:moveTo>
                    <a:pt x="1759786" y="403416"/>
                  </a:moveTo>
                  <a:cubicBezTo>
                    <a:pt x="1731415" y="450693"/>
                    <a:pt x="1663089" y="489380"/>
                    <a:pt x="1607964" y="489380"/>
                  </a:cubicBezTo>
                  <a:lnTo>
                    <a:pt x="1429651" y="489380"/>
                  </a:lnTo>
                  <a:cubicBezTo>
                    <a:pt x="1384147" y="489380"/>
                    <a:pt x="1345709" y="460070"/>
                    <a:pt x="1331220" y="419469"/>
                  </a:cubicBezTo>
                  <a:lnTo>
                    <a:pt x="1258407" y="419469"/>
                  </a:lnTo>
                  <a:cubicBezTo>
                    <a:pt x="1267351" y="463369"/>
                    <a:pt x="1293157" y="500863"/>
                    <a:pt x="1328318" y="526110"/>
                  </a:cubicBezTo>
                  <a:lnTo>
                    <a:pt x="1328318" y="735499"/>
                  </a:lnTo>
                  <a:cubicBezTo>
                    <a:pt x="1429021" y="811624"/>
                    <a:pt x="1486130" y="898332"/>
                    <a:pt x="1463855" y="1028114"/>
                  </a:cubicBezTo>
                  <a:cubicBezTo>
                    <a:pt x="1446158" y="1131168"/>
                    <a:pt x="1383819" y="1185795"/>
                    <a:pt x="1304557" y="1234449"/>
                  </a:cubicBezTo>
                  <a:cubicBezTo>
                    <a:pt x="1287761" y="1368815"/>
                    <a:pt x="1282675" y="1409446"/>
                    <a:pt x="1276156" y="1461578"/>
                  </a:cubicBezTo>
                  <a:cubicBezTo>
                    <a:pt x="1346666" y="1470357"/>
                    <a:pt x="1410176" y="1470492"/>
                    <a:pt x="1448597" y="1538057"/>
                  </a:cubicBezTo>
                  <a:cubicBezTo>
                    <a:pt x="1302407" y="1538057"/>
                    <a:pt x="1334357" y="1538057"/>
                    <a:pt x="1188495" y="1538057"/>
                  </a:cubicBezTo>
                  <a:cubicBezTo>
                    <a:pt x="1188495" y="1370453"/>
                    <a:pt x="1188495" y="1356943"/>
                    <a:pt x="1188495" y="1188500"/>
                  </a:cubicBezTo>
                  <a:lnTo>
                    <a:pt x="1118584" y="1188500"/>
                  </a:lnTo>
                  <a:lnTo>
                    <a:pt x="1118584" y="1258376"/>
                  </a:lnTo>
                  <a:cubicBezTo>
                    <a:pt x="1100066" y="1258376"/>
                    <a:pt x="1085332" y="1258376"/>
                    <a:pt x="1038365" y="1258376"/>
                  </a:cubicBezTo>
                  <a:cubicBezTo>
                    <a:pt x="1016788" y="1258376"/>
                    <a:pt x="996667" y="1264100"/>
                    <a:pt x="977585" y="1272162"/>
                  </a:cubicBezTo>
                  <a:cubicBezTo>
                    <a:pt x="981016" y="1177161"/>
                    <a:pt x="946641" y="1081522"/>
                    <a:pt x="876354" y="1011226"/>
                  </a:cubicBezTo>
                  <a:lnTo>
                    <a:pt x="826922" y="1060658"/>
                  </a:lnTo>
                  <a:cubicBezTo>
                    <a:pt x="930574" y="1164363"/>
                    <a:pt x="924230" y="1316066"/>
                    <a:pt x="865155" y="1408612"/>
                  </a:cubicBezTo>
                  <a:lnTo>
                    <a:pt x="844194" y="1450047"/>
                  </a:lnTo>
                  <a:cubicBezTo>
                    <a:pt x="898577" y="1473629"/>
                    <a:pt x="950700" y="1488354"/>
                    <a:pt x="977717" y="1538057"/>
                  </a:cubicBezTo>
                  <a:lnTo>
                    <a:pt x="628994" y="1538057"/>
                  </a:lnTo>
                  <a:cubicBezTo>
                    <a:pt x="474096" y="1537917"/>
                    <a:pt x="351768" y="1413152"/>
                    <a:pt x="349929" y="1262178"/>
                  </a:cubicBezTo>
                  <a:cubicBezTo>
                    <a:pt x="348443" y="1178537"/>
                    <a:pt x="386388" y="1092018"/>
                    <a:pt x="463194" y="1034804"/>
                  </a:cubicBezTo>
                  <a:cubicBezTo>
                    <a:pt x="540141" y="977489"/>
                    <a:pt x="965534" y="731475"/>
                    <a:pt x="1048672" y="683568"/>
                  </a:cubicBezTo>
                  <a:cubicBezTo>
                    <a:pt x="1048672" y="664557"/>
                    <a:pt x="1048707" y="634442"/>
                    <a:pt x="1048620" y="616375"/>
                  </a:cubicBezTo>
                  <a:cubicBezTo>
                    <a:pt x="1129918" y="587492"/>
                    <a:pt x="1188495" y="510673"/>
                    <a:pt x="1188495" y="419469"/>
                  </a:cubicBezTo>
                  <a:lnTo>
                    <a:pt x="1188495" y="69911"/>
                  </a:lnTo>
                  <a:lnTo>
                    <a:pt x="1381281" y="69911"/>
                  </a:lnTo>
                  <a:cubicBezTo>
                    <a:pt x="1418369" y="69911"/>
                    <a:pt x="1453923" y="84641"/>
                    <a:pt x="1480140" y="110862"/>
                  </a:cubicBezTo>
                  <a:lnTo>
                    <a:pt x="1567000" y="197732"/>
                  </a:lnTo>
                  <a:cubicBezTo>
                    <a:pt x="1616786" y="247517"/>
                    <a:pt x="1682245" y="275281"/>
                    <a:pt x="1752122" y="278409"/>
                  </a:cubicBezTo>
                  <a:cubicBezTo>
                    <a:pt x="1759511" y="303827"/>
                    <a:pt x="1776700" y="324796"/>
                    <a:pt x="1799504" y="337218"/>
                  </a:cubicBezTo>
                  <a:lnTo>
                    <a:pt x="1759786" y="403416"/>
                  </a:lnTo>
                  <a:close/>
                </a:path>
              </a:pathLst>
            </a:custGeom>
            <a:grpFill/>
            <a:ln w="4369" cap="flat">
              <a:noFill/>
              <a:prstDash val="solid"/>
              <a:miter/>
            </a:ln>
          </p:spPr>
          <p:txBody>
            <a:bodyPr rtlCol="0" anchor="ctr"/>
            <a:lstStyle/>
            <a:p>
              <a:endParaRPr lang="zh-TW" altLang="en-US"/>
            </a:p>
          </p:txBody>
        </p:sp>
      </p:grpSp>
    </p:spTree>
    <p:extLst>
      <p:ext uri="{BB962C8B-B14F-4D97-AF65-F5344CB8AC3E}">
        <p14:creationId xmlns:p14="http://schemas.microsoft.com/office/powerpoint/2010/main" val="333194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96406AA-219B-477B-8901-F9E9625A93C5}"/>
              </a:ext>
            </a:extLst>
          </p:cNvPr>
          <p:cNvSpPr/>
          <p:nvPr/>
        </p:nvSpPr>
        <p:spPr>
          <a:xfrm rot="10800000">
            <a:off x="7443611" y="2527300"/>
            <a:ext cx="1738489" cy="82408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AF7CE997-6619-49B4-B9EA-FEFF52F20ACD}"/>
              </a:ext>
            </a:extLst>
          </p:cNvPr>
          <p:cNvSpPr/>
          <p:nvPr/>
        </p:nvSpPr>
        <p:spPr>
          <a:xfrm rot="5400000" flipH="1">
            <a:off x="7443611" y="2369256"/>
            <a:ext cx="3747911" cy="37479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3C5F87FD-49AD-4FB6-9A53-76DDA7DFC5F7}"/>
              </a:ext>
            </a:extLst>
          </p:cNvPr>
          <p:cNvGrpSpPr/>
          <p:nvPr/>
        </p:nvGrpSpPr>
        <p:grpSpPr>
          <a:xfrm>
            <a:off x="7968886" y="2595375"/>
            <a:ext cx="687938" cy="687938"/>
            <a:chOff x="876602" y="4051791"/>
            <a:chExt cx="2048604" cy="2048604"/>
          </a:xfrm>
        </p:grpSpPr>
        <p:sp>
          <p:nvSpPr>
            <p:cNvPr id="8" name="手繪多邊形: 圖案 7">
              <a:extLst>
                <a:ext uri="{FF2B5EF4-FFF2-40B4-BE49-F238E27FC236}">
                  <a16:creationId xmlns:a16="http://schemas.microsoft.com/office/drawing/2014/main" id="{2FD2C6C2-D1C5-4C78-8847-12B57EA51279}"/>
                </a:ext>
              </a:extLst>
            </p:cNvPr>
            <p:cNvSpPr/>
            <p:nvPr/>
          </p:nvSpPr>
          <p:spPr>
            <a:xfrm>
              <a:off x="876602" y="4939519"/>
              <a:ext cx="1434023" cy="1160876"/>
            </a:xfrm>
            <a:custGeom>
              <a:avLst/>
              <a:gdLst>
                <a:gd name="connsiteX0" fmla="*/ 1297449 w 1434022"/>
                <a:gd name="connsiteY0" fmla="*/ 413169 h 1160875"/>
                <a:gd name="connsiteX1" fmla="*/ 1297449 w 1434022"/>
                <a:gd name="connsiteY1" fmla="*/ 102430 h 1160875"/>
                <a:gd name="connsiteX2" fmla="*/ 1195019 w 1434022"/>
                <a:gd name="connsiteY2" fmla="*/ 0 h 1160875"/>
                <a:gd name="connsiteX3" fmla="*/ 239004 w 1434022"/>
                <a:gd name="connsiteY3" fmla="*/ 0 h 1160875"/>
                <a:gd name="connsiteX4" fmla="*/ 136574 w 1434022"/>
                <a:gd name="connsiteY4" fmla="*/ 102430 h 1160875"/>
                <a:gd name="connsiteX5" fmla="*/ 136574 w 1434022"/>
                <a:gd name="connsiteY5" fmla="*/ 413169 h 1160875"/>
                <a:gd name="connsiteX6" fmla="*/ 0 w 1434022"/>
                <a:gd name="connsiteY6" fmla="*/ 580438 h 1160875"/>
                <a:gd name="connsiteX7" fmla="*/ 0 w 1434022"/>
                <a:gd name="connsiteY7" fmla="*/ 785298 h 1160875"/>
                <a:gd name="connsiteX8" fmla="*/ 0 w 1434022"/>
                <a:gd name="connsiteY8" fmla="*/ 1126732 h 1160875"/>
                <a:gd name="connsiteX9" fmla="*/ 34143 w 1434022"/>
                <a:gd name="connsiteY9" fmla="*/ 1160876 h 1160875"/>
                <a:gd name="connsiteX10" fmla="*/ 170717 w 1434022"/>
                <a:gd name="connsiteY10" fmla="*/ 1160876 h 1160875"/>
                <a:gd name="connsiteX11" fmla="*/ 204860 w 1434022"/>
                <a:gd name="connsiteY11" fmla="*/ 1126732 h 1160875"/>
                <a:gd name="connsiteX12" fmla="*/ 204860 w 1434022"/>
                <a:gd name="connsiteY12" fmla="*/ 1024302 h 1160875"/>
                <a:gd name="connsiteX13" fmla="*/ 1229162 w 1434022"/>
                <a:gd name="connsiteY13" fmla="*/ 1024302 h 1160875"/>
                <a:gd name="connsiteX14" fmla="*/ 1229162 w 1434022"/>
                <a:gd name="connsiteY14" fmla="*/ 1126732 h 1160875"/>
                <a:gd name="connsiteX15" fmla="*/ 1263306 w 1434022"/>
                <a:gd name="connsiteY15" fmla="*/ 1160876 h 1160875"/>
                <a:gd name="connsiteX16" fmla="*/ 1399879 w 1434022"/>
                <a:gd name="connsiteY16" fmla="*/ 1160876 h 1160875"/>
                <a:gd name="connsiteX17" fmla="*/ 1434023 w 1434022"/>
                <a:gd name="connsiteY17" fmla="*/ 1126732 h 1160875"/>
                <a:gd name="connsiteX18" fmla="*/ 1434023 w 1434022"/>
                <a:gd name="connsiteY18" fmla="*/ 785298 h 1160875"/>
                <a:gd name="connsiteX19" fmla="*/ 1434023 w 1434022"/>
                <a:gd name="connsiteY19" fmla="*/ 580438 h 1160875"/>
                <a:gd name="connsiteX20" fmla="*/ 1297449 w 1434022"/>
                <a:gd name="connsiteY20" fmla="*/ 413169 h 1160875"/>
                <a:gd name="connsiteX21" fmla="*/ 204860 w 1434022"/>
                <a:gd name="connsiteY21" fmla="*/ 102430 h 1160875"/>
                <a:gd name="connsiteX22" fmla="*/ 239004 w 1434022"/>
                <a:gd name="connsiteY22" fmla="*/ 68287 h 1160875"/>
                <a:gd name="connsiteX23" fmla="*/ 1195019 w 1434022"/>
                <a:gd name="connsiteY23" fmla="*/ 68287 h 1160875"/>
                <a:gd name="connsiteX24" fmla="*/ 1229162 w 1434022"/>
                <a:gd name="connsiteY24" fmla="*/ 102430 h 1160875"/>
                <a:gd name="connsiteX25" fmla="*/ 1229162 w 1434022"/>
                <a:gd name="connsiteY25" fmla="*/ 409721 h 1160875"/>
                <a:gd name="connsiteX26" fmla="*/ 1160876 w 1434022"/>
                <a:gd name="connsiteY26" fmla="*/ 409721 h 1160875"/>
                <a:gd name="connsiteX27" fmla="*/ 1160876 w 1434022"/>
                <a:gd name="connsiteY27" fmla="*/ 273147 h 1160875"/>
                <a:gd name="connsiteX28" fmla="*/ 1058445 w 1434022"/>
                <a:gd name="connsiteY28" fmla="*/ 170717 h 1160875"/>
                <a:gd name="connsiteX29" fmla="*/ 853585 w 1434022"/>
                <a:gd name="connsiteY29" fmla="*/ 170717 h 1160875"/>
                <a:gd name="connsiteX30" fmla="*/ 751155 w 1434022"/>
                <a:gd name="connsiteY30" fmla="*/ 273147 h 1160875"/>
                <a:gd name="connsiteX31" fmla="*/ 751155 w 1434022"/>
                <a:gd name="connsiteY31" fmla="*/ 409721 h 1160875"/>
                <a:gd name="connsiteX32" fmla="*/ 682868 w 1434022"/>
                <a:gd name="connsiteY32" fmla="*/ 409721 h 1160875"/>
                <a:gd name="connsiteX33" fmla="*/ 682868 w 1434022"/>
                <a:gd name="connsiteY33" fmla="*/ 273147 h 1160875"/>
                <a:gd name="connsiteX34" fmla="*/ 580438 w 1434022"/>
                <a:gd name="connsiteY34" fmla="*/ 170717 h 1160875"/>
                <a:gd name="connsiteX35" fmla="*/ 375577 w 1434022"/>
                <a:gd name="connsiteY35" fmla="*/ 170717 h 1160875"/>
                <a:gd name="connsiteX36" fmla="*/ 273147 w 1434022"/>
                <a:gd name="connsiteY36" fmla="*/ 273147 h 1160875"/>
                <a:gd name="connsiteX37" fmla="*/ 273147 w 1434022"/>
                <a:gd name="connsiteY37" fmla="*/ 409721 h 1160875"/>
                <a:gd name="connsiteX38" fmla="*/ 204860 w 1434022"/>
                <a:gd name="connsiteY38" fmla="*/ 409721 h 1160875"/>
                <a:gd name="connsiteX39" fmla="*/ 204860 w 1434022"/>
                <a:gd name="connsiteY39" fmla="*/ 102430 h 1160875"/>
                <a:gd name="connsiteX40" fmla="*/ 1092589 w 1434022"/>
                <a:gd name="connsiteY40" fmla="*/ 273147 h 1160875"/>
                <a:gd name="connsiteX41" fmla="*/ 1092589 w 1434022"/>
                <a:gd name="connsiteY41" fmla="*/ 409721 h 1160875"/>
                <a:gd name="connsiteX42" fmla="*/ 819442 w 1434022"/>
                <a:gd name="connsiteY42" fmla="*/ 409721 h 1160875"/>
                <a:gd name="connsiteX43" fmla="*/ 819442 w 1434022"/>
                <a:gd name="connsiteY43" fmla="*/ 273147 h 1160875"/>
                <a:gd name="connsiteX44" fmla="*/ 853585 w 1434022"/>
                <a:gd name="connsiteY44" fmla="*/ 239004 h 1160875"/>
                <a:gd name="connsiteX45" fmla="*/ 1058445 w 1434022"/>
                <a:gd name="connsiteY45" fmla="*/ 239004 h 1160875"/>
                <a:gd name="connsiteX46" fmla="*/ 1092589 w 1434022"/>
                <a:gd name="connsiteY46" fmla="*/ 273147 h 1160875"/>
                <a:gd name="connsiteX47" fmla="*/ 614581 w 1434022"/>
                <a:gd name="connsiteY47" fmla="*/ 273147 h 1160875"/>
                <a:gd name="connsiteX48" fmla="*/ 614581 w 1434022"/>
                <a:gd name="connsiteY48" fmla="*/ 409721 h 1160875"/>
                <a:gd name="connsiteX49" fmla="*/ 341434 w 1434022"/>
                <a:gd name="connsiteY49" fmla="*/ 409721 h 1160875"/>
                <a:gd name="connsiteX50" fmla="*/ 341434 w 1434022"/>
                <a:gd name="connsiteY50" fmla="*/ 273147 h 1160875"/>
                <a:gd name="connsiteX51" fmla="*/ 375577 w 1434022"/>
                <a:gd name="connsiteY51" fmla="*/ 239004 h 1160875"/>
                <a:gd name="connsiteX52" fmla="*/ 580438 w 1434022"/>
                <a:gd name="connsiteY52" fmla="*/ 239004 h 1160875"/>
                <a:gd name="connsiteX53" fmla="*/ 614581 w 1434022"/>
                <a:gd name="connsiteY53" fmla="*/ 273147 h 1160875"/>
                <a:gd name="connsiteX54" fmla="*/ 1365736 w 1434022"/>
                <a:gd name="connsiteY54" fmla="*/ 1092589 h 1160875"/>
                <a:gd name="connsiteX55" fmla="*/ 1297449 w 1434022"/>
                <a:gd name="connsiteY55" fmla="*/ 1092589 h 1160875"/>
                <a:gd name="connsiteX56" fmla="*/ 1297449 w 1434022"/>
                <a:gd name="connsiteY56" fmla="*/ 990159 h 1160875"/>
                <a:gd name="connsiteX57" fmla="*/ 1263306 w 1434022"/>
                <a:gd name="connsiteY57" fmla="*/ 956015 h 1160875"/>
                <a:gd name="connsiteX58" fmla="*/ 170717 w 1434022"/>
                <a:gd name="connsiteY58" fmla="*/ 956015 h 1160875"/>
                <a:gd name="connsiteX59" fmla="*/ 136574 w 1434022"/>
                <a:gd name="connsiteY59" fmla="*/ 990159 h 1160875"/>
                <a:gd name="connsiteX60" fmla="*/ 136574 w 1434022"/>
                <a:gd name="connsiteY60" fmla="*/ 1092589 h 1160875"/>
                <a:gd name="connsiteX61" fmla="*/ 68287 w 1434022"/>
                <a:gd name="connsiteY61" fmla="*/ 1092589 h 1160875"/>
                <a:gd name="connsiteX62" fmla="*/ 68287 w 1434022"/>
                <a:gd name="connsiteY62" fmla="*/ 819442 h 1160875"/>
                <a:gd name="connsiteX63" fmla="*/ 1365736 w 1434022"/>
                <a:gd name="connsiteY63" fmla="*/ 819442 h 1160875"/>
                <a:gd name="connsiteX64" fmla="*/ 1365736 w 1434022"/>
                <a:gd name="connsiteY64" fmla="*/ 1092589 h 1160875"/>
                <a:gd name="connsiteX65" fmla="*/ 1365736 w 1434022"/>
                <a:gd name="connsiteY65" fmla="*/ 751155 h 1160875"/>
                <a:gd name="connsiteX66" fmla="*/ 68287 w 1434022"/>
                <a:gd name="connsiteY66" fmla="*/ 751155 h 1160875"/>
                <a:gd name="connsiteX67" fmla="*/ 68287 w 1434022"/>
                <a:gd name="connsiteY67" fmla="*/ 580438 h 1160875"/>
                <a:gd name="connsiteX68" fmla="*/ 170717 w 1434022"/>
                <a:gd name="connsiteY68" fmla="*/ 478008 h 1160875"/>
                <a:gd name="connsiteX69" fmla="*/ 307291 w 1434022"/>
                <a:gd name="connsiteY69" fmla="*/ 478008 h 1160875"/>
                <a:gd name="connsiteX70" fmla="*/ 648725 w 1434022"/>
                <a:gd name="connsiteY70" fmla="*/ 478008 h 1160875"/>
                <a:gd name="connsiteX71" fmla="*/ 785298 w 1434022"/>
                <a:gd name="connsiteY71" fmla="*/ 478008 h 1160875"/>
                <a:gd name="connsiteX72" fmla="*/ 1126732 w 1434022"/>
                <a:gd name="connsiteY72" fmla="*/ 478008 h 1160875"/>
                <a:gd name="connsiteX73" fmla="*/ 1263306 w 1434022"/>
                <a:gd name="connsiteY73" fmla="*/ 478008 h 1160875"/>
                <a:gd name="connsiteX74" fmla="*/ 1365736 w 1434022"/>
                <a:gd name="connsiteY74" fmla="*/ 580438 h 1160875"/>
                <a:gd name="connsiteX75" fmla="*/ 1365736 w 1434022"/>
                <a:gd name="connsiteY75" fmla="*/ 751155 h 116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34022" h="1160875">
                  <a:moveTo>
                    <a:pt x="1297449" y="413169"/>
                  </a:moveTo>
                  <a:lnTo>
                    <a:pt x="1297449" y="102430"/>
                  </a:lnTo>
                  <a:cubicBezTo>
                    <a:pt x="1297449" y="45957"/>
                    <a:pt x="1251492" y="0"/>
                    <a:pt x="1195019" y="0"/>
                  </a:cubicBezTo>
                  <a:lnTo>
                    <a:pt x="239004" y="0"/>
                  </a:lnTo>
                  <a:cubicBezTo>
                    <a:pt x="182531" y="0"/>
                    <a:pt x="136574" y="45957"/>
                    <a:pt x="136574" y="102430"/>
                  </a:cubicBezTo>
                  <a:lnTo>
                    <a:pt x="136574" y="413169"/>
                  </a:lnTo>
                  <a:cubicBezTo>
                    <a:pt x="58761" y="429046"/>
                    <a:pt x="0" y="498016"/>
                    <a:pt x="0" y="580438"/>
                  </a:cubicBezTo>
                  <a:lnTo>
                    <a:pt x="0" y="785298"/>
                  </a:lnTo>
                  <a:lnTo>
                    <a:pt x="0" y="1126732"/>
                  </a:lnTo>
                  <a:cubicBezTo>
                    <a:pt x="0" y="1145579"/>
                    <a:pt x="15296" y="1160876"/>
                    <a:pt x="34143" y="1160876"/>
                  </a:cubicBezTo>
                  <a:lnTo>
                    <a:pt x="170717" y="1160876"/>
                  </a:lnTo>
                  <a:cubicBezTo>
                    <a:pt x="189564" y="1160876"/>
                    <a:pt x="204860" y="1145579"/>
                    <a:pt x="204860" y="1126732"/>
                  </a:cubicBezTo>
                  <a:lnTo>
                    <a:pt x="204860" y="1024302"/>
                  </a:lnTo>
                  <a:lnTo>
                    <a:pt x="1229162" y="1024302"/>
                  </a:lnTo>
                  <a:lnTo>
                    <a:pt x="1229162" y="1126732"/>
                  </a:lnTo>
                  <a:cubicBezTo>
                    <a:pt x="1229162" y="1145579"/>
                    <a:pt x="1244459" y="1160876"/>
                    <a:pt x="1263306" y="1160876"/>
                  </a:cubicBezTo>
                  <a:lnTo>
                    <a:pt x="1399879" y="1160876"/>
                  </a:lnTo>
                  <a:cubicBezTo>
                    <a:pt x="1418727" y="1160876"/>
                    <a:pt x="1434023" y="1145579"/>
                    <a:pt x="1434023" y="1126732"/>
                  </a:cubicBezTo>
                  <a:lnTo>
                    <a:pt x="1434023" y="785298"/>
                  </a:lnTo>
                  <a:lnTo>
                    <a:pt x="1434023" y="580438"/>
                  </a:lnTo>
                  <a:cubicBezTo>
                    <a:pt x="1434023" y="498016"/>
                    <a:pt x="1375262" y="429046"/>
                    <a:pt x="1297449" y="413169"/>
                  </a:cubicBezTo>
                  <a:close/>
                  <a:moveTo>
                    <a:pt x="204860" y="102430"/>
                  </a:moveTo>
                  <a:cubicBezTo>
                    <a:pt x="204860" y="83617"/>
                    <a:pt x="220191" y="68287"/>
                    <a:pt x="239004" y="68287"/>
                  </a:cubicBezTo>
                  <a:lnTo>
                    <a:pt x="1195019" y="68287"/>
                  </a:lnTo>
                  <a:cubicBezTo>
                    <a:pt x="1213832" y="68287"/>
                    <a:pt x="1229162" y="83617"/>
                    <a:pt x="1229162" y="102430"/>
                  </a:cubicBezTo>
                  <a:lnTo>
                    <a:pt x="1229162" y="409721"/>
                  </a:lnTo>
                  <a:lnTo>
                    <a:pt x="1160876" y="409721"/>
                  </a:lnTo>
                  <a:lnTo>
                    <a:pt x="1160876" y="273147"/>
                  </a:lnTo>
                  <a:cubicBezTo>
                    <a:pt x="1160876" y="216674"/>
                    <a:pt x="1114919" y="170717"/>
                    <a:pt x="1058445" y="170717"/>
                  </a:cubicBezTo>
                  <a:lnTo>
                    <a:pt x="853585" y="170717"/>
                  </a:lnTo>
                  <a:cubicBezTo>
                    <a:pt x="797112" y="170717"/>
                    <a:pt x="751155" y="216674"/>
                    <a:pt x="751155" y="273147"/>
                  </a:cubicBezTo>
                  <a:lnTo>
                    <a:pt x="751155" y="409721"/>
                  </a:lnTo>
                  <a:lnTo>
                    <a:pt x="682868" y="409721"/>
                  </a:lnTo>
                  <a:lnTo>
                    <a:pt x="682868" y="273147"/>
                  </a:lnTo>
                  <a:cubicBezTo>
                    <a:pt x="682868" y="216674"/>
                    <a:pt x="636911" y="170717"/>
                    <a:pt x="580438" y="170717"/>
                  </a:cubicBezTo>
                  <a:lnTo>
                    <a:pt x="375577" y="170717"/>
                  </a:lnTo>
                  <a:cubicBezTo>
                    <a:pt x="319104" y="170717"/>
                    <a:pt x="273147" y="216674"/>
                    <a:pt x="273147" y="273147"/>
                  </a:cubicBezTo>
                  <a:lnTo>
                    <a:pt x="273147" y="409721"/>
                  </a:lnTo>
                  <a:lnTo>
                    <a:pt x="204860" y="409721"/>
                  </a:lnTo>
                  <a:lnTo>
                    <a:pt x="204860" y="102430"/>
                  </a:lnTo>
                  <a:close/>
                  <a:moveTo>
                    <a:pt x="1092589" y="273147"/>
                  </a:moveTo>
                  <a:lnTo>
                    <a:pt x="1092589" y="409721"/>
                  </a:lnTo>
                  <a:lnTo>
                    <a:pt x="819442" y="409721"/>
                  </a:lnTo>
                  <a:lnTo>
                    <a:pt x="819442" y="273147"/>
                  </a:lnTo>
                  <a:cubicBezTo>
                    <a:pt x="819442" y="254334"/>
                    <a:pt x="834772" y="239004"/>
                    <a:pt x="853585" y="239004"/>
                  </a:cubicBezTo>
                  <a:lnTo>
                    <a:pt x="1058445" y="239004"/>
                  </a:lnTo>
                  <a:cubicBezTo>
                    <a:pt x="1077258" y="239004"/>
                    <a:pt x="1092589" y="254334"/>
                    <a:pt x="1092589" y="273147"/>
                  </a:cubicBezTo>
                  <a:close/>
                  <a:moveTo>
                    <a:pt x="614581" y="273147"/>
                  </a:moveTo>
                  <a:lnTo>
                    <a:pt x="614581" y="409721"/>
                  </a:lnTo>
                  <a:lnTo>
                    <a:pt x="341434" y="409721"/>
                  </a:lnTo>
                  <a:lnTo>
                    <a:pt x="341434" y="273147"/>
                  </a:lnTo>
                  <a:cubicBezTo>
                    <a:pt x="341434" y="254334"/>
                    <a:pt x="356764" y="239004"/>
                    <a:pt x="375577" y="239004"/>
                  </a:cubicBezTo>
                  <a:lnTo>
                    <a:pt x="580438" y="239004"/>
                  </a:lnTo>
                  <a:cubicBezTo>
                    <a:pt x="599251" y="239004"/>
                    <a:pt x="614581" y="254334"/>
                    <a:pt x="614581" y="273147"/>
                  </a:cubicBezTo>
                  <a:close/>
                  <a:moveTo>
                    <a:pt x="1365736" y="1092589"/>
                  </a:moveTo>
                  <a:lnTo>
                    <a:pt x="1297449" y="1092589"/>
                  </a:lnTo>
                  <a:lnTo>
                    <a:pt x="1297449" y="990159"/>
                  </a:lnTo>
                  <a:cubicBezTo>
                    <a:pt x="1297449" y="971312"/>
                    <a:pt x="1282153" y="956015"/>
                    <a:pt x="1263306" y="956015"/>
                  </a:cubicBezTo>
                  <a:lnTo>
                    <a:pt x="170717" y="956015"/>
                  </a:lnTo>
                  <a:cubicBezTo>
                    <a:pt x="151870" y="956015"/>
                    <a:pt x="136574" y="971312"/>
                    <a:pt x="136574" y="990159"/>
                  </a:cubicBezTo>
                  <a:lnTo>
                    <a:pt x="136574" y="1092589"/>
                  </a:lnTo>
                  <a:lnTo>
                    <a:pt x="68287" y="1092589"/>
                  </a:lnTo>
                  <a:lnTo>
                    <a:pt x="68287" y="819442"/>
                  </a:lnTo>
                  <a:lnTo>
                    <a:pt x="1365736" y="819442"/>
                  </a:lnTo>
                  <a:lnTo>
                    <a:pt x="1365736" y="1092589"/>
                  </a:lnTo>
                  <a:close/>
                  <a:moveTo>
                    <a:pt x="1365736" y="751155"/>
                  </a:moveTo>
                  <a:lnTo>
                    <a:pt x="68287" y="751155"/>
                  </a:lnTo>
                  <a:lnTo>
                    <a:pt x="68287" y="580438"/>
                  </a:lnTo>
                  <a:cubicBezTo>
                    <a:pt x="68287" y="523965"/>
                    <a:pt x="114244" y="478008"/>
                    <a:pt x="170717" y="478008"/>
                  </a:cubicBezTo>
                  <a:lnTo>
                    <a:pt x="307291" y="478008"/>
                  </a:lnTo>
                  <a:lnTo>
                    <a:pt x="648725" y="478008"/>
                  </a:lnTo>
                  <a:lnTo>
                    <a:pt x="785298" y="478008"/>
                  </a:lnTo>
                  <a:lnTo>
                    <a:pt x="1126732" y="478008"/>
                  </a:lnTo>
                  <a:lnTo>
                    <a:pt x="1263306" y="478008"/>
                  </a:lnTo>
                  <a:cubicBezTo>
                    <a:pt x="1319779" y="478008"/>
                    <a:pt x="1365736" y="523965"/>
                    <a:pt x="1365736" y="580438"/>
                  </a:cubicBezTo>
                  <a:lnTo>
                    <a:pt x="1365736" y="751155"/>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9" name="手繪多邊形: 圖案 8">
              <a:extLst>
                <a:ext uri="{FF2B5EF4-FFF2-40B4-BE49-F238E27FC236}">
                  <a16:creationId xmlns:a16="http://schemas.microsoft.com/office/drawing/2014/main" id="{C8160000-08AC-446A-B7E1-F5CCFEAFD7AD}"/>
                </a:ext>
              </a:extLst>
            </p:cNvPr>
            <p:cNvSpPr/>
            <p:nvPr/>
          </p:nvSpPr>
          <p:spPr>
            <a:xfrm>
              <a:off x="2378912" y="5349240"/>
              <a:ext cx="546294" cy="546294"/>
            </a:xfrm>
            <a:custGeom>
              <a:avLst/>
              <a:gdLst>
                <a:gd name="connsiteX0" fmla="*/ 512151 w 546294"/>
                <a:gd name="connsiteY0" fmla="*/ 0 h 546294"/>
                <a:gd name="connsiteX1" fmla="*/ 34143 w 546294"/>
                <a:gd name="connsiteY1" fmla="*/ 0 h 546294"/>
                <a:gd name="connsiteX2" fmla="*/ 0 w 546294"/>
                <a:gd name="connsiteY2" fmla="*/ 34143 h 546294"/>
                <a:gd name="connsiteX3" fmla="*/ 0 w 546294"/>
                <a:gd name="connsiteY3" fmla="*/ 307291 h 546294"/>
                <a:gd name="connsiteX4" fmla="*/ 0 w 546294"/>
                <a:gd name="connsiteY4" fmla="*/ 546294 h 546294"/>
                <a:gd name="connsiteX5" fmla="*/ 68287 w 546294"/>
                <a:gd name="connsiteY5" fmla="*/ 546294 h 546294"/>
                <a:gd name="connsiteX6" fmla="*/ 68287 w 546294"/>
                <a:gd name="connsiteY6" fmla="*/ 341434 h 546294"/>
                <a:gd name="connsiteX7" fmla="*/ 478008 w 546294"/>
                <a:gd name="connsiteY7" fmla="*/ 341434 h 546294"/>
                <a:gd name="connsiteX8" fmla="*/ 478008 w 546294"/>
                <a:gd name="connsiteY8" fmla="*/ 546294 h 546294"/>
                <a:gd name="connsiteX9" fmla="*/ 546294 w 546294"/>
                <a:gd name="connsiteY9" fmla="*/ 546294 h 546294"/>
                <a:gd name="connsiteX10" fmla="*/ 546294 w 546294"/>
                <a:gd name="connsiteY10" fmla="*/ 307291 h 546294"/>
                <a:gd name="connsiteX11" fmla="*/ 546294 w 546294"/>
                <a:gd name="connsiteY11" fmla="*/ 34143 h 546294"/>
                <a:gd name="connsiteX12" fmla="*/ 512151 w 546294"/>
                <a:gd name="connsiteY12" fmla="*/ 0 h 546294"/>
                <a:gd name="connsiteX13" fmla="*/ 478008 w 546294"/>
                <a:gd name="connsiteY13" fmla="*/ 273147 h 546294"/>
                <a:gd name="connsiteX14" fmla="*/ 68287 w 546294"/>
                <a:gd name="connsiteY14" fmla="*/ 273147 h 546294"/>
                <a:gd name="connsiteX15" fmla="*/ 68287 w 546294"/>
                <a:gd name="connsiteY15" fmla="*/ 68287 h 546294"/>
                <a:gd name="connsiteX16" fmla="*/ 478008 w 546294"/>
                <a:gd name="connsiteY16" fmla="*/ 68287 h 546294"/>
                <a:gd name="connsiteX17" fmla="*/ 478008 w 546294"/>
                <a:gd name="connsiteY17" fmla="*/ 273147 h 5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6294" h="546294">
                  <a:moveTo>
                    <a:pt x="512151" y="0"/>
                  </a:moveTo>
                  <a:lnTo>
                    <a:pt x="34143" y="0"/>
                  </a:lnTo>
                  <a:cubicBezTo>
                    <a:pt x="15296" y="0"/>
                    <a:pt x="0" y="15296"/>
                    <a:pt x="0" y="34143"/>
                  </a:cubicBezTo>
                  <a:lnTo>
                    <a:pt x="0" y="307291"/>
                  </a:lnTo>
                  <a:lnTo>
                    <a:pt x="0" y="546294"/>
                  </a:lnTo>
                  <a:lnTo>
                    <a:pt x="68287" y="546294"/>
                  </a:lnTo>
                  <a:lnTo>
                    <a:pt x="68287" y="341434"/>
                  </a:lnTo>
                  <a:lnTo>
                    <a:pt x="478008" y="341434"/>
                  </a:lnTo>
                  <a:lnTo>
                    <a:pt x="478008" y="546294"/>
                  </a:lnTo>
                  <a:lnTo>
                    <a:pt x="546294" y="546294"/>
                  </a:lnTo>
                  <a:lnTo>
                    <a:pt x="546294" y="307291"/>
                  </a:lnTo>
                  <a:lnTo>
                    <a:pt x="546294" y="34143"/>
                  </a:lnTo>
                  <a:cubicBezTo>
                    <a:pt x="546294" y="15296"/>
                    <a:pt x="530998" y="0"/>
                    <a:pt x="512151" y="0"/>
                  </a:cubicBezTo>
                  <a:close/>
                  <a:moveTo>
                    <a:pt x="478008" y="273147"/>
                  </a:moveTo>
                  <a:lnTo>
                    <a:pt x="68287" y="273147"/>
                  </a:lnTo>
                  <a:lnTo>
                    <a:pt x="68287" y="68287"/>
                  </a:lnTo>
                  <a:lnTo>
                    <a:pt x="478008" y="68287"/>
                  </a:lnTo>
                  <a:lnTo>
                    <a:pt x="478008" y="27314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 name="手繪多邊形: 圖案 9">
              <a:extLst>
                <a:ext uri="{FF2B5EF4-FFF2-40B4-BE49-F238E27FC236}">
                  <a16:creationId xmlns:a16="http://schemas.microsoft.com/office/drawing/2014/main" id="{36C45BDB-CDAC-48B5-9080-5F0477DF1E23}"/>
                </a:ext>
              </a:extLst>
            </p:cNvPr>
            <p:cNvSpPr/>
            <p:nvPr/>
          </p:nvSpPr>
          <p:spPr>
            <a:xfrm>
              <a:off x="2583772" y="5485814"/>
              <a:ext cx="136574" cy="68287"/>
            </a:xfrm>
            <a:custGeom>
              <a:avLst/>
              <a:gdLst>
                <a:gd name="connsiteX0" fmla="*/ 0 w 136573"/>
                <a:gd name="connsiteY0" fmla="*/ 0 h 68286"/>
                <a:gd name="connsiteX1" fmla="*/ 136574 w 136573"/>
                <a:gd name="connsiteY1" fmla="*/ 0 h 68286"/>
                <a:gd name="connsiteX2" fmla="*/ 136574 w 136573"/>
                <a:gd name="connsiteY2" fmla="*/ 68287 h 68286"/>
                <a:gd name="connsiteX3" fmla="*/ 0 w 136573"/>
                <a:gd name="connsiteY3" fmla="*/ 68287 h 68286"/>
              </a:gdLst>
              <a:ahLst/>
              <a:cxnLst>
                <a:cxn ang="0">
                  <a:pos x="connsiteX0" y="connsiteY0"/>
                </a:cxn>
                <a:cxn ang="0">
                  <a:pos x="connsiteX1" y="connsiteY1"/>
                </a:cxn>
                <a:cxn ang="0">
                  <a:pos x="connsiteX2" y="connsiteY2"/>
                </a:cxn>
                <a:cxn ang="0">
                  <a:pos x="connsiteX3" y="connsiteY3"/>
                </a:cxn>
              </a:cxnLst>
              <a:rect l="l" t="t" r="r" b="b"/>
              <a:pathLst>
                <a:path w="136573" h="68286">
                  <a:moveTo>
                    <a:pt x="0" y="0"/>
                  </a:moveTo>
                  <a:lnTo>
                    <a:pt x="136574" y="0"/>
                  </a:lnTo>
                  <a:lnTo>
                    <a:pt x="136574" y="68287"/>
                  </a:lnTo>
                  <a:lnTo>
                    <a:pt x="0" y="6828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手繪多邊形: 圖案 10">
              <a:extLst>
                <a:ext uri="{FF2B5EF4-FFF2-40B4-BE49-F238E27FC236}">
                  <a16:creationId xmlns:a16="http://schemas.microsoft.com/office/drawing/2014/main" id="{FAA4040B-2BAD-444C-B2EA-02116C57BAA3}"/>
                </a:ext>
              </a:extLst>
            </p:cNvPr>
            <p:cNvSpPr/>
            <p:nvPr/>
          </p:nvSpPr>
          <p:spPr>
            <a:xfrm>
              <a:off x="2481330" y="4837089"/>
              <a:ext cx="341434" cy="443864"/>
            </a:xfrm>
            <a:custGeom>
              <a:avLst/>
              <a:gdLst>
                <a:gd name="connsiteX0" fmla="*/ 339704 w 341434"/>
                <a:gd name="connsiteY0" fmla="*/ 228180 h 443864"/>
                <a:gd name="connsiteX1" fmla="*/ 271418 w 341434"/>
                <a:gd name="connsiteY1" fmla="*/ 23320 h 443864"/>
                <a:gd name="connsiteX2" fmla="*/ 239015 w 341434"/>
                <a:gd name="connsiteY2" fmla="*/ 0 h 443864"/>
                <a:gd name="connsiteX3" fmla="*/ 102442 w 341434"/>
                <a:gd name="connsiteY3" fmla="*/ 0 h 443864"/>
                <a:gd name="connsiteX4" fmla="*/ 70040 w 341434"/>
                <a:gd name="connsiteY4" fmla="*/ 23354 h 443864"/>
                <a:gd name="connsiteX5" fmla="*/ 1753 w 341434"/>
                <a:gd name="connsiteY5" fmla="*/ 228214 h 443864"/>
                <a:gd name="connsiteX6" fmla="*/ 6465 w 341434"/>
                <a:gd name="connsiteY6" fmla="*/ 258978 h 443864"/>
                <a:gd name="connsiteX7" fmla="*/ 34155 w 341434"/>
                <a:gd name="connsiteY7" fmla="*/ 273147 h 443864"/>
                <a:gd name="connsiteX8" fmla="*/ 136585 w 341434"/>
                <a:gd name="connsiteY8" fmla="*/ 273147 h 443864"/>
                <a:gd name="connsiteX9" fmla="*/ 136585 w 341434"/>
                <a:gd name="connsiteY9" fmla="*/ 375577 h 443864"/>
                <a:gd name="connsiteX10" fmla="*/ 68298 w 341434"/>
                <a:gd name="connsiteY10" fmla="*/ 375577 h 443864"/>
                <a:gd name="connsiteX11" fmla="*/ 68298 w 341434"/>
                <a:gd name="connsiteY11" fmla="*/ 443864 h 443864"/>
                <a:gd name="connsiteX12" fmla="*/ 273159 w 341434"/>
                <a:gd name="connsiteY12" fmla="*/ 443864 h 443864"/>
                <a:gd name="connsiteX13" fmla="*/ 273159 w 341434"/>
                <a:gd name="connsiteY13" fmla="*/ 375577 h 443864"/>
                <a:gd name="connsiteX14" fmla="*/ 204872 w 341434"/>
                <a:gd name="connsiteY14" fmla="*/ 375577 h 443864"/>
                <a:gd name="connsiteX15" fmla="*/ 204872 w 341434"/>
                <a:gd name="connsiteY15" fmla="*/ 273147 h 443864"/>
                <a:gd name="connsiteX16" fmla="*/ 307302 w 341434"/>
                <a:gd name="connsiteY16" fmla="*/ 273147 h 443864"/>
                <a:gd name="connsiteX17" fmla="*/ 334993 w 341434"/>
                <a:gd name="connsiteY17" fmla="*/ 258944 h 443864"/>
                <a:gd name="connsiteX18" fmla="*/ 339704 w 341434"/>
                <a:gd name="connsiteY18" fmla="*/ 228180 h 443864"/>
                <a:gd name="connsiteX19" fmla="*/ 81512 w 341434"/>
                <a:gd name="connsiteY19" fmla="*/ 204860 h 443864"/>
                <a:gd name="connsiteX20" fmla="*/ 127059 w 341434"/>
                <a:gd name="connsiteY20" fmla="*/ 68287 h 443864"/>
                <a:gd name="connsiteX21" fmla="*/ 214432 w 341434"/>
                <a:gd name="connsiteY21" fmla="*/ 68287 h 443864"/>
                <a:gd name="connsiteX22" fmla="*/ 259945 w 341434"/>
                <a:gd name="connsiteY22" fmla="*/ 204860 h 443864"/>
                <a:gd name="connsiteX23" fmla="*/ 81512 w 341434"/>
                <a:gd name="connsiteY23" fmla="*/ 204860 h 44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1434" h="443864">
                  <a:moveTo>
                    <a:pt x="339704" y="228180"/>
                  </a:moveTo>
                  <a:lnTo>
                    <a:pt x="271418" y="23320"/>
                  </a:lnTo>
                  <a:cubicBezTo>
                    <a:pt x="266740" y="9389"/>
                    <a:pt x="253731" y="0"/>
                    <a:pt x="239015" y="0"/>
                  </a:cubicBezTo>
                  <a:lnTo>
                    <a:pt x="102442" y="0"/>
                  </a:lnTo>
                  <a:cubicBezTo>
                    <a:pt x="87726" y="0"/>
                    <a:pt x="74717" y="9389"/>
                    <a:pt x="70040" y="23354"/>
                  </a:cubicBezTo>
                  <a:lnTo>
                    <a:pt x="1753" y="228214"/>
                  </a:lnTo>
                  <a:cubicBezTo>
                    <a:pt x="-1730" y="238628"/>
                    <a:pt x="46" y="250066"/>
                    <a:pt x="6465" y="258978"/>
                  </a:cubicBezTo>
                  <a:cubicBezTo>
                    <a:pt x="12884" y="267889"/>
                    <a:pt x="23195" y="273147"/>
                    <a:pt x="34155" y="273147"/>
                  </a:cubicBezTo>
                  <a:lnTo>
                    <a:pt x="136585" y="273147"/>
                  </a:lnTo>
                  <a:lnTo>
                    <a:pt x="136585" y="375577"/>
                  </a:lnTo>
                  <a:lnTo>
                    <a:pt x="68298" y="375577"/>
                  </a:lnTo>
                  <a:lnTo>
                    <a:pt x="68298" y="443864"/>
                  </a:lnTo>
                  <a:lnTo>
                    <a:pt x="273159" y="443864"/>
                  </a:lnTo>
                  <a:lnTo>
                    <a:pt x="273159" y="375577"/>
                  </a:lnTo>
                  <a:lnTo>
                    <a:pt x="204872" y="375577"/>
                  </a:lnTo>
                  <a:lnTo>
                    <a:pt x="204872" y="273147"/>
                  </a:lnTo>
                  <a:lnTo>
                    <a:pt x="307302" y="273147"/>
                  </a:lnTo>
                  <a:cubicBezTo>
                    <a:pt x="318262" y="273147"/>
                    <a:pt x="328574" y="267889"/>
                    <a:pt x="334993" y="258944"/>
                  </a:cubicBezTo>
                  <a:cubicBezTo>
                    <a:pt x="341412" y="250032"/>
                    <a:pt x="343153" y="238594"/>
                    <a:pt x="339704" y="228180"/>
                  </a:cubicBezTo>
                  <a:close/>
                  <a:moveTo>
                    <a:pt x="81512" y="204860"/>
                  </a:moveTo>
                  <a:lnTo>
                    <a:pt x="127059" y="68287"/>
                  </a:lnTo>
                  <a:lnTo>
                    <a:pt x="214432" y="68287"/>
                  </a:lnTo>
                  <a:lnTo>
                    <a:pt x="259945" y="204860"/>
                  </a:lnTo>
                  <a:lnTo>
                    <a:pt x="81512" y="20486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D3794905-68DB-4135-9D77-FD031F2DD56A}"/>
                </a:ext>
              </a:extLst>
            </p:cNvPr>
            <p:cNvSpPr/>
            <p:nvPr/>
          </p:nvSpPr>
          <p:spPr>
            <a:xfrm>
              <a:off x="876602" y="4051791"/>
              <a:ext cx="2048604" cy="887728"/>
            </a:xfrm>
            <a:custGeom>
              <a:avLst/>
              <a:gdLst>
                <a:gd name="connsiteX0" fmla="*/ 2028425 w 2048604"/>
                <a:gd name="connsiteY0" fmla="*/ 446835 h 887728"/>
                <a:gd name="connsiteX1" fmla="*/ 1038267 w 2048604"/>
                <a:gd name="connsiteY1" fmla="*/ 2970 h 887728"/>
                <a:gd name="connsiteX2" fmla="*/ 1010337 w 2048604"/>
                <a:gd name="connsiteY2" fmla="*/ 2970 h 887728"/>
                <a:gd name="connsiteX3" fmla="*/ 20179 w 2048604"/>
                <a:gd name="connsiteY3" fmla="*/ 446835 h 887728"/>
                <a:gd name="connsiteX4" fmla="*/ 0 w 2048604"/>
                <a:gd name="connsiteY4" fmla="*/ 478008 h 887728"/>
                <a:gd name="connsiteX5" fmla="*/ 0 w 2048604"/>
                <a:gd name="connsiteY5" fmla="*/ 887728 h 887728"/>
                <a:gd name="connsiteX6" fmla="*/ 68287 w 2048604"/>
                <a:gd name="connsiteY6" fmla="*/ 887728 h 887728"/>
                <a:gd name="connsiteX7" fmla="*/ 68287 w 2048604"/>
                <a:gd name="connsiteY7" fmla="*/ 500098 h 887728"/>
                <a:gd name="connsiteX8" fmla="*/ 1024302 w 2048604"/>
                <a:gd name="connsiteY8" fmla="*/ 71565 h 887728"/>
                <a:gd name="connsiteX9" fmla="*/ 1980317 w 2048604"/>
                <a:gd name="connsiteY9" fmla="*/ 500133 h 887728"/>
                <a:gd name="connsiteX10" fmla="*/ 1980317 w 2048604"/>
                <a:gd name="connsiteY10" fmla="*/ 887728 h 887728"/>
                <a:gd name="connsiteX11" fmla="*/ 2048604 w 2048604"/>
                <a:gd name="connsiteY11" fmla="*/ 887728 h 887728"/>
                <a:gd name="connsiteX12" fmla="*/ 2048604 w 2048604"/>
                <a:gd name="connsiteY12" fmla="*/ 478008 h 887728"/>
                <a:gd name="connsiteX13" fmla="*/ 2028425 w 2048604"/>
                <a:gd name="connsiteY13" fmla="*/ 446835 h 88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8604" h="887728">
                  <a:moveTo>
                    <a:pt x="2028425" y="446835"/>
                  </a:moveTo>
                  <a:lnTo>
                    <a:pt x="1038267" y="2970"/>
                  </a:lnTo>
                  <a:cubicBezTo>
                    <a:pt x="1029355" y="-990"/>
                    <a:pt x="1019215" y="-990"/>
                    <a:pt x="1010337" y="2970"/>
                  </a:cubicBezTo>
                  <a:lnTo>
                    <a:pt x="20179" y="446835"/>
                  </a:lnTo>
                  <a:cubicBezTo>
                    <a:pt x="7887" y="452366"/>
                    <a:pt x="0" y="464555"/>
                    <a:pt x="0" y="478008"/>
                  </a:cubicBezTo>
                  <a:lnTo>
                    <a:pt x="0" y="887728"/>
                  </a:lnTo>
                  <a:lnTo>
                    <a:pt x="68287" y="887728"/>
                  </a:lnTo>
                  <a:lnTo>
                    <a:pt x="68287" y="500098"/>
                  </a:lnTo>
                  <a:lnTo>
                    <a:pt x="1024302" y="71565"/>
                  </a:lnTo>
                  <a:lnTo>
                    <a:pt x="1980317" y="500133"/>
                  </a:lnTo>
                  <a:lnTo>
                    <a:pt x="1980317" y="887728"/>
                  </a:lnTo>
                  <a:lnTo>
                    <a:pt x="2048604" y="887728"/>
                  </a:lnTo>
                  <a:lnTo>
                    <a:pt x="2048604" y="478008"/>
                  </a:lnTo>
                  <a:cubicBezTo>
                    <a:pt x="2048604" y="464555"/>
                    <a:pt x="2040717" y="452366"/>
                    <a:pt x="2028425" y="4468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13B4DC57-691C-4AB9-8AA8-F58FA535554F}"/>
                </a:ext>
              </a:extLst>
            </p:cNvPr>
            <p:cNvSpPr/>
            <p:nvPr/>
          </p:nvSpPr>
          <p:spPr>
            <a:xfrm>
              <a:off x="1661900" y="4324938"/>
              <a:ext cx="478008" cy="478008"/>
            </a:xfrm>
            <a:custGeom>
              <a:avLst/>
              <a:gdLst>
                <a:gd name="connsiteX0" fmla="*/ 474696 w 478007"/>
                <a:gd name="connsiteY0" fmla="*/ 199193 h 478007"/>
                <a:gd name="connsiteX1" fmla="*/ 407331 w 478007"/>
                <a:gd name="connsiteY1" fmla="*/ 210528 h 478007"/>
                <a:gd name="connsiteX2" fmla="*/ 409721 w 478007"/>
                <a:gd name="connsiteY2" fmla="*/ 239004 h 478007"/>
                <a:gd name="connsiteX3" fmla="*/ 239004 w 478007"/>
                <a:gd name="connsiteY3" fmla="*/ 409721 h 478007"/>
                <a:gd name="connsiteX4" fmla="*/ 68287 w 478007"/>
                <a:gd name="connsiteY4" fmla="*/ 239004 h 478007"/>
                <a:gd name="connsiteX5" fmla="*/ 239004 w 478007"/>
                <a:gd name="connsiteY5" fmla="*/ 68287 h 478007"/>
                <a:gd name="connsiteX6" fmla="*/ 295955 w 478007"/>
                <a:gd name="connsiteY6" fmla="*/ 78018 h 478007"/>
                <a:gd name="connsiteX7" fmla="*/ 318694 w 478007"/>
                <a:gd name="connsiteY7" fmla="*/ 13623 h 478007"/>
                <a:gd name="connsiteX8" fmla="*/ 239004 w 478007"/>
                <a:gd name="connsiteY8" fmla="*/ 0 h 478007"/>
                <a:gd name="connsiteX9" fmla="*/ 0 w 478007"/>
                <a:gd name="connsiteY9" fmla="*/ 239004 h 478007"/>
                <a:gd name="connsiteX10" fmla="*/ 239004 w 478007"/>
                <a:gd name="connsiteY10" fmla="*/ 478008 h 478007"/>
                <a:gd name="connsiteX11" fmla="*/ 478008 w 478007"/>
                <a:gd name="connsiteY11" fmla="*/ 239004 h 478007"/>
                <a:gd name="connsiteX12" fmla="*/ 474696 w 478007"/>
                <a:gd name="connsiteY12" fmla="*/ 199193 h 47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07" h="478007">
                  <a:moveTo>
                    <a:pt x="474696" y="199193"/>
                  </a:moveTo>
                  <a:lnTo>
                    <a:pt x="407331" y="210528"/>
                  </a:lnTo>
                  <a:cubicBezTo>
                    <a:pt x="408936" y="219849"/>
                    <a:pt x="409721" y="229410"/>
                    <a:pt x="409721" y="239004"/>
                  </a:cubicBezTo>
                  <a:cubicBezTo>
                    <a:pt x="409721" y="333137"/>
                    <a:pt x="333137" y="409721"/>
                    <a:pt x="239004" y="409721"/>
                  </a:cubicBezTo>
                  <a:cubicBezTo>
                    <a:pt x="144870" y="409721"/>
                    <a:pt x="68287" y="333137"/>
                    <a:pt x="68287" y="239004"/>
                  </a:cubicBezTo>
                  <a:cubicBezTo>
                    <a:pt x="68287" y="144870"/>
                    <a:pt x="144870" y="68287"/>
                    <a:pt x="239004" y="68287"/>
                  </a:cubicBezTo>
                  <a:cubicBezTo>
                    <a:pt x="258534" y="68287"/>
                    <a:pt x="277722" y="71565"/>
                    <a:pt x="295955" y="78018"/>
                  </a:cubicBezTo>
                  <a:lnTo>
                    <a:pt x="318694" y="13623"/>
                  </a:lnTo>
                  <a:cubicBezTo>
                    <a:pt x="293121" y="4575"/>
                    <a:pt x="266319" y="0"/>
                    <a:pt x="239004" y="0"/>
                  </a:cubicBezTo>
                  <a:cubicBezTo>
                    <a:pt x="107210" y="0"/>
                    <a:pt x="0" y="107210"/>
                    <a:pt x="0" y="239004"/>
                  </a:cubicBezTo>
                  <a:cubicBezTo>
                    <a:pt x="0" y="370797"/>
                    <a:pt x="107210" y="478008"/>
                    <a:pt x="239004" y="478008"/>
                  </a:cubicBezTo>
                  <a:cubicBezTo>
                    <a:pt x="370797" y="478008"/>
                    <a:pt x="478008" y="370797"/>
                    <a:pt x="478008" y="239004"/>
                  </a:cubicBezTo>
                  <a:cubicBezTo>
                    <a:pt x="478008" y="225620"/>
                    <a:pt x="476881" y="212235"/>
                    <a:pt x="474696" y="19919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4" name="手繪多邊形: 圖案 13">
              <a:extLst>
                <a:ext uri="{FF2B5EF4-FFF2-40B4-BE49-F238E27FC236}">
                  <a16:creationId xmlns:a16="http://schemas.microsoft.com/office/drawing/2014/main" id="{B98EF886-0AAB-42D1-BDB1-9B1CD8B9895B}"/>
                </a:ext>
              </a:extLst>
            </p:cNvPr>
            <p:cNvSpPr/>
            <p:nvPr/>
          </p:nvSpPr>
          <p:spPr>
            <a:xfrm>
              <a:off x="1808478" y="4334942"/>
              <a:ext cx="354238" cy="294487"/>
            </a:xfrm>
            <a:custGeom>
              <a:avLst/>
              <a:gdLst>
                <a:gd name="connsiteX0" fmla="*/ 307291 w 354237"/>
                <a:gd name="connsiteY0" fmla="*/ 0 h 294486"/>
                <a:gd name="connsiteX1" fmla="*/ 92426 w 354237"/>
                <a:gd name="connsiteY1" fmla="*/ 214864 h 294486"/>
                <a:gd name="connsiteX2" fmla="*/ 48279 w 354237"/>
                <a:gd name="connsiteY2" fmla="*/ 170717 h 294486"/>
                <a:gd name="connsiteX3" fmla="*/ 0 w 354237"/>
                <a:gd name="connsiteY3" fmla="*/ 218996 h 294486"/>
                <a:gd name="connsiteX4" fmla="*/ 68287 w 354237"/>
                <a:gd name="connsiteY4" fmla="*/ 287283 h 294486"/>
                <a:gd name="connsiteX5" fmla="*/ 92426 w 354237"/>
                <a:gd name="connsiteY5" fmla="*/ 297287 h 294486"/>
                <a:gd name="connsiteX6" fmla="*/ 116566 w 354237"/>
                <a:gd name="connsiteY6" fmla="*/ 287283 h 294486"/>
                <a:gd name="connsiteX7" fmla="*/ 355569 w 354237"/>
                <a:gd name="connsiteY7" fmla="*/ 48279 h 294486"/>
                <a:gd name="connsiteX8" fmla="*/ 307291 w 354237"/>
                <a:gd name="connsiteY8" fmla="*/ 0 h 29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237" h="294486">
                  <a:moveTo>
                    <a:pt x="307291" y="0"/>
                  </a:moveTo>
                  <a:lnTo>
                    <a:pt x="92426" y="214864"/>
                  </a:lnTo>
                  <a:lnTo>
                    <a:pt x="48279" y="170717"/>
                  </a:lnTo>
                  <a:lnTo>
                    <a:pt x="0" y="218996"/>
                  </a:lnTo>
                  <a:lnTo>
                    <a:pt x="68287" y="287283"/>
                  </a:lnTo>
                  <a:cubicBezTo>
                    <a:pt x="74945" y="293941"/>
                    <a:pt x="83685" y="297287"/>
                    <a:pt x="92426" y="297287"/>
                  </a:cubicBezTo>
                  <a:cubicBezTo>
                    <a:pt x="101167" y="297287"/>
                    <a:pt x="109908" y="293941"/>
                    <a:pt x="116566" y="287283"/>
                  </a:cubicBezTo>
                  <a:lnTo>
                    <a:pt x="355569" y="48279"/>
                  </a:lnTo>
                  <a:lnTo>
                    <a:pt x="307291" y="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5" name="文字方塊 14">
            <a:extLst>
              <a:ext uri="{FF2B5EF4-FFF2-40B4-BE49-F238E27FC236}">
                <a16:creationId xmlns:a16="http://schemas.microsoft.com/office/drawing/2014/main" id="{A839376D-D6DE-4BB3-89D3-5BF18F6A2B0A}"/>
              </a:ext>
            </a:extLst>
          </p:cNvPr>
          <p:cNvSpPr txBox="1"/>
          <p:nvPr/>
        </p:nvSpPr>
        <p:spPr>
          <a:xfrm>
            <a:off x="7494410" y="3581419"/>
            <a:ext cx="3646312"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6" name="文字方塊 15">
            <a:extLst>
              <a:ext uri="{FF2B5EF4-FFF2-40B4-BE49-F238E27FC236}">
                <a16:creationId xmlns:a16="http://schemas.microsoft.com/office/drawing/2014/main" id="{908A57A3-2F44-48FB-9AB6-700D04637124}"/>
              </a:ext>
            </a:extLst>
          </p:cNvPr>
          <p:cNvSpPr txBox="1"/>
          <p:nvPr/>
        </p:nvSpPr>
        <p:spPr>
          <a:xfrm>
            <a:off x="7494410" y="4357909"/>
            <a:ext cx="3646312"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7" name="文字方塊 16">
            <a:extLst>
              <a:ext uri="{FF2B5EF4-FFF2-40B4-BE49-F238E27FC236}">
                <a16:creationId xmlns:a16="http://schemas.microsoft.com/office/drawing/2014/main" id="{DF97F960-4118-4BEF-94BC-32FC5FD4DF4A}"/>
              </a:ext>
            </a:extLst>
          </p:cNvPr>
          <p:cNvSpPr txBox="1"/>
          <p:nvPr/>
        </p:nvSpPr>
        <p:spPr>
          <a:xfrm>
            <a:off x="7494410" y="5134399"/>
            <a:ext cx="3646312"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 name="頁尾版面配置區 1">
            <a:extLst>
              <a:ext uri="{FF2B5EF4-FFF2-40B4-BE49-F238E27FC236}">
                <a16:creationId xmlns:a16="http://schemas.microsoft.com/office/drawing/2014/main" id="{5D1D02F5-8952-467E-B60E-031102A5B8D6}"/>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8" name="矩形 17">
            <a:extLst>
              <a:ext uri="{FF2B5EF4-FFF2-40B4-BE49-F238E27FC236}">
                <a16:creationId xmlns:a16="http://schemas.microsoft.com/office/drawing/2014/main" id="{D1027462-0E23-4202-A4D9-FE920496BB38}"/>
              </a:ext>
            </a:extLst>
          </p:cNvPr>
          <p:cNvSpPr/>
          <p:nvPr/>
        </p:nvSpPr>
        <p:spPr>
          <a:xfrm>
            <a:off x="1157512" y="548388"/>
            <a:ext cx="5234517" cy="769441"/>
          </a:xfrm>
          <a:prstGeom prst="rect">
            <a:avLst/>
          </a:prstGeom>
        </p:spPr>
        <p:txBody>
          <a:bodyPr wrap="square">
            <a:spAutoFit/>
          </a:bodyPr>
          <a:lstStyle/>
          <a:p>
            <a:r>
              <a:rPr lang="en-US" altLang="zh-TW" sz="4400" dirty="0">
                <a:solidFill>
                  <a:schemeClr val="bg1"/>
                </a:solidFill>
              </a:rPr>
              <a:t>Morph Template 44</a:t>
            </a:r>
            <a:endParaRPr lang="zh-TW" altLang="en-US" sz="4400" dirty="0"/>
          </a:p>
        </p:txBody>
      </p:sp>
      <p:pic>
        <p:nvPicPr>
          <p:cNvPr id="19" name="圖片版面配置區 5" descr="一張含有 縫紉機, 家電用品 的圖片&#10;&#10;自動產生的描述">
            <a:extLst>
              <a:ext uri="{FF2B5EF4-FFF2-40B4-BE49-F238E27FC236}">
                <a16:creationId xmlns:a16="http://schemas.microsoft.com/office/drawing/2014/main" id="{4C434CA7-7E57-49F4-BBA1-EC038D24A6D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52866" y="1740336"/>
            <a:ext cx="6202912" cy="4376831"/>
          </a:xfrm>
          <a:custGeom>
            <a:avLst/>
            <a:gdLst>
              <a:gd name="connsiteX0" fmla="*/ 748308 w 5695950"/>
              <a:gd name="connsiteY0" fmla="*/ 1619743 h 4019114"/>
              <a:gd name="connsiteX1" fmla="*/ 5689402 w 5695950"/>
              <a:gd name="connsiteY1" fmla="*/ 2591648 h 4019114"/>
              <a:gd name="connsiteX2" fmla="*/ 5695950 w 5695950"/>
              <a:gd name="connsiteY2" fmla="*/ 2590461 h 4019114"/>
              <a:gd name="connsiteX3" fmla="*/ 5695950 w 5695950"/>
              <a:gd name="connsiteY3" fmla="*/ 4019114 h 4019114"/>
              <a:gd name="connsiteX4" fmla="*/ 0 w 5695950"/>
              <a:gd name="connsiteY4" fmla="*/ 4019114 h 4019114"/>
              <a:gd name="connsiteX5" fmla="*/ 0 w 5695950"/>
              <a:gd name="connsiteY5" fmla="*/ 1695068 h 4019114"/>
              <a:gd name="connsiteX6" fmla="*/ 7144 w 5695950"/>
              <a:gd name="connsiteY6" fmla="*/ 1693112 h 4019114"/>
              <a:gd name="connsiteX7" fmla="*/ 748308 w 5695950"/>
              <a:gd name="connsiteY7" fmla="*/ 1619743 h 4019114"/>
              <a:gd name="connsiteX8" fmla="*/ 0 w 5695950"/>
              <a:gd name="connsiteY8" fmla="*/ 0 h 4019114"/>
              <a:gd name="connsiteX9" fmla="*/ 5695950 w 5695950"/>
              <a:gd name="connsiteY9" fmla="*/ 0 h 4019114"/>
              <a:gd name="connsiteX10" fmla="*/ 5695950 w 5695950"/>
              <a:gd name="connsiteY10" fmla="*/ 2324046 h 4019114"/>
              <a:gd name="connsiteX11" fmla="*/ 5688806 w 5695950"/>
              <a:gd name="connsiteY11" fmla="*/ 2326002 h 4019114"/>
              <a:gd name="connsiteX12" fmla="*/ 4947642 w 5695950"/>
              <a:gd name="connsiteY12" fmla="*/ 2399371 h 4019114"/>
              <a:gd name="connsiteX13" fmla="*/ 6548 w 5695950"/>
              <a:gd name="connsiteY13" fmla="*/ 1427466 h 4019114"/>
              <a:gd name="connsiteX14" fmla="*/ 0 w 5695950"/>
              <a:gd name="connsiteY14" fmla="*/ 1428653 h 401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95950" h="4019114">
                <a:moveTo>
                  <a:pt x="748308" y="1619743"/>
                </a:moveTo>
                <a:cubicBezTo>
                  <a:pt x="2395339" y="1647269"/>
                  <a:pt x="4042371" y="2818215"/>
                  <a:pt x="5689402" y="2591648"/>
                </a:cubicBezTo>
                <a:lnTo>
                  <a:pt x="5695950" y="2590461"/>
                </a:lnTo>
                <a:lnTo>
                  <a:pt x="5695950" y="4019114"/>
                </a:lnTo>
                <a:lnTo>
                  <a:pt x="0" y="4019114"/>
                </a:lnTo>
                <a:lnTo>
                  <a:pt x="0" y="1695068"/>
                </a:lnTo>
                <a:lnTo>
                  <a:pt x="7144" y="1693112"/>
                </a:lnTo>
                <a:cubicBezTo>
                  <a:pt x="254199" y="1637212"/>
                  <a:pt x="501253" y="1615614"/>
                  <a:pt x="748308" y="1619743"/>
                </a:cubicBezTo>
                <a:close/>
                <a:moveTo>
                  <a:pt x="0" y="0"/>
                </a:moveTo>
                <a:lnTo>
                  <a:pt x="5695950" y="0"/>
                </a:lnTo>
                <a:lnTo>
                  <a:pt x="5695950" y="2324046"/>
                </a:lnTo>
                <a:lnTo>
                  <a:pt x="5688806" y="2326002"/>
                </a:lnTo>
                <a:cubicBezTo>
                  <a:pt x="5441751" y="2381902"/>
                  <a:pt x="5194697" y="2403500"/>
                  <a:pt x="4947642" y="2399371"/>
                </a:cubicBezTo>
                <a:cubicBezTo>
                  <a:pt x="3300611" y="2371845"/>
                  <a:pt x="1653579" y="1200899"/>
                  <a:pt x="6548" y="1427466"/>
                </a:cubicBezTo>
                <a:lnTo>
                  <a:pt x="0" y="1428653"/>
                </a:lnTo>
                <a:close/>
              </a:path>
            </a:pathLst>
          </a:custGeom>
        </p:spPr>
      </p:pic>
    </p:spTree>
    <p:extLst>
      <p:ext uri="{BB962C8B-B14F-4D97-AF65-F5344CB8AC3E}">
        <p14:creationId xmlns:p14="http://schemas.microsoft.com/office/powerpoint/2010/main" val="3174013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074FCD2F-EFD2-498D-B384-66FB93600E47}"/>
              </a:ext>
            </a:extLst>
          </p:cNvPr>
          <p:cNvGrpSpPr/>
          <p:nvPr/>
        </p:nvGrpSpPr>
        <p:grpSpPr>
          <a:xfrm>
            <a:off x="6261357" y="1257675"/>
            <a:ext cx="576340" cy="751748"/>
            <a:chOff x="3048000" y="381000"/>
            <a:chExt cx="4673600" cy="6096000"/>
          </a:xfrm>
        </p:grpSpPr>
        <p:sp>
          <p:nvSpPr>
            <p:cNvPr id="6" name="手繪多邊形: 圖案 5">
              <a:extLst>
                <a:ext uri="{FF2B5EF4-FFF2-40B4-BE49-F238E27FC236}">
                  <a16:creationId xmlns:a16="http://schemas.microsoft.com/office/drawing/2014/main" id="{944673D3-7E0C-450D-9745-5ABA4FF83550}"/>
                </a:ext>
              </a:extLst>
            </p:cNvPr>
            <p:cNvSpPr/>
            <p:nvPr/>
          </p:nvSpPr>
          <p:spPr>
            <a:xfrm>
              <a:off x="3048000" y="381000"/>
              <a:ext cx="4673600" cy="6096000"/>
            </a:xfrm>
            <a:custGeom>
              <a:avLst/>
              <a:gdLst>
                <a:gd name="connsiteX0" fmla="*/ 4368800 w 4673600"/>
                <a:gd name="connsiteY0" fmla="*/ 406400 h 6096000"/>
                <a:gd name="connsiteX1" fmla="*/ 2743200 w 4673600"/>
                <a:gd name="connsiteY1" fmla="*/ 406400 h 6096000"/>
                <a:gd name="connsiteX2" fmla="*/ 2336800 w 4673600"/>
                <a:gd name="connsiteY2" fmla="*/ 0 h 6096000"/>
                <a:gd name="connsiteX3" fmla="*/ 1930400 w 4673600"/>
                <a:gd name="connsiteY3" fmla="*/ 406400 h 6096000"/>
                <a:gd name="connsiteX4" fmla="*/ 304800 w 4673600"/>
                <a:gd name="connsiteY4" fmla="*/ 406400 h 6096000"/>
                <a:gd name="connsiteX5" fmla="*/ 0 w 4673600"/>
                <a:gd name="connsiteY5" fmla="*/ 711200 h 6096000"/>
                <a:gd name="connsiteX6" fmla="*/ 0 w 4673600"/>
                <a:gd name="connsiteY6" fmla="*/ 5791200 h 6096000"/>
                <a:gd name="connsiteX7" fmla="*/ 304800 w 4673600"/>
                <a:gd name="connsiteY7" fmla="*/ 6096000 h 6096000"/>
                <a:gd name="connsiteX8" fmla="*/ 4368800 w 4673600"/>
                <a:gd name="connsiteY8" fmla="*/ 6096000 h 6096000"/>
                <a:gd name="connsiteX9" fmla="*/ 4673600 w 4673600"/>
                <a:gd name="connsiteY9" fmla="*/ 5791200 h 6096000"/>
                <a:gd name="connsiteX10" fmla="*/ 4673600 w 4673600"/>
                <a:gd name="connsiteY10" fmla="*/ 711200 h 6096000"/>
                <a:gd name="connsiteX11" fmla="*/ 4368800 w 4673600"/>
                <a:gd name="connsiteY11" fmla="*/ 406400 h 6096000"/>
                <a:gd name="connsiteX12" fmla="*/ 2336800 w 4673600"/>
                <a:gd name="connsiteY12" fmla="*/ 203200 h 6096000"/>
                <a:gd name="connsiteX13" fmla="*/ 2540000 w 4673600"/>
                <a:gd name="connsiteY13" fmla="*/ 406400 h 6096000"/>
                <a:gd name="connsiteX14" fmla="*/ 2133600 w 4673600"/>
                <a:gd name="connsiteY14" fmla="*/ 406400 h 6096000"/>
                <a:gd name="connsiteX15" fmla="*/ 2336800 w 4673600"/>
                <a:gd name="connsiteY15" fmla="*/ 203200 h 6096000"/>
                <a:gd name="connsiteX16" fmla="*/ 1727200 w 4673600"/>
                <a:gd name="connsiteY16" fmla="*/ 609600 h 6096000"/>
                <a:gd name="connsiteX17" fmla="*/ 2946400 w 4673600"/>
                <a:gd name="connsiteY17" fmla="*/ 609600 h 6096000"/>
                <a:gd name="connsiteX18" fmla="*/ 2946400 w 4673600"/>
                <a:gd name="connsiteY18" fmla="*/ 1117600 h 6096000"/>
                <a:gd name="connsiteX19" fmla="*/ 1727200 w 4673600"/>
                <a:gd name="connsiteY19" fmla="*/ 1117600 h 6096000"/>
                <a:gd name="connsiteX20" fmla="*/ 1625600 w 4673600"/>
                <a:gd name="connsiteY20" fmla="*/ 1320800 h 6096000"/>
                <a:gd name="connsiteX21" fmla="*/ 3048000 w 4673600"/>
                <a:gd name="connsiteY21" fmla="*/ 1320800 h 6096000"/>
                <a:gd name="connsiteX22" fmla="*/ 3149600 w 4673600"/>
                <a:gd name="connsiteY22" fmla="*/ 1219200 h 6096000"/>
                <a:gd name="connsiteX23" fmla="*/ 3149600 w 4673600"/>
                <a:gd name="connsiteY23" fmla="*/ 1016000 h 6096000"/>
                <a:gd name="connsiteX24" fmla="*/ 4064000 w 4673600"/>
                <a:gd name="connsiteY24" fmla="*/ 1016000 h 6096000"/>
                <a:gd name="connsiteX25" fmla="*/ 4064000 w 4673600"/>
                <a:gd name="connsiteY25" fmla="*/ 5486400 h 6096000"/>
                <a:gd name="connsiteX26" fmla="*/ 609600 w 4673600"/>
                <a:gd name="connsiteY26" fmla="*/ 5486400 h 6096000"/>
                <a:gd name="connsiteX27" fmla="*/ 609600 w 4673600"/>
                <a:gd name="connsiteY27" fmla="*/ 1016000 h 6096000"/>
                <a:gd name="connsiteX28" fmla="*/ 1524000 w 4673600"/>
                <a:gd name="connsiteY28" fmla="*/ 1016000 h 6096000"/>
                <a:gd name="connsiteX29" fmla="*/ 1524000 w 4673600"/>
                <a:gd name="connsiteY29" fmla="*/ 1219200 h 6096000"/>
                <a:gd name="connsiteX30" fmla="*/ 1625600 w 4673600"/>
                <a:gd name="connsiteY30" fmla="*/ 1320800 h 6096000"/>
                <a:gd name="connsiteX31" fmla="*/ 4470400 w 4673600"/>
                <a:gd name="connsiteY31" fmla="*/ 5791200 h 6096000"/>
                <a:gd name="connsiteX32" fmla="*/ 4368800 w 4673600"/>
                <a:gd name="connsiteY32" fmla="*/ 5892800 h 6096000"/>
                <a:gd name="connsiteX33" fmla="*/ 304800 w 4673600"/>
                <a:gd name="connsiteY33" fmla="*/ 5892800 h 6096000"/>
                <a:gd name="connsiteX34" fmla="*/ 203200 w 4673600"/>
                <a:gd name="connsiteY34" fmla="*/ 5791200 h 6096000"/>
                <a:gd name="connsiteX35" fmla="*/ 203200 w 4673600"/>
                <a:gd name="connsiteY35" fmla="*/ 711200 h 6096000"/>
                <a:gd name="connsiteX36" fmla="*/ 304800 w 4673600"/>
                <a:gd name="connsiteY36" fmla="*/ 609600 h 6096000"/>
                <a:gd name="connsiteX37" fmla="*/ 1524000 w 4673600"/>
                <a:gd name="connsiteY37" fmla="*/ 609600 h 6096000"/>
                <a:gd name="connsiteX38" fmla="*/ 1524000 w 4673600"/>
                <a:gd name="connsiteY38" fmla="*/ 812800 h 6096000"/>
                <a:gd name="connsiteX39" fmla="*/ 508000 w 4673600"/>
                <a:gd name="connsiteY39" fmla="*/ 812800 h 6096000"/>
                <a:gd name="connsiteX40" fmla="*/ 406400 w 4673600"/>
                <a:gd name="connsiteY40" fmla="*/ 914400 h 6096000"/>
                <a:gd name="connsiteX41" fmla="*/ 406400 w 4673600"/>
                <a:gd name="connsiteY41" fmla="*/ 5588000 h 6096000"/>
                <a:gd name="connsiteX42" fmla="*/ 508000 w 4673600"/>
                <a:gd name="connsiteY42" fmla="*/ 5689600 h 6096000"/>
                <a:gd name="connsiteX43" fmla="*/ 4165600 w 4673600"/>
                <a:gd name="connsiteY43" fmla="*/ 5689600 h 6096000"/>
                <a:gd name="connsiteX44" fmla="*/ 4267200 w 4673600"/>
                <a:gd name="connsiteY44" fmla="*/ 5588000 h 6096000"/>
                <a:gd name="connsiteX45" fmla="*/ 4267200 w 4673600"/>
                <a:gd name="connsiteY45" fmla="*/ 914400 h 6096000"/>
                <a:gd name="connsiteX46" fmla="*/ 4165600 w 4673600"/>
                <a:gd name="connsiteY46" fmla="*/ 812800 h 6096000"/>
                <a:gd name="connsiteX47" fmla="*/ 3149600 w 4673600"/>
                <a:gd name="connsiteY47" fmla="*/ 812800 h 6096000"/>
                <a:gd name="connsiteX48" fmla="*/ 3149600 w 4673600"/>
                <a:gd name="connsiteY48" fmla="*/ 609600 h 6096000"/>
                <a:gd name="connsiteX49" fmla="*/ 4368800 w 4673600"/>
                <a:gd name="connsiteY49" fmla="*/ 609600 h 6096000"/>
                <a:gd name="connsiteX50" fmla="*/ 4470400 w 4673600"/>
                <a:gd name="connsiteY50" fmla="*/ 7112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73600" h="6096000">
                  <a:moveTo>
                    <a:pt x="4368800" y="406400"/>
                  </a:moveTo>
                  <a:lnTo>
                    <a:pt x="2743200" y="406400"/>
                  </a:lnTo>
                  <a:cubicBezTo>
                    <a:pt x="2743200" y="181967"/>
                    <a:pt x="2561233" y="0"/>
                    <a:pt x="2336800" y="0"/>
                  </a:cubicBezTo>
                  <a:cubicBezTo>
                    <a:pt x="2112367" y="0"/>
                    <a:pt x="1930400" y="181967"/>
                    <a:pt x="1930400" y="406400"/>
                  </a:cubicBezTo>
                  <a:lnTo>
                    <a:pt x="304800" y="406400"/>
                  </a:lnTo>
                  <a:cubicBezTo>
                    <a:pt x="136475" y="406400"/>
                    <a:pt x="0" y="542875"/>
                    <a:pt x="0" y="711200"/>
                  </a:cubicBezTo>
                  <a:lnTo>
                    <a:pt x="0" y="5791200"/>
                  </a:lnTo>
                  <a:cubicBezTo>
                    <a:pt x="0" y="5959525"/>
                    <a:pt x="136475" y="6096000"/>
                    <a:pt x="304800" y="6096000"/>
                  </a:cubicBezTo>
                  <a:lnTo>
                    <a:pt x="4368800" y="6096000"/>
                  </a:lnTo>
                  <a:cubicBezTo>
                    <a:pt x="4537125" y="6096000"/>
                    <a:pt x="4673600" y="5959525"/>
                    <a:pt x="4673600" y="5791200"/>
                  </a:cubicBezTo>
                  <a:lnTo>
                    <a:pt x="4673600" y="711200"/>
                  </a:lnTo>
                  <a:cubicBezTo>
                    <a:pt x="4673600" y="542875"/>
                    <a:pt x="4537125" y="406400"/>
                    <a:pt x="4368800" y="406400"/>
                  </a:cubicBezTo>
                  <a:close/>
                  <a:moveTo>
                    <a:pt x="2336800" y="203200"/>
                  </a:moveTo>
                  <a:cubicBezTo>
                    <a:pt x="2449017" y="203200"/>
                    <a:pt x="2540000" y="294184"/>
                    <a:pt x="2540000" y="406400"/>
                  </a:cubicBezTo>
                  <a:lnTo>
                    <a:pt x="2133600" y="406400"/>
                  </a:lnTo>
                  <a:cubicBezTo>
                    <a:pt x="2133600" y="294184"/>
                    <a:pt x="2224584" y="203200"/>
                    <a:pt x="2336800" y="203200"/>
                  </a:cubicBezTo>
                  <a:close/>
                  <a:moveTo>
                    <a:pt x="1727200" y="609600"/>
                  </a:moveTo>
                  <a:lnTo>
                    <a:pt x="2946400" y="609600"/>
                  </a:lnTo>
                  <a:lnTo>
                    <a:pt x="2946400" y="1117600"/>
                  </a:lnTo>
                  <a:lnTo>
                    <a:pt x="1727200" y="1117600"/>
                  </a:lnTo>
                  <a:close/>
                  <a:moveTo>
                    <a:pt x="1625600" y="1320800"/>
                  </a:moveTo>
                  <a:lnTo>
                    <a:pt x="3048000" y="1320800"/>
                  </a:lnTo>
                  <a:cubicBezTo>
                    <a:pt x="3104108" y="1320800"/>
                    <a:pt x="3149600" y="1275308"/>
                    <a:pt x="3149600" y="1219200"/>
                  </a:cubicBezTo>
                  <a:lnTo>
                    <a:pt x="3149600" y="1016000"/>
                  </a:lnTo>
                  <a:lnTo>
                    <a:pt x="4064000" y="1016000"/>
                  </a:lnTo>
                  <a:lnTo>
                    <a:pt x="4064000" y="5486400"/>
                  </a:lnTo>
                  <a:lnTo>
                    <a:pt x="609600" y="5486400"/>
                  </a:lnTo>
                  <a:lnTo>
                    <a:pt x="609600" y="1016000"/>
                  </a:lnTo>
                  <a:lnTo>
                    <a:pt x="1524000" y="1016000"/>
                  </a:lnTo>
                  <a:lnTo>
                    <a:pt x="1524000" y="1219200"/>
                  </a:lnTo>
                  <a:cubicBezTo>
                    <a:pt x="1524000" y="1275308"/>
                    <a:pt x="1569492" y="1320800"/>
                    <a:pt x="1625600" y="1320800"/>
                  </a:cubicBezTo>
                  <a:close/>
                  <a:moveTo>
                    <a:pt x="4470400" y="5791200"/>
                  </a:moveTo>
                  <a:cubicBezTo>
                    <a:pt x="4470400" y="5847308"/>
                    <a:pt x="4424908" y="5892800"/>
                    <a:pt x="4368800" y="5892800"/>
                  </a:cubicBezTo>
                  <a:lnTo>
                    <a:pt x="304800" y="5892800"/>
                  </a:lnTo>
                  <a:cubicBezTo>
                    <a:pt x="248692" y="5892800"/>
                    <a:pt x="203200" y="5847308"/>
                    <a:pt x="203200" y="5791200"/>
                  </a:cubicBezTo>
                  <a:lnTo>
                    <a:pt x="203200" y="711200"/>
                  </a:lnTo>
                  <a:cubicBezTo>
                    <a:pt x="203200" y="655092"/>
                    <a:pt x="248692" y="609600"/>
                    <a:pt x="304800" y="609600"/>
                  </a:cubicBezTo>
                  <a:lnTo>
                    <a:pt x="1524000" y="609600"/>
                  </a:lnTo>
                  <a:lnTo>
                    <a:pt x="1524000" y="812800"/>
                  </a:lnTo>
                  <a:lnTo>
                    <a:pt x="508000" y="812800"/>
                  </a:lnTo>
                  <a:cubicBezTo>
                    <a:pt x="451892" y="812800"/>
                    <a:pt x="406400" y="858292"/>
                    <a:pt x="406400" y="914400"/>
                  </a:cubicBezTo>
                  <a:lnTo>
                    <a:pt x="406400" y="5588000"/>
                  </a:lnTo>
                  <a:cubicBezTo>
                    <a:pt x="406400" y="5644108"/>
                    <a:pt x="451892" y="5689600"/>
                    <a:pt x="508000" y="5689600"/>
                  </a:cubicBezTo>
                  <a:lnTo>
                    <a:pt x="4165600" y="5689600"/>
                  </a:lnTo>
                  <a:cubicBezTo>
                    <a:pt x="4221708" y="5689600"/>
                    <a:pt x="4267200" y="5644108"/>
                    <a:pt x="4267200" y="5588000"/>
                  </a:cubicBezTo>
                  <a:lnTo>
                    <a:pt x="4267200" y="914400"/>
                  </a:lnTo>
                  <a:cubicBezTo>
                    <a:pt x="4267200" y="858292"/>
                    <a:pt x="4221708" y="812800"/>
                    <a:pt x="4165600" y="812800"/>
                  </a:cubicBezTo>
                  <a:lnTo>
                    <a:pt x="3149600" y="812800"/>
                  </a:lnTo>
                  <a:lnTo>
                    <a:pt x="3149600" y="609600"/>
                  </a:lnTo>
                  <a:lnTo>
                    <a:pt x="4368800" y="609600"/>
                  </a:lnTo>
                  <a:cubicBezTo>
                    <a:pt x="4424908" y="609600"/>
                    <a:pt x="4470400" y="655092"/>
                    <a:pt x="4470400" y="71120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 name="手繪多邊形: 圖案 6">
              <a:extLst>
                <a:ext uri="{FF2B5EF4-FFF2-40B4-BE49-F238E27FC236}">
                  <a16:creationId xmlns:a16="http://schemas.microsoft.com/office/drawing/2014/main" id="{81F0DD04-585E-46DD-8BF1-4FD51CD78D14}"/>
                </a:ext>
              </a:extLst>
            </p:cNvPr>
            <p:cNvSpPr/>
            <p:nvPr/>
          </p:nvSpPr>
          <p:spPr>
            <a:xfrm>
              <a:off x="4064000" y="2311400"/>
              <a:ext cx="2641600" cy="2032000"/>
            </a:xfrm>
            <a:custGeom>
              <a:avLst/>
              <a:gdLst>
                <a:gd name="connsiteX0" fmla="*/ 0 w 2641600"/>
                <a:gd name="connsiteY0" fmla="*/ 101600 h 2032000"/>
                <a:gd name="connsiteX1" fmla="*/ 0 w 2641600"/>
                <a:gd name="connsiteY1" fmla="*/ 1930400 h 2032000"/>
                <a:gd name="connsiteX2" fmla="*/ 101600 w 2641600"/>
                <a:gd name="connsiteY2" fmla="*/ 2032000 h 2032000"/>
                <a:gd name="connsiteX3" fmla="*/ 2540000 w 2641600"/>
                <a:gd name="connsiteY3" fmla="*/ 2032000 h 2032000"/>
                <a:gd name="connsiteX4" fmla="*/ 2641600 w 2641600"/>
                <a:gd name="connsiteY4" fmla="*/ 1930400 h 2032000"/>
                <a:gd name="connsiteX5" fmla="*/ 2641600 w 2641600"/>
                <a:gd name="connsiteY5" fmla="*/ 101600 h 2032000"/>
                <a:gd name="connsiteX6" fmla="*/ 2540000 w 2641600"/>
                <a:gd name="connsiteY6" fmla="*/ 0 h 2032000"/>
                <a:gd name="connsiteX7" fmla="*/ 101600 w 2641600"/>
                <a:gd name="connsiteY7" fmla="*/ 0 h 2032000"/>
                <a:gd name="connsiteX8" fmla="*/ 0 w 2641600"/>
                <a:gd name="connsiteY8" fmla="*/ 101600 h 2032000"/>
                <a:gd name="connsiteX9" fmla="*/ 1219200 w 2641600"/>
                <a:gd name="connsiteY9" fmla="*/ 1828800 h 2032000"/>
                <a:gd name="connsiteX10" fmla="*/ 812800 w 2641600"/>
                <a:gd name="connsiteY10" fmla="*/ 1828800 h 2032000"/>
                <a:gd name="connsiteX11" fmla="*/ 812800 w 2641600"/>
                <a:gd name="connsiteY11" fmla="*/ 1625600 h 2032000"/>
                <a:gd name="connsiteX12" fmla="*/ 1219200 w 2641600"/>
                <a:gd name="connsiteY12" fmla="*/ 1625600 h 2032000"/>
                <a:gd name="connsiteX13" fmla="*/ 1219200 w 2641600"/>
                <a:gd name="connsiteY13" fmla="*/ 1422400 h 2032000"/>
                <a:gd name="connsiteX14" fmla="*/ 812800 w 2641600"/>
                <a:gd name="connsiteY14" fmla="*/ 1422400 h 2032000"/>
                <a:gd name="connsiteX15" fmla="*/ 812800 w 2641600"/>
                <a:gd name="connsiteY15" fmla="*/ 1219200 h 2032000"/>
                <a:gd name="connsiteX16" fmla="*/ 1219200 w 2641600"/>
                <a:gd name="connsiteY16" fmla="*/ 1219200 h 2032000"/>
                <a:gd name="connsiteX17" fmla="*/ 1219200 w 2641600"/>
                <a:gd name="connsiteY17" fmla="*/ 1016000 h 2032000"/>
                <a:gd name="connsiteX18" fmla="*/ 812800 w 2641600"/>
                <a:gd name="connsiteY18" fmla="*/ 1016000 h 2032000"/>
                <a:gd name="connsiteX19" fmla="*/ 812800 w 2641600"/>
                <a:gd name="connsiteY19" fmla="*/ 812800 h 2032000"/>
                <a:gd name="connsiteX20" fmla="*/ 1219200 w 2641600"/>
                <a:gd name="connsiteY20" fmla="*/ 812800 h 2032000"/>
                <a:gd name="connsiteX21" fmla="*/ 1828800 w 2641600"/>
                <a:gd name="connsiteY21" fmla="*/ 1828800 h 2032000"/>
                <a:gd name="connsiteX22" fmla="*/ 1422400 w 2641600"/>
                <a:gd name="connsiteY22" fmla="*/ 1828800 h 2032000"/>
                <a:gd name="connsiteX23" fmla="*/ 1422400 w 2641600"/>
                <a:gd name="connsiteY23" fmla="*/ 1625600 h 2032000"/>
                <a:gd name="connsiteX24" fmla="*/ 1828800 w 2641600"/>
                <a:gd name="connsiteY24" fmla="*/ 1625600 h 2032000"/>
                <a:gd name="connsiteX25" fmla="*/ 1828800 w 2641600"/>
                <a:gd name="connsiteY25" fmla="*/ 1422400 h 2032000"/>
                <a:gd name="connsiteX26" fmla="*/ 1422400 w 2641600"/>
                <a:gd name="connsiteY26" fmla="*/ 1422400 h 2032000"/>
                <a:gd name="connsiteX27" fmla="*/ 1422400 w 2641600"/>
                <a:gd name="connsiteY27" fmla="*/ 1219200 h 2032000"/>
                <a:gd name="connsiteX28" fmla="*/ 1828800 w 2641600"/>
                <a:gd name="connsiteY28" fmla="*/ 1219200 h 2032000"/>
                <a:gd name="connsiteX29" fmla="*/ 1828800 w 2641600"/>
                <a:gd name="connsiteY29" fmla="*/ 1016000 h 2032000"/>
                <a:gd name="connsiteX30" fmla="*/ 1422400 w 2641600"/>
                <a:gd name="connsiteY30" fmla="*/ 1016000 h 2032000"/>
                <a:gd name="connsiteX31" fmla="*/ 1422400 w 2641600"/>
                <a:gd name="connsiteY31" fmla="*/ 812800 h 2032000"/>
                <a:gd name="connsiteX32" fmla="*/ 1828800 w 2641600"/>
                <a:gd name="connsiteY32" fmla="*/ 812800 h 2032000"/>
                <a:gd name="connsiteX33" fmla="*/ 2438400 w 2641600"/>
                <a:gd name="connsiteY33" fmla="*/ 1828800 h 2032000"/>
                <a:gd name="connsiteX34" fmla="*/ 2032000 w 2641600"/>
                <a:gd name="connsiteY34" fmla="*/ 1828800 h 2032000"/>
                <a:gd name="connsiteX35" fmla="*/ 2032000 w 2641600"/>
                <a:gd name="connsiteY35" fmla="*/ 1625600 h 2032000"/>
                <a:gd name="connsiteX36" fmla="*/ 2438400 w 2641600"/>
                <a:gd name="connsiteY36" fmla="*/ 1625600 h 2032000"/>
                <a:gd name="connsiteX37" fmla="*/ 2438400 w 2641600"/>
                <a:gd name="connsiteY37" fmla="*/ 1422400 h 2032000"/>
                <a:gd name="connsiteX38" fmla="*/ 2032000 w 2641600"/>
                <a:gd name="connsiteY38" fmla="*/ 1422400 h 2032000"/>
                <a:gd name="connsiteX39" fmla="*/ 2032000 w 2641600"/>
                <a:gd name="connsiteY39" fmla="*/ 1219200 h 2032000"/>
                <a:gd name="connsiteX40" fmla="*/ 2438400 w 2641600"/>
                <a:gd name="connsiteY40" fmla="*/ 1219200 h 2032000"/>
                <a:gd name="connsiteX41" fmla="*/ 2438400 w 2641600"/>
                <a:gd name="connsiteY41" fmla="*/ 1016000 h 2032000"/>
                <a:gd name="connsiteX42" fmla="*/ 2032000 w 2641600"/>
                <a:gd name="connsiteY42" fmla="*/ 1016000 h 2032000"/>
                <a:gd name="connsiteX43" fmla="*/ 2032000 w 2641600"/>
                <a:gd name="connsiteY43" fmla="*/ 812800 h 2032000"/>
                <a:gd name="connsiteX44" fmla="*/ 2438400 w 2641600"/>
                <a:gd name="connsiteY44" fmla="*/ 812800 h 2032000"/>
                <a:gd name="connsiteX45" fmla="*/ 203200 w 2641600"/>
                <a:gd name="connsiteY45" fmla="*/ 203200 h 2032000"/>
                <a:gd name="connsiteX46" fmla="*/ 2438400 w 2641600"/>
                <a:gd name="connsiteY46" fmla="*/ 203200 h 2032000"/>
                <a:gd name="connsiteX47" fmla="*/ 2438400 w 2641600"/>
                <a:gd name="connsiteY47" fmla="*/ 609600 h 2032000"/>
                <a:gd name="connsiteX48" fmla="*/ 203200 w 2641600"/>
                <a:gd name="connsiteY48" fmla="*/ 609600 h 2032000"/>
                <a:gd name="connsiteX49" fmla="*/ 203200 w 2641600"/>
                <a:gd name="connsiteY49" fmla="*/ 812800 h 2032000"/>
                <a:gd name="connsiteX50" fmla="*/ 609600 w 2641600"/>
                <a:gd name="connsiteY50" fmla="*/ 812800 h 2032000"/>
                <a:gd name="connsiteX51" fmla="*/ 609600 w 2641600"/>
                <a:gd name="connsiteY51" fmla="*/ 1016000 h 2032000"/>
                <a:gd name="connsiteX52" fmla="*/ 203200 w 2641600"/>
                <a:gd name="connsiteY52" fmla="*/ 1016000 h 2032000"/>
                <a:gd name="connsiteX53" fmla="*/ 203200 w 2641600"/>
                <a:gd name="connsiteY53" fmla="*/ 1219200 h 2032000"/>
                <a:gd name="connsiteX54" fmla="*/ 609600 w 2641600"/>
                <a:gd name="connsiteY54" fmla="*/ 1219200 h 2032000"/>
                <a:gd name="connsiteX55" fmla="*/ 609600 w 2641600"/>
                <a:gd name="connsiteY55" fmla="*/ 1422400 h 2032000"/>
                <a:gd name="connsiteX56" fmla="*/ 203200 w 2641600"/>
                <a:gd name="connsiteY56" fmla="*/ 1422400 h 2032000"/>
                <a:gd name="connsiteX57" fmla="*/ 203200 w 2641600"/>
                <a:gd name="connsiteY57" fmla="*/ 1625600 h 2032000"/>
                <a:gd name="connsiteX58" fmla="*/ 609600 w 2641600"/>
                <a:gd name="connsiteY58" fmla="*/ 1625600 h 2032000"/>
                <a:gd name="connsiteX59" fmla="*/ 609600 w 2641600"/>
                <a:gd name="connsiteY59" fmla="*/ 1828800 h 2032000"/>
                <a:gd name="connsiteX60" fmla="*/ 203200 w 2641600"/>
                <a:gd name="connsiteY60" fmla="*/ 18288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41600" h="2032000">
                  <a:moveTo>
                    <a:pt x="0" y="101600"/>
                  </a:moveTo>
                  <a:lnTo>
                    <a:pt x="0" y="1930400"/>
                  </a:lnTo>
                  <a:cubicBezTo>
                    <a:pt x="0" y="1986508"/>
                    <a:pt x="45492" y="2032000"/>
                    <a:pt x="101600" y="2032000"/>
                  </a:cubicBezTo>
                  <a:lnTo>
                    <a:pt x="2540000" y="2032000"/>
                  </a:lnTo>
                  <a:cubicBezTo>
                    <a:pt x="2596108" y="2032000"/>
                    <a:pt x="2641600" y="1986508"/>
                    <a:pt x="2641600" y="1930400"/>
                  </a:cubicBezTo>
                  <a:lnTo>
                    <a:pt x="2641600" y="101600"/>
                  </a:lnTo>
                  <a:cubicBezTo>
                    <a:pt x="2641600" y="45492"/>
                    <a:pt x="2596108" y="0"/>
                    <a:pt x="2540000" y="0"/>
                  </a:cubicBezTo>
                  <a:lnTo>
                    <a:pt x="101600" y="0"/>
                  </a:lnTo>
                  <a:cubicBezTo>
                    <a:pt x="45492" y="0"/>
                    <a:pt x="0" y="45492"/>
                    <a:pt x="0" y="101600"/>
                  </a:cubicBezTo>
                  <a:close/>
                  <a:moveTo>
                    <a:pt x="1219200" y="1828800"/>
                  </a:moveTo>
                  <a:lnTo>
                    <a:pt x="812800" y="1828800"/>
                  </a:lnTo>
                  <a:lnTo>
                    <a:pt x="812800" y="1625600"/>
                  </a:lnTo>
                  <a:lnTo>
                    <a:pt x="1219200" y="1625600"/>
                  </a:lnTo>
                  <a:close/>
                  <a:moveTo>
                    <a:pt x="1219200" y="1422400"/>
                  </a:moveTo>
                  <a:lnTo>
                    <a:pt x="812800" y="1422400"/>
                  </a:lnTo>
                  <a:lnTo>
                    <a:pt x="812800" y="1219200"/>
                  </a:lnTo>
                  <a:lnTo>
                    <a:pt x="1219200" y="1219200"/>
                  </a:lnTo>
                  <a:close/>
                  <a:moveTo>
                    <a:pt x="1219200" y="1016000"/>
                  </a:moveTo>
                  <a:lnTo>
                    <a:pt x="812800" y="1016000"/>
                  </a:lnTo>
                  <a:lnTo>
                    <a:pt x="812800" y="812800"/>
                  </a:lnTo>
                  <a:lnTo>
                    <a:pt x="1219200" y="812800"/>
                  </a:lnTo>
                  <a:close/>
                  <a:moveTo>
                    <a:pt x="1828800" y="1828800"/>
                  </a:moveTo>
                  <a:lnTo>
                    <a:pt x="1422400" y="1828800"/>
                  </a:lnTo>
                  <a:lnTo>
                    <a:pt x="1422400" y="1625600"/>
                  </a:lnTo>
                  <a:lnTo>
                    <a:pt x="1828800" y="1625600"/>
                  </a:lnTo>
                  <a:close/>
                  <a:moveTo>
                    <a:pt x="1828800" y="1422400"/>
                  </a:moveTo>
                  <a:lnTo>
                    <a:pt x="1422400" y="1422400"/>
                  </a:lnTo>
                  <a:lnTo>
                    <a:pt x="1422400" y="1219200"/>
                  </a:lnTo>
                  <a:lnTo>
                    <a:pt x="1828800" y="1219200"/>
                  </a:lnTo>
                  <a:close/>
                  <a:moveTo>
                    <a:pt x="1828800" y="1016000"/>
                  </a:moveTo>
                  <a:lnTo>
                    <a:pt x="1422400" y="1016000"/>
                  </a:lnTo>
                  <a:lnTo>
                    <a:pt x="1422400" y="812800"/>
                  </a:lnTo>
                  <a:lnTo>
                    <a:pt x="1828800" y="812800"/>
                  </a:lnTo>
                  <a:close/>
                  <a:moveTo>
                    <a:pt x="2438400" y="1828800"/>
                  </a:moveTo>
                  <a:lnTo>
                    <a:pt x="2032000" y="1828800"/>
                  </a:lnTo>
                  <a:lnTo>
                    <a:pt x="2032000" y="1625600"/>
                  </a:lnTo>
                  <a:lnTo>
                    <a:pt x="2438400" y="1625600"/>
                  </a:lnTo>
                  <a:close/>
                  <a:moveTo>
                    <a:pt x="2438400" y="1422400"/>
                  </a:moveTo>
                  <a:lnTo>
                    <a:pt x="2032000" y="1422400"/>
                  </a:lnTo>
                  <a:lnTo>
                    <a:pt x="2032000" y="1219200"/>
                  </a:lnTo>
                  <a:lnTo>
                    <a:pt x="2438400" y="1219200"/>
                  </a:lnTo>
                  <a:close/>
                  <a:moveTo>
                    <a:pt x="2438400" y="1016000"/>
                  </a:moveTo>
                  <a:lnTo>
                    <a:pt x="2032000" y="1016000"/>
                  </a:lnTo>
                  <a:lnTo>
                    <a:pt x="2032000" y="812800"/>
                  </a:lnTo>
                  <a:lnTo>
                    <a:pt x="2438400" y="812800"/>
                  </a:lnTo>
                  <a:close/>
                  <a:moveTo>
                    <a:pt x="203200" y="203200"/>
                  </a:moveTo>
                  <a:lnTo>
                    <a:pt x="2438400" y="203200"/>
                  </a:lnTo>
                  <a:lnTo>
                    <a:pt x="2438400" y="609600"/>
                  </a:lnTo>
                  <a:lnTo>
                    <a:pt x="203200" y="609600"/>
                  </a:lnTo>
                  <a:close/>
                  <a:moveTo>
                    <a:pt x="203200" y="812800"/>
                  </a:moveTo>
                  <a:lnTo>
                    <a:pt x="609600" y="812800"/>
                  </a:lnTo>
                  <a:lnTo>
                    <a:pt x="609600" y="1016000"/>
                  </a:lnTo>
                  <a:lnTo>
                    <a:pt x="203200" y="1016000"/>
                  </a:lnTo>
                  <a:close/>
                  <a:moveTo>
                    <a:pt x="203200" y="1219200"/>
                  </a:moveTo>
                  <a:lnTo>
                    <a:pt x="609600" y="1219200"/>
                  </a:lnTo>
                  <a:lnTo>
                    <a:pt x="609600" y="1422400"/>
                  </a:lnTo>
                  <a:lnTo>
                    <a:pt x="203200" y="1422400"/>
                  </a:lnTo>
                  <a:close/>
                  <a:moveTo>
                    <a:pt x="203200" y="1625600"/>
                  </a:moveTo>
                  <a:lnTo>
                    <a:pt x="609600" y="1625600"/>
                  </a:lnTo>
                  <a:lnTo>
                    <a:pt x="609600" y="1828800"/>
                  </a:lnTo>
                  <a:lnTo>
                    <a:pt x="203200" y="1828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8" name="手繪多邊形: 圖案 7">
              <a:extLst>
                <a:ext uri="{FF2B5EF4-FFF2-40B4-BE49-F238E27FC236}">
                  <a16:creationId xmlns:a16="http://schemas.microsoft.com/office/drawing/2014/main" id="{2DF2DA7C-4A4C-401E-BC7E-B5DC08A1BB2D}"/>
                </a:ext>
              </a:extLst>
            </p:cNvPr>
            <p:cNvSpPr/>
            <p:nvPr/>
          </p:nvSpPr>
          <p:spPr>
            <a:xfrm>
              <a:off x="52832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9" name="手繪多邊形: 圖案 8">
              <a:extLst>
                <a:ext uri="{FF2B5EF4-FFF2-40B4-BE49-F238E27FC236}">
                  <a16:creationId xmlns:a16="http://schemas.microsoft.com/office/drawing/2014/main" id="{2069B22C-A883-4308-A532-F3630BCEFA77}"/>
                </a:ext>
              </a:extLst>
            </p:cNvPr>
            <p:cNvSpPr/>
            <p:nvPr/>
          </p:nvSpPr>
          <p:spPr>
            <a:xfrm>
              <a:off x="48768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 name="手繪多邊形: 圖案 9">
              <a:extLst>
                <a:ext uri="{FF2B5EF4-FFF2-40B4-BE49-F238E27FC236}">
                  <a16:creationId xmlns:a16="http://schemas.microsoft.com/office/drawing/2014/main" id="{1CC288CB-ABE0-4F83-8995-83B3E517F24E}"/>
                </a:ext>
              </a:extLst>
            </p:cNvPr>
            <p:cNvSpPr/>
            <p:nvPr/>
          </p:nvSpPr>
          <p:spPr>
            <a:xfrm>
              <a:off x="56896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 name="手繪多邊形: 圖案 10">
              <a:extLst>
                <a:ext uri="{FF2B5EF4-FFF2-40B4-BE49-F238E27FC236}">
                  <a16:creationId xmlns:a16="http://schemas.microsoft.com/office/drawing/2014/main" id="{A8414DBE-2463-44A7-A34C-78D79CD16315}"/>
                </a:ext>
              </a:extLst>
            </p:cNvPr>
            <p:cNvSpPr/>
            <p:nvPr/>
          </p:nvSpPr>
          <p:spPr>
            <a:xfrm>
              <a:off x="60960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2" name="手繪多邊形: 圖案 11">
              <a:extLst>
                <a:ext uri="{FF2B5EF4-FFF2-40B4-BE49-F238E27FC236}">
                  <a16:creationId xmlns:a16="http://schemas.microsoft.com/office/drawing/2014/main" id="{2473F54B-F4C0-4DA8-87BC-26B2093AF2E7}"/>
                </a:ext>
              </a:extLst>
            </p:cNvPr>
            <p:cNvSpPr/>
            <p:nvPr/>
          </p:nvSpPr>
          <p:spPr>
            <a:xfrm>
              <a:off x="4470400" y="4648200"/>
              <a:ext cx="203200" cy="203200"/>
            </a:xfrm>
            <a:custGeom>
              <a:avLst/>
              <a:gdLst>
                <a:gd name="connsiteX0" fmla="*/ 0 w 203200"/>
                <a:gd name="connsiteY0" fmla="*/ 0 h 203200"/>
                <a:gd name="connsiteX1" fmla="*/ 203200 w 203200"/>
                <a:gd name="connsiteY1" fmla="*/ 0 h 203200"/>
                <a:gd name="connsiteX2" fmla="*/ 203200 w 203200"/>
                <a:gd name="connsiteY2" fmla="*/ 203200 h 203200"/>
                <a:gd name="connsiteX3" fmla="*/ 0 w 2032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203200" h="203200">
                  <a:moveTo>
                    <a:pt x="0" y="0"/>
                  </a:moveTo>
                  <a:lnTo>
                    <a:pt x="203200" y="0"/>
                  </a:lnTo>
                  <a:lnTo>
                    <a:pt x="2032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3" name="手繪多邊形: 圖案 12">
              <a:extLst>
                <a:ext uri="{FF2B5EF4-FFF2-40B4-BE49-F238E27FC236}">
                  <a16:creationId xmlns:a16="http://schemas.microsoft.com/office/drawing/2014/main" id="{8C37792D-CE7C-4FF3-AA02-8969244C2789}"/>
                </a:ext>
              </a:extLst>
            </p:cNvPr>
            <p:cNvSpPr/>
            <p:nvPr/>
          </p:nvSpPr>
          <p:spPr>
            <a:xfrm>
              <a:off x="4470400" y="5054600"/>
              <a:ext cx="1828800" cy="203200"/>
            </a:xfrm>
            <a:custGeom>
              <a:avLst/>
              <a:gdLst>
                <a:gd name="connsiteX0" fmla="*/ 0 w 1828800"/>
                <a:gd name="connsiteY0" fmla="*/ 0 h 203200"/>
                <a:gd name="connsiteX1" fmla="*/ 1828800 w 1828800"/>
                <a:gd name="connsiteY1" fmla="*/ 0 h 203200"/>
                <a:gd name="connsiteX2" fmla="*/ 1828800 w 1828800"/>
                <a:gd name="connsiteY2" fmla="*/ 203200 h 203200"/>
                <a:gd name="connsiteX3" fmla="*/ 0 w 1828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828800" h="203200">
                  <a:moveTo>
                    <a:pt x="0" y="0"/>
                  </a:moveTo>
                  <a:lnTo>
                    <a:pt x="1828800" y="0"/>
                  </a:lnTo>
                  <a:lnTo>
                    <a:pt x="1828800" y="203200"/>
                  </a:lnTo>
                  <a:lnTo>
                    <a:pt x="0" y="2032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14" name="圖形 3">
            <a:extLst>
              <a:ext uri="{FF2B5EF4-FFF2-40B4-BE49-F238E27FC236}">
                <a16:creationId xmlns:a16="http://schemas.microsoft.com/office/drawing/2014/main" id="{46DB9764-402C-403C-BD6F-3EAB41BCC567}"/>
              </a:ext>
            </a:extLst>
          </p:cNvPr>
          <p:cNvSpPr/>
          <p:nvPr/>
        </p:nvSpPr>
        <p:spPr>
          <a:xfrm>
            <a:off x="6154471" y="2989317"/>
            <a:ext cx="790112" cy="790112"/>
          </a:xfrm>
          <a:custGeom>
            <a:avLst/>
            <a:gdLst>
              <a:gd name="connsiteX0" fmla="*/ 5994400 w 6096000"/>
              <a:gd name="connsiteY0" fmla="*/ 2641600 h 6096000"/>
              <a:gd name="connsiteX1" fmla="*/ 5874494 w 6096000"/>
              <a:gd name="connsiteY1" fmla="*/ 2641600 h 6096000"/>
              <a:gd name="connsiteX2" fmla="*/ 5687566 w 6096000"/>
              <a:gd name="connsiteY2" fmla="*/ 1706860 h 6096000"/>
              <a:gd name="connsiteX3" fmla="*/ 5588000 w 6096000"/>
              <a:gd name="connsiteY3" fmla="*/ 1625600 h 6096000"/>
              <a:gd name="connsiteX4" fmla="*/ 4368800 w 6096000"/>
              <a:gd name="connsiteY4" fmla="*/ 1625600 h 6096000"/>
              <a:gd name="connsiteX5" fmla="*/ 4359126 w 6096000"/>
              <a:gd name="connsiteY5" fmla="*/ 1627733 h 6096000"/>
              <a:gd name="connsiteX6" fmla="*/ 4331593 w 6096000"/>
              <a:gd name="connsiteY6" fmla="*/ 1633934 h 6096000"/>
              <a:gd name="connsiteX7" fmla="*/ 4319538 w 6096000"/>
              <a:gd name="connsiteY7" fmla="*/ 1639838 h 6096000"/>
              <a:gd name="connsiteX8" fmla="*/ 4296867 w 6096000"/>
              <a:gd name="connsiteY8" fmla="*/ 1657598 h 6096000"/>
              <a:gd name="connsiteX9" fmla="*/ 4290269 w 6096000"/>
              <a:gd name="connsiteY9" fmla="*/ 1662807 h 6096000"/>
              <a:gd name="connsiteX10" fmla="*/ 4288135 w 6096000"/>
              <a:gd name="connsiteY10" fmla="*/ 1667074 h 6096000"/>
              <a:gd name="connsiteX11" fmla="*/ 4274394 w 6096000"/>
              <a:gd name="connsiteY11" fmla="*/ 1694259 h 6096000"/>
              <a:gd name="connsiteX12" fmla="*/ 4270127 w 6096000"/>
              <a:gd name="connsiteY12" fmla="*/ 1704429 h 6096000"/>
              <a:gd name="connsiteX13" fmla="*/ 4269234 w 6096000"/>
              <a:gd name="connsiteY13" fmla="*/ 1706860 h 6096000"/>
              <a:gd name="connsiteX14" fmla="*/ 4082306 w 6096000"/>
              <a:gd name="connsiteY14" fmla="*/ 2641600 h 6096000"/>
              <a:gd name="connsiteX15" fmla="*/ 2641600 w 6096000"/>
              <a:gd name="connsiteY15" fmla="*/ 2641600 h 6096000"/>
              <a:gd name="connsiteX16" fmla="*/ 2641600 w 6096000"/>
              <a:gd name="connsiteY16" fmla="*/ 2540000 h 6096000"/>
              <a:gd name="connsiteX17" fmla="*/ 2336800 w 6096000"/>
              <a:gd name="connsiteY17" fmla="*/ 2235200 h 6096000"/>
              <a:gd name="connsiteX18" fmla="*/ 2336800 w 6096000"/>
              <a:gd name="connsiteY18" fmla="*/ 2032000 h 6096000"/>
              <a:gd name="connsiteX19" fmla="*/ 3149600 w 6096000"/>
              <a:gd name="connsiteY19" fmla="*/ 2032000 h 6096000"/>
              <a:gd name="connsiteX20" fmla="*/ 3454400 w 6096000"/>
              <a:gd name="connsiteY20" fmla="*/ 1727200 h 6096000"/>
              <a:gd name="connsiteX21" fmla="*/ 3454400 w 6096000"/>
              <a:gd name="connsiteY21" fmla="*/ 304800 h 6096000"/>
              <a:gd name="connsiteX22" fmla="*/ 3149600 w 6096000"/>
              <a:gd name="connsiteY22" fmla="*/ 0 h 6096000"/>
              <a:gd name="connsiteX23" fmla="*/ 711200 w 6096000"/>
              <a:gd name="connsiteY23" fmla="*/ 0 h 6096000"/>
              <a:gd name="connsiteX24" fmla="*/ 406400 w 6096000"/>
              <a:gd name="connsiteY24" fmla="*/ 304800 h 6096000"/>
              <a:gd name="connsiteX25" fmla="*/ 406400 w 6096000"/>
              <a:gd name="connsiteY25" fmla="*/ 1727200 h 6096000"/>
              <a:gd name="connsiteX26" fmla="*/ 711200 w 6096000"/>
              <a:gd name="connsiteY26" fmla="*/ 2032000 h 6096000"/>
              <a:gd name="connsiteX27" fmla="*/ 1524000 w 6096000"/>
              <a:gd name="connsiteY27" fmla="*/ 2032000 h 6096000"/>
              <a:gd name="connsiteX28" fmla="*/ 1524000 w 6096000"/>
              <a:gd name="connsiteY28" fmla="*/ 2235200 h 6096000"/>
              <a:gd name="connsiteX29" fmla="*/ 1219200 w 6096000"/>
              <a:gd name="connsiteY29" fmla="*/ 2540000 h 6096000"/>
              <a:gd name="connsiteX30" fmla="*/ 1219200 w 6096000"/>
              <a:gd name="connsiteY30" fmla="*/ 2641600 h 6096000"/>
              <a:gd name="connsiteX31" fmla="*/ 101600 w 6096000"/>
              <a:gd name="connsiteY31" fmla="*/ 2641600 h 6096000"/>
              <a:gd name="connsiteX32" fmla="*/ 0 w 6096000"/>
              <a:gd name="connsiteY32" fmla="*/ 2743200 h 6096000"/>
              <a:gd name="connsiteX33" fmla="*/ 0 w 6096000"/>
              <a:gd name="connsiteY33" fmla="*/ 5994400 h 6096000"/>
              <a:gd name="connsiteX34" fmla="*/ 101600 w 6096000"/>
              <a:gd name="connsiteY34" fmla="*/ 6096000 h 6096000"/>
              <a:gd name="connsiteX35" fmla="*/ 508000 w 6096000"/>
              <a:gd name="connsiteY35" fmla="*/ 6096000 h 6096000"/>
              <a:gd name="connsiteX36" fmla="*/ 609600 w 6096000"/>
              <a:gd name="connsiteY36" fmla="*/ 5994400 h 6096000"/>
              <a:gd name="connsiteX37" fmla="*/ 609600 w 6096000"/>
              <a:gd name="connsiteY37" fmla="*/ 5283200 h 6096000"/>
              <a:gd name="connsiteX38" fmla="*/ 5486400 w 6096000"/>
              <a:gd name="connsiteY38" fmla="*/ 5283200 h 6096000"/>
              <a:gd name="connsiteX39" fmla="*/ 5486400 w 6096000"/>
              <a:gd name="connsiteY39" fmla="*/ 5994400 h 6096000"/>
              <a:gd name="connsiteX40" fmla="*/ 5588000 w 6096000"/>
              <a:gd name="connsiteY40" fmla="*/ 6096000 h 6096000"/>
              <a:gd name="connsiteX41" fmla="*/ 5994400 w 6096000"/>
              <a:gd name="connsiteY41" fmla="*/ 6096000 h 6096000"/>
              <a:gd name="connsiteX42" fmla="*/ 6096000 w 6096000"/>
              <a:gd name="connsiteY42" fmla="*/ 5994400 h 6096000"/>
              <a:gd name="connsiteX43" fmla="*/ 6096000 w 6096000"/>
              <a:gd name="connsiteY43" fmla="*/ 2743200 h 6096000"/>
              <a:gd name="connsiteX44" fmla="*/ 5994400 w 6096000"/>
              <a:gd name="connsiteY44" fmla="*/ 2641600 h 6096000"/>
              <a:gd name="connsiteX45" fmla="*/ 5504706 w 6096000"/>
              <a:gd name="connsiteY45" fmla="*/ 1828800 h 6096000"/>
              <a:gd name="connsiteX46" fmla="*/ 5667226 w 6096000"/>
              <a:gd name="connsiteY46" fmla="*/ 2641600 h 6096000"/>
              <a:gd name="connsiteX47" fmla="*/ 4655294 w 6096000"/>
              <a:gd name="connsiteY47" fmla="*/ 2641600 h 6096000"/>
              <a:gd name="connsiteX48" fmla="*/ 4492774 w 6096000"/>
              <a:gd name="connsiteY48" fmla="*/ 1828800 h 6096000"/>
              <a:gd name="connsiteX49" fmla="*/ 4357241 w 6096000"/>
              <a:gd name="connsiteY49" fmla="*/ 2303066 h 6096000"/>
              <a:gd name="connsiteX50" fmla="*/ 4441875 w 6096000"/>
              <a:gd name="connsiteY50" fmla="*/ 2641600 h 6096000"/>
              <a:gd name="connsiteX51" fmla="*/ 4289475 w 6096000"/>
              <a:gd name="connsiteY51" fmla="*/ 2641600 h 6096000"/>
              <a:gd name="connsiteX52" fmla="*/ 609600 w 6096000"/>
              <a:gd name="connsiteY52" fmla="*/ 304800 h 6096000"/>
              <a:gd name="connsiteX53" fmla="*/ 711200 w 6096000"/>
              <a:gd name="connsiteY53" fmla="*/ 203200 h 6096000"/>
              <a:gd name="connsiteX54" fmla="*/ 3149600 w 6096000"/>
              <a:gd name="connsiteY54" fmla="*/ 203200 h 6096000"/>
              <a:gd name="connsiteX55" fmla="*/ 3251200 w 6096000"/>
              <a:gd name="connsiteY55" fmla="*/ 304800 h 6096000"/>
              <a:gd name="connsiteX56" fmla="*/ 3251200 w 6096000"/>
              <a:gd name="connsiteY56" fmla="*/ 1422400 h 6096000"/>
              <a:gd name="connsiteX57" fmla="*/ 609600 w 6096000"/>
              <a:gd name="connsiteY57" fmla="*/ 1422400 h 6096000"/>
              <a:gd name="connsiteX58" fmla="*/ 609600 w 6096000"/>
              <a:gd name="connsiteY58" fmla="*/ 1727200 h 6096000"/>
              <a:gd name="connsiteX59" fmla="*/ 609600 w 6096000"/>
              <a:gd name="connsiteY59" fmla="*/ 1625600 h 6096000"/>
              <a:gd name="connsiteX60" fmla="*/ 3251200 w 6096000"/>
              <a:gd name="connsiteY60" fmla="*/ 1625600 h 6096000"/>
              <a:gd name="connsiteX61" fmla="*/ 3251200 w 6096000"/>
              <a:gd name="connsiteY61" fmla="*/ 1727200 h 6096000"/>
              <a:gd name="connsiteX62" fmla="*/ 3149600 w 6096000"/>
              <a:gd name="connsiteY62" fmla="*/ 1828800 h 6096000"/>
              <a:gd name="connsiteX63" fmla="*/ 711200 w 6096000"/>
              <a:gd name="connsiteY63" fmla="*/ 1828800 h 6096000"/>
              <a:gd name="connsiteX64" fmla="*/ 609600 w 6096000"/>
              <a:gd name="connsiteY64" fmla="*/ 1727200 h 6096000"/>
              <a:gd name="connsiteX65" fmla="*/ 1727200 w 6096000"/>
              <a:gd name="connsiteY65" fmla="*/ 2032000 h 6096000"/>
              <a:gd name="connsiteX66" fmla="*/ 2133600 w 6096000"/>
              <a:gd name="connsiteY66" fmla="*/ 2032000 h 6096000"/>
              <a:gd name="connsiteX67" fmla="*/ 2133600 w 6096000"/>
              <a:gd name="connsiteY67" fmla="*/ 2235200 h 6096000"/>
              <a:gd name="connsiteX68" fmla="*/ 1727200 w 6096000"/>
              <a:gd name="connsiteY68" fmla="*/ 2235200 h 6096000"/>
              <a:gd name="connsiteX69" fmla="*/ 1422400 w 6096000"/>
              <a:gd name="connsiteY69" fmla="*/ 2540000 h 6096000"/>
              <a:gd name="connsiteX70" fmla="*/ 1524000 w 6096000"/>
              <a:gd name="connsiteY70" fmla="*/ 2438400 h 6096000"/>
              <a:gd name="connsiteX71" fmla="*/ 2336800 w 6096000"/>
              <a:gd name="connsiteY71" fmla="*/ 2438400 h 6096000"/>
              <a:gd name="connsiteX72" fmla="*/ 2438400 w 6096000"/>
              <a:gd name="connsiteY72" fmla="*/ 2540000 h 6096000"/>
              <a:gd name="connsiteX73" fmla="*/ 2438400 w 6096000"/>
              <a:gd name="connsiteY73" fmla="*/ 2641600 h 6096000"/>
              <a:gd name="connsiteX74" fmla="*/ 1422400 w 6096000"/>
              <a:gd name="connsiteY74" fmla="*/ 2641600 h 6096000"/>
              <a:gd name="connsiteX75" fmla="*/ 609600 w 6096000"/>
              <a:gd name="connsiteY75" fmla="*/ 5080000 h 6096000"/>
              <a:gd name="connsiteX76" fmla="*/ 609600 w 6096000"/>
              <a:gd name="connsiteY76" fmla="*/ 3251200 h 6096000"/>
              <a:gd name="connsiteX77" fmla="*/ 5486400 w 6096000"/>
              <a:gd name="connsiteY77" fmla="*/ 3251200 h 6096000"/>
              <a:gd name="connsiteX78" fmla="*/ 5486400 w 6096000"/>
              <a:gd name="connsiteY78" fmla="*/ 5080000 h 6096000"/>
              <a:gd name="connsiteX79" fmla="*/ 5892800 w 6096000"/>
              <a:gd name="connsiteY79" fmla="*/ 5892800 h 6096000"/>
              <a:gd name="connsiteX80" fmla="*/ 5689600 w 6096000"/>
              <a:gd name="connsiteY80" fmla="*/ 5892800 h 6096000"/>
              <a:gd name="connsiteX81" fmla="*/ 5689600 w 6096000"/>
              <a:gd name="connsiteY81" fmla="*/ 3149600 h 6096000"/>
              <a:gd name="connsiteX82" fmla="*/ 5588000 w 6096000"/>
              <a:gd name="connsiteY82" fmla="*/ 3048000 h 6096000"/>
              <a:gd name="connsiteX83" fmla="*/ 508000 w 6096000"/>
              <a:gd name="connsiteY83" fmla="*/ 3048000 h 6096000"/>
              <a:gd name="connsiteX84" fmla="*/ 406400 w 6096000"/>
              <a:gd name="connsiteY84" fmla="*/ 3149600 h 6096000"/>
              <a:gd name="connsiteX85" fmla="*/ 406400 w 6096000"/>
              <a:gd name="connsiteY85" fmla="*/ 5892800 h 6096000"/>
              <a:gd name="connsiteX86" fmla="*/ 203200 w 6096000"/>
              <a:gd name="connsiteY86" fmla="*/ 5892800 h 6096000"/>
              <a:gd name="connsiteX87" fmla="*/ 203200 w 6096000"/>
              <a:gd name="connsiteY87" fmla="*/ 2844800 h 6096000"/>
              <a:gd name="connsiteX88" fmla="*/ 5892800 w 6096000"/>
              <a:gd name="connsiteY88" fmla="*/ 284480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6000" h="6096000">
                <a:moveTo>
                  <a:pt x="5994400" y="2641600"/>
                </a:moveTo>
                <a:lnTo>
                  <a:pt x="5874494" y="2641600"/>
                </a:lnTo>
                <a:lnTo>
                  <a:pt x="5687566" y="1706860"/>
                </a:lnTo>
                <a:cubicBezTo>
                  <a:pt x="5677892" y="1659582"/>
                  <a:pt x="5636270" y="1625600"/>
                  <a:pt x="5588000" y="1625600"/>
                </a:cubicBezTo>
                <a:lnTo>
                  <a:pt x="4368800" y="1625600"/>
                </a:lnTo>
                <a:cubicBezTo>
                  <a:pt x="4365427" y="1625600"/>
                  <a:pt x="4362500" y="1627436"/>
                  <a:pt x="4359126" y="1627733"/>
                </a:cubicBezTo>
                <a:cubicBezTo>
                  <a:pt x="4349701" y="1628477"/>
                  <a:pt x="4340473" y="1630561"/>
                  <a:pt x="4331593" y="1633934"/>
                </a:cubicBezTo>
                <a:cubicBezTo>
                  <a:pt x="4327476" y="1635671"/>
                  <a:pt x="4323408" y="1637606"/>
                  <a:pt x="4319538" y="1639838"/>
                </a:cubicBezTo>
                <a:cubicBezTo>
                  <a:pt x="4311204" y="1644650"/>
                  <a:pt x="4303564" y="1650653"/>
                  <a:pt x="4296867" y="1657598"/>
                </a:cubicBezTo>
                <a:cubicBezTo>
                  <a:pt x="4294932" y="1659632"/>
                  <a:pt x="4292104" y="1660575"/>
                  <a:pt x="4290269" y="1662807"/>
                </a:cubicBezTo>
                <a:cubicBezTo>
                  <a:pt x="4288433" y="1665040"/>
                  <a:pt x="4289028" y="1665734"/>
                  <a:pt x="4288135" y="1667074"/>
                </a:cubicBezTo>
                <a:cubicBezTo>
                  <a:pt x="4282182" y="1675358"/>
                  <a:pt x="4277519" y="1684536"/>
                  <a:pt x="4274394" y="1694259"/>
                </a:cubicBezTo>
                <a:cubicBezTo>
                  <a:pt x="4272806" y="1697583"/>
                  <a:pt x="4271367" y="1700957"/>
                  <a:pt x="4270127" y="1704429"/>
                </a:cubicBezTo>
                <a:cubicBezTo>
                  <a:pt x="4269780" y="1705223"/>
                  <a:pt x="4269482" y="1706066"/>
                  <a:pt x="4269234" y="1706860"/>
                </a:cubicBezTo>
                <a:lnTo>
                  <a:pt x="4082306" y="2641600"/>
                </a:lnTo>
                <a:lnTo>
                  <a:pt x="2641600" y="2641600"/>
                </a:lnTo>
                <a:lnTo>
                  <a:pt x="2641600" y="2540000"/>
                </a:lnTo>
                <a:cubicBezTo>
                  <a:pt x="2641600" y="2371676"/>
                  <a:pt x="2505125" y="2235200"/>
                  <a:pt x="2336800" y="2235200"/>
                </a:cubicBezTo>
                <a:lnTo>
                  <a:pt x="2336800" y="2032000"/>
                </a:lnTo>
                <a:lnTo>
                  <a:pt x="3149600" y="2032000"/>
                </a:lnTo>
                <a:cubicBezTo>
                  <a:pt x="3317925" y="2032000"/>
                  <a:pt x="3454400" y="1895525"/>
                  <a:pt x="3454400" y="1727200"/>
                </a:cubicBezTo>
                <a:lnTo>
                  <a:pt x="3454400" y="304800"/>
                </a:lnTo>
                <a:cubicBezTo>
                  <a:pt x="3454400" y="136475"/>
                  <a:pt x="3317925" y="0"/>
                  <a:pt x="3149600" y="0"/>
                </a:cubicBezTo>
                <a:lnTo>
                  <a:pt x="711200" y="0"/>
                </a:lnTo>
                <a:cubicBezTo>
                  <a:pt x="542875" y="0"/>
                  <a:pt x="406400" y="136475"/>
                  <a:pt x="406400" y="304800"/>
                </a:cubicBezTo>
                <a:lnTo>
                  <a:pt x="406400" y="1727200"/>
                </a:lnTo>
                <a:cubicBezTo>
                  <a:pt x="406400" y="1895525"/>
                  <a:pt x="542875" y="2032000"/>
                  <a:pt x="711200" y="2032000"/>
                </a:cubicBezTo>
                <a:lnTo>
                  <a:pt x="1524000" y="2032000"/>
                </a:lnTo>
                <a:lnTo>
                  <a:pt x="1524000" y="2235200"/>
                </a:lnTo>
                <a:cubicBezTo>
                  <a:pt x="1355675" y="2235200"/>
                  <a:pt x="1219200" y="2371676"/>
                  <a:pt x="1219200" y="2540000"/>
                </a:cubicBezTo>
                <a:lnTo>
                  <a:pt x="1219200" y="2641600"/>
                </a:lnTo>
                <a:lnTo>
                  <a:pt x="101600" y="2641600"/>
                </a:lnTo>
                <a:cubicBezTo>
                  <a:pt x="45492" y="2641600"/>
                  <a:pt x="0" y="2687092"/>
                  <a:pt x="0" y="2743200"/>
                </a:cubicBezTo>
                <a:lnTo>
                  <a:pt x="0" y="5994400"/>
                </a:lnTo>
                <a:cubicBezTo>
                  <a:pt x="0" y="6050508"/>
                  <a:pt x="45492" y="6096000"/>
                  <a:pt x="101600" y="6096000"/>
                </a:cubicBezTo>
                <a:lnTo>
                  <a:pt x="508000" y="6096000"/>
                </a:lnTo>
                <a:cubicBezTo>
                  <a:pt x="564108" y="6096000"/>
                  <a:pt x="609600" y="6050508"/>
                  <a:pt x="609600" y="5994400"/>
                </a:cubicBezTo>
                <a:lnTo>
                  <a:pt x="609600" y="5283200"/>
                </a:lnTo>
                <a:lnTo>
                  <a:pt x="5486400" y="5283200"/>
                </a:lnTo>
                <a:lnTo>
                  <a:pt x="5486400" y="5994400"/>
                </a:lnTo>
                <a:cubicBezTo>
                  <a:pt x="5486400" y="6050508"/>
                  <a:pt x="5531892" y="6096000"/>
                  <a:pt x="5588000" y="6096000"/>
                </a:cubicBezTo>
                <a:lnTo>
                  <a:pt x="5994400" y="6096000"/>
                </a:lnTo>
                <a:cubicBezTo>
                  <a:pt x="6050508" y="6096000"/>
                  <a:pt x="6096000" y="6050508"/>
                  <a:pt x="6096000" y="5994400"/>
                </a:cubicBezTo>
                <a:lnTo>
                  <a:pt x="6096000" y="2743200"/>
                </a:lnTo>
                <a:cubicBezTo>
                  <a:pt x="6096000" y="2687092"/>
                  <a:pt x="6050508" y="2641600"/>
                  <a:pt x="5994400" y="2641600"/>
                </a:cubicBezTo>
                <a:close/>
                <a:moveTo>
                  <a:pt x="5504706" y="1828800"/>
                </a:moveTo>
                <a:lnTo>
                  <a:pt x="5667226" y="2641600"/>
                </a:lnTo>
                <a:lnTo>
                  <a:pt x="4655294" y="2641600"/>
                </a:lnTo>
                <a:lnTo>
                  <a:pt x="4492774" y="1828800"/>
                </a:lnTo>
                <a:close/>
                <a:moveTo>
                  <a:pt x="4357241" y="2303066"/>
                </a:moveTo>
                <a:lnTo>
                  <a:pt x="4441875" y="2641600"/>
                </a:lnTo>
                <a:lnTo>
                  <a:pt x="4289475" y="2641600"/>
                </a:lnTo>
                <a:close/>
                <a:moveTo>
                  <a:pt x="609600" y="304800"/>
                </a:moveTo>
                <a:cubicBezTo>
                  <a:pt x="609600" y="248692"/>
                  <a:pt x="655092" y="203200"/>
                  <a:pt x="711200" y="203200"/>
                </a:cubicBezTo>
                <a:lnTo>
                  <a:pt x="3149600" y="203200"/>
                </a:lnTo>
                <a:cubicBezTo>
                  <a:pt x="3205708" y="203200"/>
                  <a:pt x="3251200" y="248692"/>
                  <a:pt x="3251200" y="304800"/>
                </a:cubicBezTo>
                <a:lnTo>
                  <a:pt x="3251200" y="1422400"/>
                </a:lnTo>
                <a:lnTo>
                  <a:pt x="609600" y="1422400"/>
                </a:lnTo>
                <a:close/>
                <a:moveTo>
                  <a:pt x="609600" y="1727200"/>
                </a:moveTo>
                <a:lnTo>
                  <a:pt x="609600" y="1625600"/>
                </a:lnTo>
                <a:lnTo>
                  <a:pt x="3251200" y="1625600"/>
                </a:lnTo>
                <a:lnTo>
                  <a:pt x="3251200" y="1727200"/>
                </a:lnTo>
                <a:cubicBezTo>
                  <a:pt x="3251200" y="1783308"/>
                  <a:pt x="3205708" y="1828800"/>
                  <a:pt x="3149600" y="1828800"/>
                </a:cubicBezTo>
                <a:lnTo>
                  <a:pt x="711200" y="1828800"/>
                </a:lnTo>
                <a:cubicBezTo>
                  <a:pt x="655092" y="1828800"/>
                  <a:pt x="609600" y="1783308"/>
                  <a:pt x="609600" y="1727200"/>
                </a:cubicBezTo>
                <a:close/>
                <a:moveTo>
                  <a:pt x="1727200" y="2032000"/>
                </a:moveTo>
                <a:lnTo>
                  <a:pt x="2133600" y="2032000"/>
                </a:lnTo>
                <a:lnTo>
                  <a:pt x="2133600" y="2235200"/>
                </a:lnTo>
                <a:lnTo>
                  <a:pt x="1727200" y="2235200"/>
                </a:lnTo>
                <a:close/>
                <a:moveTo>
                  <a:pt x="1422400" y="2540000"/>
                </a:moveTo>
                <a:cubicBezTo>
                  <a:pt x="1422400" y="2483892"/>
                  <a:pt x="1467892" y="2438400"/>
                  <a:pt x="1524000" y="2438400"/>
                </a:cubicBezTo>
                <a:lnTo>
                  <a:pt x="2336800" y="2438400"/>
                </a:lnTo>
                <a:cubicBezTo>
                  <a:pt x="2392908" y="2438400"/>
                  <a:pt x="2438400" y="2483892"/>
                  <a:pt x="2438400" y="2540000"/>
                </a:cubicBezTo>
                <a:lnTo>
                  <a:pt x="2438400" y="2641600"/>
                </a:lnTo>
                <a:lnTo>
                  <a:pt x="1422400" y="2641600"/>
                </a:lnTo>
                <a:close/>
                <a:moveTo>
                  <a:pt x="609600" y="5080000"/>
                </a:moveTo>
                <a:lnTo>
                  <a:pt x="609600" y="3251200"/>
                </a:lnTo>
                <a:lnTo>
                  <a:pt x="5486400" y="3251200"/>
                </a:lnTo>
                <a:lnTo>
                  <a:pt x="5486400" y="5080000"/>
                </a:lnTo>
                <a:close/>
                <a:moveTo>
                  <a:pt x="5892800" y="5892800"/>
                </a:moveTo>
                <a:lnTo>
                  <a:pt x="5689600" y="5892800"/>
                </a:lnTo>
                <a:lnTo>
                  <a:pt x="5689600" y="3149600"/>
                </a:lnTo>
                <a:cubicBezTo>
                  <a:pt x="5689600" y="3093492"/>
                  <a:pt x="5644108" y="3048000"/>
                  <a:pt x="5588000" y="3048000"/>
                </a:cubicBezTo>
                <a:lnTo>
                  <a:pt x="508000" y="3048000"/>
                </a:lnTo>
                <a:cubicBezTo>
                  <a:pt x="451892" y="3048000"/>
                  <a:pt x="406400" y="3093492"/>
                  <a:pt x="406400" y="3149600"/>
                </a:cubicBezTo>
                <a:lnTo>
                  <a:pt x="406400" y="5892800"/>
                </a:lnTo>
                <a:lnTo>
                  <a:pt x="203200" y="5892800"/>
                </a:lnTo>
                <a:lnTo>
                  <a:pt x="203200" y="2844800"/>
                </a:lnTo>
                <a:lnTo>
                  <a:pt x="5892800" y="284480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15" name="群組 14">
            <a:extLst>
              <a:ext uri="{FF2B5EF4-FFF2-40B4-BE49-F238E27FC236}">
                <a16:creationId xmlns:a16="http://schemas.microsoft.com/office/drawing/2014/main" id="{7E72D9F1-B7DE-403E-9518-1A30FE3631B6}"/>
              </a:ext>
            </a:extLst>
          </p:cNvPr>
          <p:cNvGrpSpPr/>
          <p:nvPr/>
        </p:nvGrpSpPr>
        <p:grpSpPr>
          <a:xfrm>
            <a:off x="6208678" y="4917306"/>
            <a:ext cx="681698" cy="777292"/>
            <a:chOff x="5847493" y="4802946"/>
            <a:chExt cx="1392285" cy="1587525"/>
          </a:xfrm>
        </p:grpSpPr>
        <p:sp>
          <p:nvSpPr>
            <p:cNvPr id="16" name="手繪多邊形: 圖案 15">
              <a:extLst>
                <a:ext uri="{FF2B5EF4-FFF2-40B4-BE49-F238E27FC236}">
                  <a16:creationId xmlns:a16="http://schemas.microsoft.com/office/drawing/2014/main" id="{194DE6A2-8CF6-4513-B0B0-4E5EE342C708}"/>
                </a:ext>
              </a:extLst>
            </p:cNvPr>
            <p:cNvSpPr/>
            <p:nvPr/>
          </p:nvSpPr>
          <p:spPr>
            <a:xfrm>
              <a:off x="6302059" y="4966214"/>
              <a:ext cx="492901" cy="470496"/>
            </a:xfrm>
            <a:custGeom>
              <a:avLst/>
              <a:gdLst>
                <a:gd name="connsiteX0" fmla="*/ 369619 w 492901"/>
                <a:gd name="connsiteY0" fmla="*/ 470536 h 470496"/>
                <a:gd name="connsiteX1" fmla="*/ 396127 w 492901"/>
                <a:gd name="connsiteY1" fmla="*/ 468126 h 470496"/>
                <a:gd name="connsiteX2" fmla="*/ 405768 w 492901"/>
                <a:gd name="connsiteY2" fmla="*/ 444028 h 470496"/>
                <a:gd name="connsiteX3" fmla="*/ 381670 w 492901"/>
                <a:gd name="connsiteY3" fmla="*/ 301842 h 470496"/>
                <a:gd name="connsiteX4" fmla="*/ 485294 w 492901"/>
                <a:gd name="connsiteY4" fmla="*/ 203034 h 470496"/>
                <a:gd name="connsiteX5" fmla="*/ 492525 w 492901"/>
                <a:gd name="connsiteY5" fmla="*/ 178937 h 470496"/>
                <a:gd name="connsiteX6" fmla="*/ 473247 w 492901"/>
                <a:gd name="connsiteY6" fmla="*/ 162066 h 470496"/>
                <a:gd name="connsiteX7" fmla="*/ 331061 w 492901"/>
                <a:gd name="connsiteY7" fmla="*/ 140378 h 470496"/>
                <a:gd name="connsiteX8" fmla="*/ 268405 w 492901"/>
                <a:gd name="connsiteY8" fmla="*/ 12653 h 470496"/>
                <a:gd name="connsiteX9" fmla="*/ 225027 w 492901"/>
                <a:gd name="connsiteY9" fmla="*/ 12653 h 470496"/>
                <a:gd name="connsiteX10" fmla="*/ 162370 w 492901"/>
                <a:gd name="connsiteY10" fmla="*/ 140378 h 470496"/>
                <a:gd name="connsiteX11" fmla="*/ 20185 w 492901"/>
                <a:gd name="connsiteY11" fmla="*/ 162066 h 470496"/>
                <a:gd name="connsiteX12" fmla="*/ 904 w 492901"/>
                <a:gd name="connsiteY12" fmla="*/ 178937 h 470496"/>
                <a:gd name="connsiteX13" fmla="*/ 8134 w 492901"/>
                <a:gd name="connsiteY13" fmla="*/ 203034 h 470496"/>
                <a:gd name="connsiteX14" fmla="*/ 111759 w 492901"/>
                <a:gd name="connsiteY14" fmla="*/ 301842 h 470496"/>
                <a:gd name="connsiteX15" fmla="*/ 87661 w 492901"/>
                <a:gd name="connsiteY15" fmla="*/ 444028 h 470496"/>
                <a:gd name="connsiteX16" fmla="*/ 97301 w 492901"/>
                <a:gd name="connsiteY16" fmla="*/ 468126 h 470496"/>
                <a:gd name="connsiteX17" fmla="*/ 123809 w 492901"/>
                <a:gd name="connsiteY17" fmla="*/ 470536 h 470496"/>
                <a:gd name="connsiteX18" fmla="*/ 251534 w 492901"/>
                <a:gd name="connsiteY18" fmla="*/ 403059 h 470496"/>
                <a:gd name="connsiteX19" fmla="*/ 369619 w 492901"/>
                <a:gd name="connsiteY19" fmla="*/ 470536 h 470496"/>
                <a:gd name="connsiteX20" fmla="*/ 234667 w 492901"/>
                <a:gd name="connsiteY20" fmla="*/ 354861 h 470496"/>
                <a:gd name="connsiteX21" fmla="*/ 135859 w 492901"/>
                <a:gd name="connsiteY21" fmla="*/ 405470 h 470496"/>
                <a:gd name="connsiteX22" fmla="*/ 155137 w 492901"/>
                <a:gd name="connsiteY22" fmla="*/ 299435 h 470496"/>
                <a:gd name="connsiteX23" fmla="*/ 147907 w 492901"/>
                <a:gd name="connsiteY23" fmla="*/ 277747 h 470496"/>
                <a:gd name="connsiteX24" fmla="*/ 70790 w 492901"/>
                <a:gd name="connsiteY24" fmla="*/ 203041 h 470496"/>
                <a:gd name="connsiteX25" fmla="*/ 176825 w 492901"/>
                <a:gd name="connsiteY25" fmla="*/ 188580 h 470496"/>
                <a:gd name="connsiteX26" fmla="*/ 196102 w 492901"/>
                <a:gd name="connsiteY26" fmla="*/ 176530 h 470496"/>
                <a:gd name="connsiteX27" fmla="*/ 244301 w 492901"/>
                <a:gd name="connsiteY27" fmla="*/ 80132 h 470496"/>
                <a:gd name="connsiteX28" fmla="*/ 292500 w 492901"/>
                <a:gd name="connsiteY28" fmla="*/ 176530 h 470496"/>
                <a:gd name="connsiteX29" fmla="*/ 311777 w 492901"/>
                <a:gd name="connsiteY29" fmla="*/ 188580 h 470496"/>
                <a:gd name="connsiteX30" fmla="*/ 417812 w 492901"/>
                <a:gd name="connsiteY30" fmla="*/ 203041 h 470496"/>
                <a:gd name="connsiteX31" fmla="*/ 340695 w 492901"/>
                <a:gd name="connsiteY31" fmla="*/ 277747 h 470496"/>
                <a:gd name="connsiteX32" fmla="*/ 333465 w 492901"/>
                <a:gd name="connsiteY32" fmla="*/ 299435 h 470496"/>
                <a:gd name="connsiteX33" fmla="*/ 352742 w 492901"/>
                <a:gd name="connsiteY33" fmla="*/ 405470 h 470496"/>
                <a:gd name="connsiteX34" fmla="*/ 258755 w 492901"/>
                <a:gd name="connsiteY34" fmla="*/ 354861 h 470496"/>
                <a:gd name="connsiteX35" fmla="*/ 246705 w 492901"/>
                <a:gd name="connsiteY35" fmla="*/ 352451 h 470496"/>
                <a:gd name="connsiteX36" fmla="*/ 234667 w 492901"/>
                <a:gd name="connsiteY36" fmla="*/ 354861 h 4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2901" h="470496">
                  <a:moveTo>
                    <a:pt x="369619" y="470536"/>
                  </a:moveTo>
                  <a:cubicBezTo>
                    <a:pt x="376850" y="475356"/>
                    <a:pt x="386490" y="472946"/>
                    <a:pt x="396127" y="468126"/>
                  </a:cubicBezTo>
                  <a:cubicBezTo>
                    <a:pt x="403357" y="463305"/>
                    <a:pt x="408178" y="453665"/>
                    <a:pt x="405768" y="444028"/>
                  </a:cubicBezTo>
                  <a:lnTo>
                    <a:pt x="381670" y="301842"/>
                  </a:lnTo>
                  <a:lnTo>
                    <a:pt x="485294" y="203034"/>
                  </a:lnTo>
                  <a:cubicBezTo>
                    <a:pt x="492525" y="195804"/>
                    <a:pt x="494935" y="186164"/>
                    <a:pt x="492525" y="178937"/>
                  </a:cubicBezTo>
                  <a:cubicBezTo>
                    <a:pt x="490114" y="169296"/>
                    <a:pt x="482884" y="164476"/>
                    <a:pt x="473247" y="162066"/>
                  </a:cubicBezTo>
                  <a:lnTo>
                    <a:pt x="331061" y="140378"/>
                  </a:lnTo>
                  <a:lnTo>
                    <a:pt x="268405" y="12653"/>
                  </a:lnTo>
                  <a:cubicBezTo>
                    <a:pt x="261175" y="-4218"/>
                    <a:pt x="232257" y="-4218"/>
                    <a:pt x="225027" y="12653"/>
                  </a:cubicBezTo>
                  <a:lnTo>
                    <a:pt x="162370" y="140378"/>
                  </a:lnTo>
                  <a:lnTo>
                    <a:pt x="20185" y="162066"/>
                  </a:lnTo>
                  <a:cubicBezTo>
                    <a:pt x="10544" y="164476"/>
                    <a:pt x="3314" y="169296"/>
                    <a:pt x="904" y="178937"/>
                  </a:cubicBezTo>
                  <a:cubicBezTo>
                    <a:pt x="-1506" y="188577"/>
                    <a:pt x="904" y="198217"/>
                    <a:pt x="8134" y="203034"/>
                  </a:cubicBezTo>
                  <a:lnTo>
                    <a:pt x="111759" y="301842"/>
                  </a:lnTo>
                  <a:lnTo>
                    <a:pt x="87661" y="444028"/>
                  </a:lnTo>
                  <a:cubicBezTo>
                    <a:pt x="85251" y="453668"/>
                    <a:pt x="90071" y="463309"/>
                    <a:pt x="97301" y="468126"/>
                  </a:cubicBezTo>
                  <a:cubicBezTo>
                    <a:pt x="104531" y="472946"/>
                    <a:pt x="114172" y="475356"/>
                    <a:pt x="123809" y="470536"/>
                  </a:cubicBezTo>
                  <a:lnTo>
                    <a:pt x="251534" y="403059"/>
                  </a:lnTo>
                  <a:lnTo>
                    <a:pt x="369619" y="470536"/>
                  </a:lnTo>
                  <a:close/>
                  <a:moveTo>
                    <a:pt x="234667" y="354861"/>
                  </a:moveTo>
                  <a:lnTo>
                    <a:pt x="135859" y="405470"/>
                  </a:lnTo>
                  <a:lnTo>
                    <a:pt x="155137" y="299435"/>
                  </a:lnTo>
                  <a:cubicBezTo>
                    <a:pt x="157547" y="292205"/>
                    <a:pt x="152727" y="282564"/>
                    <a:pt x="147907" y="277747"/>
                  </a:cubicBezTo>
                  <a:lnTo>
                    <a:pt x="70790" y="203041"/>
                  </a:lnTo>
                  <a:lnTo>
                    <a:pt x="176825" y="188580"/>
                  </a:lnTo>
                  <a:cubicBezTo>
                    <a:pt x="184055" y="188580"/>
                    <a:pt x="191285" y="181350"/>
                    <a:pt x="196102" y="176530"/>
                  </a:cubicBezTo>
                  <a:lnTo>
                    <a:pt x="244301" y="80132"/>
                  </a:lnTo>
                  <a:lnTo>
                    <a:pt x="292500" y="176530"/>
                  </a:lnTo>
                  <a:cubicBezTo>
                    <a:pt x="294910" y="183760"/>
                    <a:pt x="302140" y="188580"/>
                    <a:pt x="311777" y="188580"/>
                  </a:cubicBezTo>
                  <a:lnTo>
                    <a:pt x="417812" y="203041"/>
                  </a:lnTo>
                  <a:lnTo>
                    <a:pt x="340695" y="277747"/>
                  </a:lnTo>
                  <a:cubicBezTo>
                    <a:pt x="335875" y="282568"/>
                    <a:pt x="333465" y="292208"/>
                    <a:pt x="333465" y="299435"/>
                  </a:cubicBezTo>
                  <a:lnTo>
                    <a:pt x="352742" y="405470"/>
                  </a:lnTo>
                  <a:lnTo>
                    <a:pt x="258755" y="354861"/>
                  </a:lnTo>
                  <a:cubicBezTo>
                    <a:pt x="256345" y="352451"/>
                    <a:pt x="251525" y="352451"/>
                    <a:pt x="246705" y="352451"/>
                  </a:cubicBezTo>
                  <a:cubicBezTo>
                    <a:pt x="241884" y="352451"/>
                    <a:pt x="239487" y="352451"/>
                    <a:pt x="234667" y="3548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7" name="手繪多邊形: 圖案 16">
              <a:extLst>
                <a:ext uri="{FF2B5EF4-FFF2-40B4-BE49-F238E27FC236}">
                  <a16:creationId xmlns:a16="http://schemas.microsoft.com/office/drawing/2014/main" id="{13700645-70EE-491B-AFC6-F200A98292C3}"/>
                </a:ext>
              </a:extLst>
            </p:cNvPr>
            <p:cNvSpPr/>
            <p:nvPr/>
          </p:nvSpPr>
          <p:spPr>
            <a:xfrm>
              <a:off x="5847493" y="4802946"/>
              <a:ext cx="1392285" cy="1587525"/>
            </a:xfrm>
            <a:custGeom>
              <a:avLst/>
              <a:gdLst>
                <a:gd name="connsiteX0" fmla="*/ 1368825 w 1392285"/>
                <a:gd name="connsiteY0" fmla="*/ 1542339 h 1587525"/>
                <a:gd name="connsiteX1" fmla="*/ 1079636 w 1392285"/>
                <a:gd name="connsiteY1" fmla="*/ 1542339 h 1587525"/>
                <a:gd name="connsiteX2" fmla="*/ 1079636 w 1392285"/>
                <a:gd name="connsiteY2" fmla="*/ 1320626 h 1587525"/>
                <a:gd name="connsiteX3" fmla="*/ 1055538 w 1392285"/>
                <a:gd name="connsiteY3" fmla="*/ 1296528 h 1587525"/>
                <a:gd name="connsiteX4" fmla="*/ 944683 w 1392285"/>
                <a:gd name="connsiteY4" fmla="*/ 1296528 h 1587525"/>
                <a:gd name="connsiteX5" fmla="*/ 944683 w 1392285"/>
                <a:gd name="connsiteY5" fmla="*/ 1173623 h 1587525"/>
                <a:gd name="connsiteX6" fmla="*/ 920585 w 1392285"/>
                <a:gd name="connsiteY6" fmla="*/ 1149525 h 1587525"/>
                <a:gd name="connsiteX7" fmla="*/ 785630 w 1392285"/>
                <a:gd name="connsiteY7" fmla="*/ 1149525 h 1587525"/>
                <a:gd name="connsiteX8" fmla="*/ 785630 w 1392285"/>
                <a:gd name="connsiteY8" fmla="*/ 877207 h 1587525"/>
                <a:gd name="connsiteX9" fmla="*/ 792860 w 1392285"/>
                <a:gd name="connsiteY9" fmla="*/ 869977 h 1587525"/>
                <a:gd name="connsiteX10" fmla="*/ 1079639 w 1392285"/>
                <a:gd name="connsiteY10" fmla="*/ 607296 h 1587525"/>
                <a:gd name="connsiteX11" fmla="*/ 1327859 w 1392285"/>
                <a:gd name="connsiteY11" fmla="*/ 190381 h 1587525"/>
                <a:gd name="connsiteX12" fmla="*/ 1327859 w 1392285"/>
                <a:gd name="connsiteY12" fmla="*/ 159053 h 1587525"/>
                <a:gd name="connsiteX13" fmla="*/ 1303762 w 1392285"/>
                <a:gd name="connsiteY13" fmla="*/ 134956 h 1587525"/>
                <a:gd name="connsiteX14" fmla="*/ 1173626 w 1392285"/>
                <a:gd name="connsiteY14" fmla="*/ 134956 h 1587525"/>
                <a:gd name="connsiteX15" fmla="*/ 1168806 w 1392285"/>
                <a:gd name="connsiteY15" fmla="*/ 21691 h 1587525"/>
                <a:gd name="connsiteX16" fmla="*/ 1144705 w 1392285"/>
                <a:gd name="connsiteY16" fmla="*/ 0 h 1587525"/>
                <a:gd name="connsiteX17" fmla="*/ 245810 w 1392285"/>
                <a:gd name="connsiteY17" fmla="*/ 0 h 1587525"/>
                <a:gd name="connsiteX18" fmla="*/ 221713 w 1392285"/>
                <a:gd name="connsiteY18" fmla="*/ 21688 h 1587525"/>
                <a:gd name="connsiteX19" fmla="*/ 216892 w 1392285"/>
                <a:gd name="connsiteY19" fmla="*/ 134952 h 1587525"/>
                <a:gd name="connsiteX20" fmla="*/ 84347 w 1392285"/>
                <a:gd name="connsiteY20" fmla="*/ 134952 h 1587525"/>
                <a:gd name="connsiteX21" fmla="*/ 60249 w 1392285"/>
                <a:gd name="connsiteY21" fmla="*/ 159050 h 1587525"/>
                <a:gd name="connsiteX22" fmla="*/ 60249 w 1392285"/>
                <a:gd name="connsiteY22" fmla="*/ 192788 h 1587525"/>
                <a:gd name="connsiteX23" fmla="*/ 308470 w 1392285"/>
                <a:gd name="connsiteY23" fmla="*/ 609703 h 1587525"/>
                <a:gd name="connsiteX24" fmla="*/ 595248 w 1392285"/>
                <a:gd name="connsiteY24" fmla="*/ 872384 h 1587525"/>
                <a:gd name="connsiteX25" fmla="*/ 602479 w 1392285"/>
                <a:gd name="connsiteY25" fmla="*/ 879614 h 1587525"/>
                <a:gd name="connsiteX26" fmla="*/ 602479 w 1392285"/>
                <a:gd name="connsiteY26" fmla="*/ 1151932 h 1587525"/>
                <a:gd name="connsiteX27" fmla="*/ 467523 w 1392285"/>
                <a:gd name="connsiteY27" fmla="*/ 1151932 h 1587525"/>
                <a:gd name="connsiteX28" fmla="*/ 443425 w 1392285"/>
                <a:gd name="connsiteY28" fmla="*/ 1176030 h 1587525"/>
                <a:gd name="connsiteX29" fmla="*/ 443425 w 1392285"/>
                <a:gd name="connsiteY29" fmla="*/ 1298935 h 1587525"/>
                <a:gd name="connsiteX30" fmla="*/ 332571 w 1392285"/>
                <a:gd name="connsiteY30" fmla="*/ 1298935 h 1587525"/>
                <a:gd name="connsiteX31" fmla="*/ 308473 w 1392285"/>
                <a:gd name="connsiteY31" fmla="*/ 1323033 h 1587525"/>
                <a:gd name="connsiteX32" fmla="*/ 308473 w 1392285"/>
                <a:gd name="connsiteY32" fmla="*/ 1542335 h 1587525"/>
                <a:gd name="connsiteX33" fmla="*/ 24098 w 1392285"/>
                <a:gd name="connsiteY33" fmla="*/ 1542335 h 1587525"/>
                <a:gd name="connsiteX34" fmla="*/ 0 w 1392285"/>
                <a:gd name="connsiteY34" fmla="*/ 1566433 h 1587525"/>
                <a:gd name="connsiteX35" fmla="*/ 24098 w 1392285"/>
                <a:gd name="connsiteY35" fmla="*/ 1590531 h 1587525"/>
                <a:gd name="connsiteX36" fmla="*/ 1368825 w 1392285"/>
                <a:gd name="connsiteY36" fmla="*/ 1590531 h 1587525"/>
                <a:gd name="connsiteX37" fmla="*/ 1392922 w 1392285"/>
                <a:gd name="connsiteY37" fmla="*/ 1566433 h 1587525"/>
                <a:gd name="connsiteX38" fmla="*/ 1368825 w 1392285"/>
                <a:gd name="connsiteY38" fmla="*/ 1542339 h 1587525"/>
                <a:gd name="connsiteX39" fmla="*/ 1178443 w 1392285"/>
                <a:gd name="connsiteY39" fmla="*/ 183154 h 1587525"/>
                <a:gd name="connsiteX40" fmla="*/ 1284478 w 1392285"/>
                <a:gd name="connsiteY40" fmla="*/ 183154 h 1587525"/>
                <a:gd name="connsiteX41" fmla="*/ 1284478 w 1392285"/>
                <a:gd name="connsiteY41" fmla="*/ 192795 h 1587525"/>
                <a:gd name="connsiteX42" fmla="*/ 1118194 w 1392285"/>
                <a:gd name="connsiteY42" fmla="*/ 530182 h 1587525"/>
                <a:gd name="connsiteX43" fmla="*/ 1178443 w 1392285"/>
                <a:gd name="connsiteY43" fmla="*/ 183154 h 1587525"/>
                <a:gd name="connsiteX44" fmla="*/ 108445 w 1392285"/>
                <a:gd name="connsiteY44" fmla="*/ 192792 h 1587525"/>
                <a:gd name="connsiteX45" fmla="*/ 108445 w 1392285"/>
                <a:gd name="connsiteY45" fmla="*/ 183151 h 1587525"/>
                <a:gd name="connsiteX46" fmla="*/ 214479 w 1392285"/>
                <a:gd name="connsiteY46" fmla="*/ 183151 h 1587525"/>
                <a:gd name="connsiteX47" fmla="*/ 274728 w 1392285"/>
                <a:gd name="connsiteY47" fmla="*/ 527769 h 1587525"/>
                <a:gd name="connsiteX48" fmla="*/ 108445 w 1392285"/>
                <a:gd name="connsiteY48" fmla="*/ 192792 h 1587525"/>
                <a:gd name="connsiteX49" fmla="*/ 349435 w 1392285"/>
                <a:gd name="connsiteY49" fmla="*/ 580788 h 1587525"/>
                <a:gd name="connsiteX50" fmla="*/ 262678 w 1392285"/>
                <a:gd name="connsiteY50" fmla="*/ 183154 h 1587525"/>
                <a:gd name="connsiteX51" fmla="*/ 267498 w 1392285"/>
                <a:gd name="connsiteY51" fmla="*/ 48199 h 1587525"/>
                <a:gd name="connsiteX52" fmla="*/ 1125424 w 1392285"/>
                <a:gd name="connsiteY52" fmla="*/ 48199 h 1587525"/>
                <a:gd name="connsiteX53" fmla="*/ 1130244 w 1392285"/>
                <a:gd name="connsiteY53" fmla="*/ 183154 h 1587525"/>
                <a:gd name="connsiteX54" fmla="*/ 1045898 w 1392285"/>
                <a:gd name="connsiteY54" fmla="*/ 580788 h 1587525"/>
                <a:gd name="connsiteX55" fmla="*/ 783217 w 1392285"/>
                <a:gd name="connsiteY55" fmla="*/ 824188 h 1587525"/>
                <a:gd name="connsiteX56" fmla="*/ 739838 w 1392285"/>
                <a:gd name="connsiteY56" fmla="*/ 877207 h 1587525"/>
                <a:gd name="connsiteX57" fmla="*/ 739838 w 1392285"/>
                <a:gd name="connsiteY57" fmla="*/ 1149525 h 1587525"/>
                <a:gd name="connsiteX58" fmla="*/ 655491 w 1392285"/>
                <a:gd name="connsiteY58" fmla="*/ 1149525 h 1587525"/>
                <a:gd name="connsiteX59" fmla="*/ 655491 w 1392285"/>
                <a:gd name="connsiteY59" fmla="*/ 877207 h 1587525"/>
                <a:gd name="connsiteX60" fmla="*/ 612113 w 1392285"/>
                <a:gd name="connsiteY60" fmla="*/ 824188 h 1587525"/>
                <a:gd name="connsiteX61" fmla="*/ 349435 w 1392285"/>
                <a:gd name="connsiteY61" fmla="*/ 580788 h 1587525"/>
                <a:gd name="connsiteX62" fmla="*/ 494031 w 1392285"/>
                <a:gd name="connsiteY62" fmla="*/ 1200134 h 1587525"/>
                <a:gd name="connsiteX63" fmla="*/ 896485 w 1392285"/>
                <a:gd name="connsiteY63" fmla="*/ 1200134 h 1587525"/>
                <a:gd name="connsiteX64" fmla="*/ 896485 w 1392285"/>
                <a:gd name="connsiteY64" fmla="*/ 1298941 h 1587525"/>
                <a:gd name="connsiteX65" fmla="*/ 494031 w 1392285"/>
                <a:gd name="connsiteY65" fmla="*/ 1298941 h 1587525"/>
                <a:gd name="connsiteX66" fmla="*/ 494031 w 1392285"/>
                <a:gd name="connsiteY66" fmla="*/ 1200134 h 1587525"/>
                <a:gd name="connsiteX67" fmla="*/ 1033847 w 1392285"/>
                <a:gd name="connsiteY67" fmla="*/ 1542339 h 1587525"/>
                <a:gd name="connsiteX68" fmla="*/ 361485 w 1392285"/>
                <a:gd name="connsiteY68" fmla="*/ 1542339 h 1587525"/>
                <a:gd name="connsiteX69" fmla="*/ 361485 w 1392285"/>
                <a:gd name="connsiteY69" fmla="*/ 1344727 h 1587525"/>
                <a:gd name="connsiteX70" fmla="*/ 1033850 w 1392285"/>
                <a:gd name="connsiteY70" fmla="*/ 1344727 h 1587525"/>
                <a:gd name="connsiteX71" fmla="*/ 1033850 w 1392285"/>
                <a:gd name="connsiteY71" fmla="*/ 1542339 h 158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2285" h="1587525">
                  <a:moveTo>
                    <a:pt x="1368825" y="1542339"/>
                  </a:moveTo>
                  <a:lnTo>
                    <a:pt x="1079636" y="1542339"/>
                  </a:lnTo>
                  <a:lnTo>
                    <a:pt x="1079636" y="1320626"/>
                  </a:lnTo>
                  <a:cubicBezTo>
                    <a:pt x="1079636" y="1306165"/>
                    <a:pt x="1069995" y="1296528"/>
                    <a:pt x="1055538" y="1296528"/>
                  </a:cubicBezTo>
                  <a:lnTo>
                    <a:pt x="944683" y="1296528"/>
                  </a:lnTo>
                  <a:lnTo>
                    <a:pt x="944683" y="1173623"/>
                  </a:lnTo>
                  <a:cubicBezTo>
                    <a:pt x="944683" y="1159162"/>
                    <a:pt x="935043" y="1149525"/>
                    <a:pt x="920585" y="1149525"/>
                  </a:cubicBezTo>
                  <a:lnTo>
                    <a:pt x="785630" y="1149525"/>
                  </a:lnTo>
                  <a:lnTo>
                    <a:pt x="785630" y="877207"/>
                  </a:lnTo>
                  <a:cubicBezTo>
                    <a:pt x="785630" y="874797"/>
                    <a:pt x="790450" y="869977"/>
                    <a:pt x="792860" y="869977"/>
                  </a:cubicBezTo>
                  <a:cubicBezTo>
                    <a:pt x="908535" y="836239"/>
                    <a:pt x="1012163" y="742251"/>
                    <a:pt x="1079639" y="607296"/>
                  </a:cubicBezTo>
                  <a:cubicBezTo>
                    <a:pt x="1233872" y="525359"/>
                    <a:pt x="1327859" y="366305"/>
                    <a:pt x="1327859" y="190381"/>
                  </a:cubicBezTo>
                  <a:lnTo>
                    <a:pt x="1327859" y="159053"/>
                  </a:lnTo>
                  <a:cubicBezTo>
                    <a:pt x="1327859" y="144593"/>
                    <a:pt x="1318219" y="134956"/>
                    <a:pt x="1303762" y="134956"/>
                  </a:cubicBezTo>
                  <a:lnTo>
                    <a:pt x="1173626" y="134956"/>
                  </a:lnTo>
                  <a:cubicBezTo>
                    <a:pt x="1173626" y="96397"/>
                    <a:pt x="1171216" y="45789"/>
                    <a:pt x="1168806" y="21691"/>
                  </a:cubicBezTo>
                  <a:cubicBezTo>
                    <a:pt x="1166393" y="9640"/>
                    <a:pt x="1156752" y="0"/>
                    <a:pt x="1144705" y="0"/>
                  </a:cubicBezTo>
                  <a:lnTo>
                    <a:pt x="245810" y="0"/>
                  </a:lnTo>
                  <a:cubicBezTo>
                    <a:pt x="233760" y="0"/>
                    <a:pt x="224123" y="9640"/>
                    <a:pt x="221713" y="21688"/>
                  </a:cubicBezTo>
                  <a:cubicBezTo>
                    <a:pt x="219303" y="45785"/>
                    <a:pt x="216892" y="96394"/>
                    <a:pt x="216892" y="134952"/>
                  </a:cubicBezTo>
                  <a:lnTo>
                    <a:pt x="84347" y="134952"/>
                  </a:lnTo>
                  <a:cubicBezTo>
                    <a:pt x="69886" y="134952"/>
                    <a:pt x="60249" y="144593"/>
                    <a:pt x="60249" y="159050"/>
                  </a:cubicBezTo>
                  <a:lnTo>
                    <a:pt x="60249" y="192788"/>
                  </a:lnTo>
                  <a:cubicBezTo>
                    <a:pt x="60249" y="371122"/>
                    <a:pt x="154236" y="530176"/>
                    <a:pt x="308470" y="609703"/>
                  </a:cubicBezTo>
                  <a:cubicBezTo>
                    <a:pt x="378356" y="744658"/>
                    <a:pt x="479573" y="836232"/>
                    <a:pt x="595248" y="872384"/>
                  </a:cubicBezTo>
                  <a:cubicBezTo>
                    <a:pt x="600069" y="872384"/>
                    <a:pt x="602479" y="877204"/>
                    <a:pt x="602479" y="879614"/>
                  </a:cubicBezTo>
                  <a:lnTo>
                    <a:pt x="602479" y="1151932"/>
                  </a:lnTo>
                  <a:lnTo>
                    <a:pt x="467523" y="1151932"/>
                  </a:lnTo>
                  <a:cubicBezTo>
                    <a:pt x="453062" y="1151932"/>
                    <a:pt x="443425" y="1161572"/>
                    <a:pt x="443425" y="1176030"/>
                  </a:cubicBezTo>
                  <a:lnTo>
                    <a:pt x="443425" y="1298935"/>
                  </a:lnTo>
                  <a:lnTo>
                    <a:pt x="332571" y="1298935"/>
                  </a:lnTo>
                  <a:cubicBezTo>
                    <a:pt x="318110" y="1298935"/>
                    <a:pt x="308473" y="1308575"/>
                    <a:pt x="308473" y="1323033"/>
                  </a:cubicBezTo>
                  <a:lnTo>
                    <a:pt x="308473" y="1542335"/>
                  </a:lnTo>
                  <a:lnTo>
                    <a:pt x="24098" y="1542335"/>
                  </a:lnTo>
                  <a:cubicBezTo>
                    <a:pt x="9637" y="1542335"/>
                    <a:pt x="0" y="1551976"/>
                    <a:pt x="0" y="1566433"/>
                  </a:cubicBezTo>
                  <a:cubicBezTo>
                    <a:pt x="0" y="1580890"/>
                    <a:pt x="9640" y="1590531"/>
                    <a:pt x="24098" y="1590531"/>
                  </a:cubicBezTo>
                  <a:cubicBezTo>
                    <a:pt x="190381" y="1590531"/>
                    <a:pt x="1204951" y="1590531"/>
                    <a:pt x="1368825" y="1590531"/>
                  </a:cubicBezTo>
                  <a:cubicBezTo>
                    <a:pt x="1383285" y="1590531"/>
                    <a:pt x="1392922" y="1580890"/>
                    <a:pt x="1392922" y="1566433"/>
                  </a:cubicBezTo>
                  <a:cubicBezTo>
                    <a:pt x="1392922" y="1551976"/>
                    <a:pt x="1380875" y="1542339"/>
                    <a:pt x="1368825" y="1542339"/>
                  </a:cubicBezTo>
                  <a:close/>
                  <a:moveTo>
                    <a:pt x="1178443" y="183154"/>
                  </a:moveTo>
                  <a:lnTo>
                    <a:pt x="1284478" y="183154"/>
                  </a:lnTo>
                  <a:lnTo>
                    <a:pt x="1284478" y="192795"/>
                  </a:lnTo>
                  <a:cubicBezTo>
                    <a:pt x="1284478" y="327750"/>
                    <a:pt x="1221822" y="453066"/>
                    <a:pt x="1118194" y="530182"/>
                  </a:cubicBezTo>
                  <a:cubicBezTo>
                    <a:pt x="1156752" y="428962"/>
                    <a:pt x="1178443" y="310877"/>
                    <a:pt x="1178443" y="183154"/>
                  </a:cubicBezTo>
                  <a:close/>
                  <a:moveTo>
                    <a:pt x="108445" y="192792"/>
                  </a:moveTo>
                  <a:lnTo>
                    <a:pt x="108445" y="183151"/>
                  </a:lnTo>
                  <a:lnTo>
                    <a:pt x="214479" y="183151"/>
                  </a:lnTo>
                  <a:cubicBezTo>
                    <a:pt x="214479" y="308466"/>
                    <a:pt x="236167" y="426551"/>
                    <a:pt x="274728" y="527769"/>
                  </a:cubicBezTo>
                  <a:cubicBezTo>
                    <a:pt x="171101" y="450652"/>
                    <a:pt x="108445" y="327747"/>
                    <a:pt x="108445" y="192792"/>
                  </a:cubicBezTo>
                  <a:close/>
                  <a:moveTo>
                    <a:pt x="349435" y="580788"/>
                  </a:moveTo>
                  <a:cubicBezTo>
                    <a:pt x="294006" y="469933"/>
                    <a:pt x="262678" y="332567"/>
                    <a:pt x="262678" y="183154"/>
                  </a:cubicBezTo>
                  <a:cubicBezTo>
                    <a:pt x="262678" y="149416"/>
                    <a:pt x="265088" y="84347"/>
                    <a:pt x="267498" y="48199"/>
                  </a:cubicBezTo>
                  <a:lnTo>
                    <a:pt x="1125424" y="48199"/>
                  </a:lnTo>
                  <a:cubicBezTo>
                    <a:pt x="1127834" y="86757"/>
                    <a:pt x="1130244" y="151823"/>
                    <a:pt x="1130244" y="183154"/>
                  </a:cubicBezTo>
                  <a:cubicBezTo>
                    <a:pt x="1130244" y="332567"/>
                    <a:pt x="1101327" y="469933"/>
                    <a:pt x="1045898" y="580788"/>
                  </a:cubicBezTo>
                  <a:cubicBezTo>
                    <a:pt x="983242" y="706103"/>
                    <a:pt x="889254" y="792860"/>
                    <a:pt x="783217" y="824188"/>
                  </a:cubicBezTo>
                  <a:cubicBezTo>
                    <a:pt x="756709" y="831418"/>
                    <a:pt x="739838" y="853106"/>
                    <a:pt x="739838" y="877207"/>
                  </a:cubicBezTo>
                  <a:lnTo>
                    <a:pt x="739838" y="1149525"/>
                  </a:lnTo>
                  <a:lnTo>
                    <a:pt x="655491" y="1149525"/>
                  </a:lnTo>
                  <a:lnTo>
                    <a:pt x="655491" y="877207"/>
                  </a:lnTo>
                  <a:cubicBezTo>
                    <a:pt x="653081" y="853109"/>
                    <a:pt x="636210" y="831418"/>
                    <a:pt x="612113" y="824188"/>
                  </a:cubicBezTo>
                  <a:cubicBezTo>
                    <a:pt x="506078" y="792860"/>
                    <a:pt x="412094" y="706103"/>
                    <a:pt x="349435" y="580788"/>
                  </a:cubicBezTo>
                  <a:close/>
                  <a:moveTo>
                    <a:pt x="494031" y="1200134"/>
                  </a:moveTo>
                  <a:lnTo>
                    <a:pt x="896485" y="1200134"/>
                  </a:lnTo>
                  <a:lnTo>
                    <a:pt x="896485" y="1298941"/>
                  </a:lnTo>
                  <a:lnTo>
                    <a:pt x="494031" y="1298941"/>
                  </a:lnTo>
                  <a:lnTo>
                    <a:pt x="494031" y="1200134"/>
                  </a:lnTo>
                  <a:close/>
                  <a:moveTo>
                    <a:pt x="1033847" y="1542339"/>
                  </a:moveTo>
                  <a:lnTo>
                    <a:pt x="361485" y="1542339"/>
                  </a:lnTo>
                  <a:lnTo>
                    <a:pt x="361485" y="1344727"/>
                  </a:lnTo>
                  <a:cubicBezTo>
                    <a:pt x="571147" y="1344727"/>
                    <a:pt x="486801" y="1344727"/>
                    <a:pt x="1033850" y="1344727"/>
                  </a:cubicBezTo>
                  <a:lnTo>
                    <a:pt x="1033850" y="15423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dirty="0"/>
            </a:p>
          </p:txBody>
        </p:sp>
      </p:grpSp>
      <p:sp>
        <p:nvSpPr>
          <p:cNvPr id="18" name="矩形 17">
            <a:extLst>
              <a:ext uri="{FF2B5EF4-FFF2-40B4-BE49-F238E27FC236}">
                <a16:creationId xmlns:a16="http://schemas.microsoft.com/office/drawing/2014/main" id="{63913249-32AD-4572-92CC-2E093DCC8EBE}"/>
              </a:ext>
            </a:extLst>
          </p:cNvPr>
          <p:cNvSpPr/>
          <p:nvPr/>
        </p:nvSpPr>
        <p:spPr>
          <a:xfrm>
            <a:off x="7308822" y="977172"/>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19" name="文字方塊 18">
            <a:extLst>
              <a:ext uri="{FF2B5EF4-FFF2-40B4-BE49-F238E27FC236}">
                <a16:creationId xmlns:a16="http://schemas.microsoft.com/office/drawing/2014/main" id="{2E462BD9-D7C5-43C2-AE97-5A457417CF3C}"/>
              </a:ext>
            </a:extLst>
          </p:cNvPr>
          <p:cNvSpPr txBox="1"/>
          <p:nvPr/>
        </p:nvSpPr>
        <p:spPr>
          <a:xfrm>
            <a:off x="7218511" y="1601214"/>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0" name="矩形 19">
            <a:extLst>
              <a:ext uri="{FF2B5EF4-FFF2-40B4-BE49-F238E27FC236}">
                <a16:creationId xmlns:a16="http://schemas.microsoft.com/office/drawing/2014/main" id="{B6A2522E-F9F0-4332-BCD7-65EDE7986D59}"/>
              </a:ext>
            </a:extLst>
          </p:cNvPr>
          <p:cNvSpPr/>
          <p:nvPr/>
        </p:nvSpPr>
        <p:spPr>
          <a:xfrm>
            <a:off x="7976207" y="989331"/>
            <a:ext cx="755143" cy="461665"/>
          </a:xfrm>
          <a:prstGeom prst="rect">
            <a:avLst/>
          </a:prstGeom>
        </p:spPr>
        <p:txBody>
          <a:bodyPr wrap="none">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30" name="矩形 29">
            <a:extLst>
              <a:ext uri="{FF2B5EF4-FFF2-40B4-BE49-F238E27FC236}">
                <a16:creationId xmlns:a16="http://schemas.microsoft.com/office/drawing/2014/main" id="{52C3AE2C-25FA-4250-ADE7-683E9D723CE5}"/>
              </a:ext>
            </a:extLst>
          </p:cNvPr>
          <p:cNvSpPr/>
          <p:nvPr/>
        </p:nvSpPr>
        <p:spPr>
          <a:xfrm>
            <a:off x="7308822" y="2834324"/>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31" name="文字方塊 30">
            <a:extLst>
              <a:ext uri="{FF2B5EF4-FFF2-40B4-BE49-F238E27FC236}">
                <a16:creationId xmlns:a16="http://schemas.microsoft.com/office/drawing/2014/main" id="{8FEA4CE9-57AF-4DD8-974D-0B6D70DDAFF3}"/>
              </a:ext>
            </a:extLst>
          </p:cNvPr>
          <p:cNvSpPr txBox="1"/>
          <p:nvPr/>
        </p:nvSpPr>
        <p:spPr>
          <a:xfrm>
            <a:off x="7218511" y="3458366"/>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32" name="矩形 31">
            <a:extLst>
              <a:ext uri="{FF2B5EF4-FFF2-40B4-BE49-F238E27FC236}">
                <a16:creationId xmlns:a16="http://schemas.microsoft.com/office/drawing/2014/main" id="{E32F76F7-3344-4D5B-A8A6-73A0C8491D1B}"/>
              </a:ext>
            </a:extLst>
          </p:cNvPr>
          <p:cNvSpPr/>
          <p:nvPr/>
        </p:nvSpPr>
        <p:spPr>
          <a:xfrm>
            <a:off x="7976207" y="2846483"/>
            <a:ext cx="755143" cy="461665"/>
          </a:xfrm>
          <a:prstGeom prst="rect">
            <a:avLst/>
          </a:prstGeom>
        </p:spPr>
        <p:txBody>
          <a:bodyPr wrap="none">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42" name="矩形 41">
            <a:extLst>
              <a:ext uri="{FF2B5EF4-FFF2-40B4-BE49-F238E27FC236}">
                <a16:creationId xmlns:a16="http://schemas.microsoft.com/office/drawing/2014/main" id="{0C3A539D-4CB1-48DA-9963-D031719F84AA}"/>
              </a:ext>
            </a:extLst>
          </p:cNvPr>
          <p:cNvSpPr/>
          <p:nvPr/>
        </p:nvSpPr>
        <p:spPr>
          <a:xfrm>
            <a:off x="7308822" y="4691476"/>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43" name="文字方塊 42">
            <a:extLst>
              <a:ext uri="{FF2B5EF4-FFF2-40B4-BE49-F238E27FC236}">
                <a16:creationId xmlns:a16="http://schemas.microsoft.com/office/drawing/2014/main" id="{26D7CCBC-5507-46F5-812E-D0EA06325F17}"/>
              </a:ext>
            </a:extLst>
          </p:cNvPr>
          <p:cNvSpPr txBox="1"/>
          <p:nvPr/>
        </p:nvSpPr>
        <p:spPr>
          <a:xfrm>
            <a:off x="7218511" y="5315518"/>
            <a:ext cx="3494645"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4" name="矩形 43">
            <a:extLst>
              <a:ext uri="{FF2B5EF4-FFF2-40B4-BE49-F238E27FC236}">
                <a16:creationId xmlns:a16="http://schemas.microsoft.com/office/drawing/2014/main" id="{982C8F59-A73D-4774-A8B4-BE99DE94037C}"/>
              </a:ext>
            </a:extLst>
          </p:cNvPr>
          <p:cNvSpPr/>
          <p:nvPr/>
        </p:nvSpPr>
        <p:spPr>
          <a:xfrm>
            <a:off x="7976207" y="4703635"/>
            <a:ext cx="755143" cy="461665"/>
          </a:xfrm>
          <a:prstGeom prst="rect">
            <a:avLst/>
          </a:prstGeom>
        </p:spPr>
        <p:txBody>
          <a:bodyPr wrap="none">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2" name="頁尾版面配置區 1">
            <a:extLst>
              <a:ext uri="{FF2B5EF4-FFF2-40B4-BE49-F238E27FC236}">
                <a16:creationId xmlns:a16="http://schemas.microsoft.com/office/drawing/2014/main" id="{1C9A9F59-62ED-4B66-98F1-2F89EB0B9F42}"/>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26" name="矩形 25">
            <a:extLst>
              <a:ext uri="{FF2B5EF4-FFF2-40B4-BE49-F238E27FC236}">
                <a16:creationId xmlns:a16="http://schemas.microsoft.com/office/drawing/2014/main" id="{F2DBAE22-BC4D-4A25-ABE9-36137FB53586}"/>
              </a:ext>
            </a:extLst>
          </p:cNvPr>
          <p:cNvSpPr/>
          <p:nvPr/>
        </p:nvSpPr>
        <p:spPr>
          <a:xfrm>
            <a:off x="1157512" y="548388"/>
            <a:ext cx="5234517" cy="769441"/>
          </a:xfrm>
          <a:prstGeom prst="rect">
            <a:avLst/>
          </a:prstGeom>
        </p:spPr>
        <p:txBody>
          <a:bodyPr wrap="square">
            <a:spAutoFit/>
          </a:bodyPr>
          <a:lstStyle/>
          <a:p>
            <a:r>
              <a:rPr lang="en-US" altLang="zh-TW" sz="4400" dirty="0">
                <a:solidFill>
                  <a:schemeClr val="bg1"/>
                </a:solidFill>
              </a:rPr>
              <a:t>Morph Template 45</a:t>
            </a:r>
            <a:endParaRPr lang="zh-TW" altLang="en-US" sz="4400" dirty="0"/>
          </a:p>
        </p:txBody>
      </p:sp>
      <p:pic>
        <p:nvPicPr>
          <p:cNvPr id="27" name="圖片版面配置區 7" descr="一張含有 杯子, 桌, 咖啡, 坐 的圖片&#10;&#10;自動產生的描述">
            <a:extLst>
              <a:ext uri="{FF2B5EF4-FFF2-40B4-BE49-F238E27FC236}">
                <a16:creationId xmlns:a16="http://schemas.microsoft.com/office/drawing/2014/main" id="{5D48FC8C-1773-4AB1-BE0F-15269680ADA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44138" y="2009423"/>
            <a:ext cx="3518256" cy="3600450"/>
          </a:xfrm>
          <a:custGeom>
            <a:avLst/>
            <a:gdLst>
              <a:gd name="connsiteX0" fmla="*/ 1800225 w 3518256"/>
              <a:gd name="connsiteY0" fmla="*/ 0 h 3600450"/>
              <a:gd name="connsiteX1" fmla="*/ 2335557 w 3518256"/>
              <a:gd name="connsiteY1" fmla="*/ 80935 h 3600450"/>
              <a:gd name="connsiteX2" fmla="*/ 2404501 w 3518256"/>
              <a:gd name="connsiteY2" fmla="*/ 106169 h 3600450"/>
              <a:gd name="connsiteX3" fmla="*/ 2335767 w 3518256"/>
              <a:gd name="connsiteY3" fmla="*/ 219308 h 3600450"/>
              <a:gd name="connsiteX4" fmla="*/ 2162175 w 3518256"/>
              <a:gd name="connsiteY4" fmla="*/ 904875 h 3600450"/>
              <a:gd name="connsiteX5" fmla="*/ 3453395 w 3518256"/>
              <a:gd name="connsiteY5" fmla="*/ 2335724 h 3600450"/>
              <a:gd name="connsiteX6" fmla="*/ 3518256 w 3518256"/>
              <a:gd name="connsiteY6" fmla="*/ 2339000 h 3600450"/>
              <a:gd name="connsiteX7" fmla="*/ 3458980 w 3518256"/>
              <a:gd name="connsiteY7" fmla="*/ 2500954 h 3600450"/>
              <a:gd name="connsiteX8" fmla="*/ 1800225 w 3518256"/>
              <a:gd name="connsiteY8" fmla="*/ 3600450 h 3600450"/>
              <a:gd name="connsiteX9" fmla="*/ 0 w 3518256"/>
              <a:gd name="connsiteY9" fmla="*/ 1800225 h 3600450"/>
              <a:gd name="connsiteX10" fmla="*/ 1800225 w 3518256"/>
              <a:gd name="connsiteY10" fmla="*/ 0 h 360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8256" h="3600450">
                <a:moveTo>
                  <a:pt x="1800225" y="0"/>
                </a:moveTo>
                <a:cubicBezTo>
                  <a:pt x="1986645" y="0"/>
                  <a:pt x="2166446" y="28336"/>
                  <a:pt x="2335557" y="80935"/>
                </a:cubicBezTo>
                <a:lnTo>
                  <a:pt x="2404501" y="106169"/>
                </a:lnTo>
                <a:lnTo>
                  <a:pt x="2335767" y="219308"/>
                </a:lnTo>
                <a:cubicBezTo>
                  <a:pt x="2225060" y="423102"/>
                  <a:pt x="2162175" y="656645"/>
                  <a:pt x="2162175" y="904875"/>
                </a:cubicBezTo>
                <a:cubicBezTo>
                  <a:pt x="2162175" y="1649566"/>
                  <a:pt x="2728136" y="2262070"/>
                  <a:pt x="3453395" y="2335724"/>
                </a:cubicBezTo>
                <a:lnTo>
                  <a:pt x="3518256" y="2339000"/>
                </a:lnTo>
                <a:lnTo>
                  <a:pt x="3458980" y="2500954"/>
                </a:lnTo>
                <a:cubicBezTo>
                  <a:pt x="3185691" y="3147082"/>
                  <a:pt x="2545903" y="3600450"/>
                  <a:pt x="1800225" y="3600450"/>
                </a:cubicBezTo>
                <a:cubicBezTo>
                  <a:pt x="805988" y="3600450"/>
                  <a:pt x="0" y="2794462"/>
                  <a:pt x="0" y="1800225"/>
                </a:cubicBezTo>
                <a:cubicBezTo>
                  <a:pt x="0" y="805988"/>
                  <a:pt x="805988" y="0"/>
                  <a:pt x="1800225" y="0"/>
                </a:cubicBezTo>
                <a:close/>
              </a:path>
            </a:pathLst>
          </a:custGeom>
        </p:spPr>
      </p:pic>
      <p:pic>
        <p:nvPicPr>
          <p:cNvPr id="28" name="圖片版面配置區 9" descr="一張含有 杯子, 咖啡, 桌, 食物 的圖片&#10;&#10;自動產生的描述">
            <a:extLst>
              <a:ext uri="{FF2B5EF4-FFF2-40B4-BE49-F238E27FC236}">
                <a16:creationId xmlns:a16="http://schemas.microsoft.com/office/drawing/2014/main" id="{6A596452-D504-46DC-9F19-26F88BF2CD7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057355" y="1627065"/>
            <a:ext cx="2574466" cy="2574466"/>
          </a:xfrm>
          <a:prstGeom prst="ellipse">
            <a:avLst/>
          </a:prstGeom>
        </p:spPr>
      </p:pic>
      <p:pic>
        <p:nvPicPr>
          <p:cNvPr id="29" name="圖片版面配置區 11" descr="一張含有 室內, 桌, 坐, 廚具 的圖片&#10;&#10;自動產生的描述">
            <a:extLst>
              <a:ext uri="{FF2B5EF4-FFF2-40B4-BE49-F238E27FC236}">
                <a16:creationId xmlns:a16="http://schemas.microsoft.com/office/drawing/2014/main" id="{48CB123C-E95C-4625-B9A5-89572028240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017739" y="4515580"/>
            <a:ext cx="1844216" cy="1844216"/>
          </a:xfrm>
          <a:prstGeom prst="ellipse">
            <a:avLst/>
          </a:prstGeom>
        </p:spPr>
      </p:pic>
    </p:spTree>
    <p:extLst>
      <p:ext uri="{BB962C8B-B14F-4D97-AF65-F5344CB8AC3E}">
        <p14:creationId xmlns:p14="http://schemas.microsoft.com/office/powerpoint/2010/main" val="3813689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群組 94">
            <a:extLst>
              <a:ext uri="{FF2B5EF4-FFF2-40B4-BE49-F238E27FC236}">
                <a16:creationId xmlns:a16="http://schemas.microsoft.com/office/drawing/2014/main" id="{509D9321-DF68-4409-9160-62D4EB22BDB4}"/>
              </a:ext>
            </a:extLst>
          </p:cNvPr>
          <p:cNvGrpSpPr/>
          <p:nvPr/>
        </p:nvGrpSpPr>
        <p:grpSpPr>
          <a:xfrm>
            <a:off x="5212997" y="2553259"/>
            <a:ext cx="1043516" cy="1010735"/>
            <a:chOff x="1259417" y="2766469"/>
            <a:chExt cx="1043516" cy="1010735"/>
          </a:xfrm>
        </p:grpSpPr>
        <p:sp>
          <p:nvSpPr>
            <p:cNvPr id="96" name="手繪多邊形: 圖案 95">
              <a:extLst>
                <a:ext uri="{FF2B5EF4-FFF2-40B4-BE49-F238E27FC236}">
                  <a16:creationId xmlns:a16="http://schemas.microsoft.com/office/drawing/2014/main" id="{B841773E-25D7-4935-A524-ACE1B2C1D78B}"/>
                </a:ext>
              </a:extLst>
            </p:cNvPr>
            <p:cNvSpPr/>
            <p:nvPr/>
          </p:nvSpPr>
          <p:spPr>
            <a:xfrm>
              <a:off x="1259417" y="2766469"/>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97" name="手繪多邊形: 圖案 96">
              <a:extLst>
                <a:ext uri="{FF2B5EF4-FFF2-40B4-BE49-F238E27FC236}">
                  <a16:creationId xmlns:a16="http://schemas.microsoft.com/office/drawing/2014/main" id="{B21BC32A-8FCF-4DF3-80BD-B98F4588D4A3}"/>
                </a:ext>
              </a:extLst>
            </p:cNvPr>
            <p:cNvSpPr/>
            <p:nvPr/>
          </p:nvSpPr>
          <p:spPr>
            <a:xfrm>
              <a:off x="1316783" y="3342916"/>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98" name="手繪多邊形: 圖案 97">
              <a:extLst>
                <a:ext uri="{FF2B5EF4-FFF2-40B4-BE49-F238E27FC236}">
                  <a16:creationId xmlns:a16="http://schemas.microsoft.com/office/drawing/2014/main" id="{483A3134-A496-4073-A5FE-90ADA4BB8314}"/>
                </a:ext>
              </a:extLst>
            </p:cNvPr>
            <p:cNvSpPr/>
            <p:nvPr/>
          </p:nvSpPr>
          <p:spPr>
            <a:xfrm>
              <a:off x="1316783" y="2832031"/>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99" name="手繪多邊形: 圖案 98">
              <a:extLst>
                <a:ext uri="{FF2B5EF4-FFF2-40B4-BE49-F238E27FC236}">
                  <a16:creationId xmlns:a16="http://schemas.microsoft.com/office/drawing/2014/main" id="{D15B0546-BFEC-47BA-B333-CD2B169D92CE}"/>
                </a:ext>
              </a:extLst>
            </p:cNvPr>
            <p:cNvSpPr/>
            <p:nvPr/>
          </p:nvSpPr>
          <p:spPr>
            <a:xfrm>
              <a:off x="1316783" y="3087473"/>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0" name="手繪多邊形: 圖案 99">
              <a:extLst>
                <a:ext uri="{FF2B5EF4-FFF2-40B4-BE49-F238E27FC236}">
                  <a16:creationId xmlns:a16="http://schemas.microsoft.com/office/drawing/2014/main" id="{CEBDE44A-661F-4A44-9646-28808759BD6C}"/>
                </a:ext>
              </a:extLst>
            </p:cNvPr>
            <p:cNvSpPr/>
            <p:nvPr/>
          </p:nvSpPr>
          <p:spPr>
            <a:xfrm>
              <a:off x="1680101" y="2870275"/>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1" name="手繪多邊形: 圖案 100">
              <a:extLst>
                <a:ext uri="{FF2B5EF4-FFF2-40B4-BE49-F238E27FC236}">
                  <a16:creationId xmlns:a16="http://schemas.microsoft.com/office/drawing/2014/main" id="{646C5105-7577-4864-B06A-7D4704F50784}"/>
                </a:ext>
              </a:extLst>
            </p:cNvPr>
            <p:cNvSpPr/>
            <p:nvPr/>
          </p:nvSpPr>
          <p:spPr>
            <a:xfrm>
              <a:off x="1680101" y="3125717"/>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2" name="手繪多邊形: 圖案 101">
              <a:extLst>
                <a:ext uri="{FF2B5EF4-FFF2-40B4-BE49-F238E27FC236}">
                  <a16:creationId xmlns:a16="http://schemas.microsoft.com/office/drawing/2014/main" id="{F077BBB8-E0D4-45BA-BA8C-C347AE7C241D}"/>
                </a:ext>
              </a:extLst>
            </p:cNvPr>
            <p:cNvSpPr/>
            <p:nvPr/>
          </p:nvSpPr>
          <p:spPr>
            <a:xfrm>
              <a:off x="1680101" y="3381160"/>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03" name="群組 102">
            <a:extLst>
              <a:ext uri="{FF2B5EF4-FFF2-40B4-BE49-F238E27FC236}">
                <a16:creationId xmlns:a16="http://schemas.microsoft.com/office/drawing/2014/main" id="{E8B22311-346E-4CF3-AC94-230DC6408DFB}"/>
              </a:ext>
            </a:extLst>
          </p:cNvPr>
          <p:cNvGrpSpPr/>
          <p:nvPr/>
        </p:nvGrpSpPr>
        <p:grpSpPr>
          <a:xfrm>
            <a:off x="7654489" y="2601582"/>
            <a:ext cx="743820" cy="914089"/>
            <a:chOff x="4025041" y="3570477"/>
            <a:chExt cx="516793" cy="635093"/>
          </a:xfrm>
        </p:grpSpPr>
        <p:sp>
          <p:nvSpPr>
            <p:cNvPr id="104" name="手繪多邊形: 圖案 103">
              <a:extLst>
                <a:ext uri="{FF2B5EF4-FFF2-40B4-BE49-F238E27FC236}">
                  <a16:creationId xmlns:a16="http://schemas.microsoft.com/office/drawing/2014/main" id="{A75D1A4B-9824-4FB8-A731-8C6ABA70ADE9}"/>
                </a:ext>
              </a:extLst>
            </p:cNvPr>
            <p:cNvSpPr/>
            <p:nvPr/>
          </p:nvSpPr>
          <p:spPr>
            <a:xfrm>
              <a:off x="4070571" y="3753966"/>
              <a:ext cx="353429" cy="451604"/>
            </a:xfrm>
            <a:custGeom>
              <a:avLst/>
              <a:gdLst>
                <a:gd name="connsiteX0" fmla="*/ 306348 w 353429"/>
                <a:gd name="connsiteY0" fmla="*/ 464465 h 451604"/>
                <a:gd name="connsiteX1" fmla="*/ 60656 w 353429"/>
                <a:gd name="connsiteY1" fmla="*/ 464465 h 451604"/>
                <a:gd name="connsiteX2" fmla="*/ 50897 w 353429"/>
                <a:gd name="connsiteY2" fmla="*/ 455767 h 451604"/>
                <a:gd name="connsiteX3" fmla="*/ 62 w 353429"/>
                <a:gd name="connsiteY3" fmla="*/ 10937 h 451604"/>
                <a:gd name="connsiteX4" fmla="*/ 2497 w 353429"/>
                <a:gd name="connsiteY4" fmla="*/ 3279 h 451604"/>
                <a:gd name="connsiteX5" fmla="*/ 9821 w 353429"/>
                <a:gd name="connsiteY5" fmla="*/ 0 h 451604"/>
                <a:gd name="connsiteX6" fmla="*/ 357183 w 353429"/>
                <a:gd name="connsiteY6" fmla="*/ 0 h 451604"/>
                <a:gd name="connsiteX7" fmla="*/ 364507 w 353429"/>
                <a:gd name="connsiteY7" fmla="*/ 3279 h 451604"/>
                <a:gd name="connsiteX8" fmla="*/ 366942 w 353429"/>
                <a:gd name="connsiteY8" fmla="*/ 10937 h 451604"/>
                <a:gd name="connsiteX9" fmla="*/ 316107 w 353429"/>
                <a:gd name="connsiteY9" fmla="*/ 455747 h 451604"/>
                <a:gd name="connsiteX10" fmla="*/ 306348 w 353429"/>
                <a:gd name="connsiteY10" fmla="*/ 464465 h 451604"/>
                <a:gd name="connsiteX11" fmla="*/ 69413 w 353429"/>
                <a:gd name="connsiteY11" fmla="*/ 444830 h 451604"/>
                <a:gd name="connsiteX12" fmla="*/ 297591 w 353429"/>
                <a:gd name="connsiteY12" fmla="*/ 444830 h 451604"/>
                <a:gd name="connsiteX13" fmla="*/ 346188 w 353429"/>
                <a:gd name="connsiteY13" fmla="*/ 19655 h 451604"/>
                <a:gd name="connsiteX14" fmla="*/ 20816 w 353429"/>
                <a:gd name="connsiteY14" fmla="*/ 19655 h 451604"/>
                <a:gd name="connsiteX15" fmla="*/ 69413 w 353429"/>
                <a:gd name="connsiteY15" fmla="*/ 444830 h 4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429" h="451604">
                  <a:moveTo>
                    <a:pt x="306348" y="464465"/>
                  </a:moveTo>
                  <a:lnTo>
                    <a:pt x="60656" y="464465"/>
                  </a:lnTo>
                  <a:cubicBezTo>
                    <a:pt x="55669" y="464465"/>
                    <a:pt x="51467" y="460735"/>
                    <a:pt x="50897" y="455767"/>
                  </a:cubicBezTo>
                  <a:lnTo>
                    <a:pt x="62" y="10937"/>
                  </a:lnTo>
                  <a:cubicBezTo>
                    <a:pt x="-252" y="8149"/>
                    <a:pt x="632" y="5380"/>
                    <a:pt x="2497" y="3279"/>
                  </a:cubicBezTo>
                  <a:cubicBezTo>
                    <a:pt x="4362" y="1178"/>
                    <a:pt x="7013" y="0"/>
                    <a:pt x="9821" y="0"/>
                  </a:cubicBezTo>
                  <a:lnTo>
                    <a:pt x="357183" y="0"/>
                  </a:lnTo>
                  <a:cubicBezTo>
                    <a:pt x="359991" y="0"/>
                    <a:pt x="362642" y="1198"/>
                    <a:pt x="364507" y="3279"/>
                  </a:cubicBezTo>
                  <a:cubicBezTo>
                    <a:pt x="366372" y="5360"/>
                    <a:pt x="367256" y="8149"/>
                    <a:pt x="366942" y="10937"/>
                  </a:cubicBezTo>
                  <a:lnTo>
                    <a:pt x="316107" y="455747"/>
                  </a:lnTo>
                  <a:cubicBezTo>
                    <a:pt x="315537" y="460735"/>
                    <a:pt x="311335" y="464465"/>
                    <a:pt x="306348" y="464465"/>
                  </a:cubicBezTo>
                  <a:close/>
                  <a:moveTo>
                    <a:pt x="69413" y="444830"/>
                  </a:moveTo>
                  <a:lnTo>
                    <a:pt x="297591" y="444830"/>
                  </a:lnTo>
                  <a:lnTo>
                    <a:pt x="346188" y="19655"/>
                  </a:lnTo>
                  <a:lnTo>
                    <a:pt x="20816" y="19655"/>
                  </a:lnTo>
                  <a:lnTo>
                    <a:pt x="69413" y="44483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5" name="手繪多邊形: 圖案 104">
              <a:extLst>
                <a:ext uri="{FF2B5EF4-FFF2-40B4-BE49-F238E27FC236}">
                  <a16:creationId xmlns:a16="http://schemas.microsoft.com/office/drawing/2014/main" id="{9610022F-C291-4C48-BC68-B9F047E89731}"/>
                </a:ext>
              </a:extLst>
            </p:cNvPr>
            <p:cNvSpPr/>
            <p:nvPr/>
          </p:nvSpPr>
          <p:spPr>
            <a:xfrm>
              <a:off x="4083121" y="3850766"/>
              <a:ext cx="333794" cy="19635"/>
            </a:xfrm>
            <a:custGeom>
              <a:avLst/>
              <a:gdLst>
                <a:gd name="connsiteX0" fmla="*/ 333579 w 333794"/>
                <a:gd name="connsiteY0" fmla="*/ 19635 h 19634"/>
                <a:gd name="connsiteX1" fmla="*/ 9817 w 333794"/>
                <a:gd name="connsiteY1" fmla="*/ 19635 h 19634"/>
                <a:gd name="connsiteX2" fmla="*/ 0 w 333794"/>
                <a:gd name="connsiteY2" fmla="*/ 9817 h 19634"/>
                <a:gd name="connsiteX3" fmla="*/ 9817 w 333794"/>
                <a:gd name="connsiteY3" fmla="*/ 0 h 19634"/>
                <a:gd name="connsiteX4" fmla="*/ 333579 w 333794"/>
                <a:gd name="connsiteY4" fmla="*/ 0 h 19634"/>
                <a:gd name="connsiteX5" fmla="*/ 343396 w 333794"/>
                <a:gd name="connsiteY5" fmla="*/ 9817 h 19634"/>
                <a:gd name="connsiteX6" fmla="*/ 333579 w 333794"/>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94" h="19634">
                  <a:moveTo>
                    <a:pt x="333579" y="19635"/>
                  </a:moveTo>
                  <a:lnTo>
                    <a:pt x="9817" y="19635"/>
                  </a:lnTo>
                  <a:cubicBezTo>
                    <a:pt x="4398" y="19635"/>
                    <a:pt x="0" y="15237"/>
                    <a:pt x="0" y="9817"/>
                  </a:cubicBezTo>
                  <a:cubicBezTo>
                    <a:pt x="0" y="4398"/>
                    <a:pt x="4398" y="0"/>
                    <a:pt x="9817" y="0"/>
                  </a:cubicBezTo>
                  <a:lnTo>
                    <a:pt x="333579" y="0"/>
                  </a:lnTo>
                  <a:cubicBezTo>
                    <a:pt x="338998" y="0"/>
                    <a:pt x="343396" y="4398"/>
                    <a:pt x="343396" y="9817"/>
                  </a:cubicBezTo>
                  <a:cubicBezTo>
                    <a:pt x="343396" y="15237"/>
                    <a:pt x="338998" y="19635"/>
                    <a:pt x="333579"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6" name="手繪多邊形: 圖案 105">
              <a:extLst>
                <a:ext uri="{FF2B5EF4-FFF2-40B4-BE49-F238E27FC236}">
                  <a16:creationId xmlns:a16="http://schemas.microsoft.com/office/drawing/2014/main" id="{A7AAC5F5-68F4-46C2-AB79-B5E86A737A1C}"/>
                </a:ext>
              </a:extLst>
            </p:cNvPr>
            <p:cNvSpPr/>
            <p:nvPr/>
          </p:nvSpPr>
          <p:spPr>
            <a:xfrm>
              <a:off x="4170497" y="3929110"/>
              <a:ext cx="78540" cy="78540"/>
            </a:xfrm>
            <a:custGeom>
              <a:avLst/>
              <a:gdLst>
                <a:gd name="connsiteX0" fmla="*/ 70490 w 78539"/>
                <a:gd name="connsiteY0" fmla="*/ 80287 h 78539"/>
                <a:gd name="connsiteX1" fmla="*/ 9817 w 78539"/>
                <a:gd name="connsiteY1" fmla="*/ 80287 h 78539"/>
                <a:gd name="connsiteX2" fmla="*/ 0 w 78539"/>
                <a:gd name="connsiteY2" fmla="*/ 70470 h 78539"/>
                <a:gd name="connsiteX3" fmla="*/ 0 w 78539"/>
                <a:gd name="connsiteY3" fmla="*/ 9817 h 78539"/>
                <a:gd name="connsiteX4" fmla="*/ 9817 w 78539"/>
                <a:gd name="connsiteY4" fmla="*/ 0 h 78539"/>
                <a:gd name="connsiteX5" fmla="*/ 70490 w 78539"/>
                <a:gd name="connsiteY5" fmla="*/ 0 h 78539"/>
                <a:gd name="connsiteX6" fmla="*/ 80307 w 78539"/>
                <a:gd name="connsiteY6" fmla="*/ 9817 h 78539"/>
                <a:gd name="connsiteX7" fmla="*/ 80307 w 78539"/>
                <a:gd name="connsiteY7" fmla="*/ 70470 h 78539"/>
                <a:gd name="connsiteX8" fmla="*/ 70490 w 78539"/>
                <a:gd name="connsiteY8" fmla="*/ 80287 h 78539"/>
                <a:gd name="connsiteX9" fmla="*/ 19635 w 78539"/>
                <a:gd name="connsiteY9" fmla="*/ 60652 h 78539"/>
                <a:gd name="connsiteX10" fmla="*/ 60672 w 78539"/>
                <a:gd name="connsiteY10" fmla="*/ 60652 h 78539"/>
                <a:gd name="connsiteX11" fmla="*/ 60672 w 78539"/>
                <a:gd name="connsiteY11" fmla="*/ 19635 h 78539"/>
                <a:gd name="connsiteX12" fmla="*/ 19635 w 78539"/>
                <a:gd name="connsiteY12" fmla="*/ 19635 h 78539"/>
                <a:gd name="connsiteX13" fmla="*/ 19635 w 78539"/>
                <a:gd name="connsiteY13" fmla="*/ 60652 h 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539" h="78539">
                  <a:moveTo>
                    <a:pt x="70490" y="80287"/>
                  </a:moveTo>
                  <a:lnTo>
                    <a:pt x="9817" y="80287"/>
                  </a:lnTo>
                  <a:cubicBezTo>
                    <a:pt x="4398" y="80287"/>
                    <a:pt x="0" y="75889"/>
                    <a:pt x="0" y="70470"/>
                  </a:cubicBezTo>
                  <a:lnTo>
                    <a:pt x="0" y="9817"/>
                  </a:lnTo>
                  <a:cubicBezTo>
                    <a:pt x="0" y="4398"/>
                    <a:pt x="4398" y="0"/>
                    <a:pt x="9817" y="0"/>
                  </a:cubicBezTo>
                  <a:lnTo>
                    <a:pt x="70490" y="0"/>
                  </a:lnTo>
                  <a:cubicBezTo>
                    <a:pt x="75909" y="0"/>
                    <a:pt x="80307" y="4398"/>
                    <a:pt x="80307" y="9817"/>
                  </a:cubicBezTo>
                  <a:lnTo>
                    <a:pt x="80307" y="70470"/>
                  </a:lnTo>
                  <a:cubicBezTo>
                    <a:pt x="80307" y="75909"/>
                    <a:pt x="75909" y="80287"/>
                    <a:pt x="70490" y="80287"/>
                  </a:cubicBezTo>
                  <a:close/>
                  <a:moveTo>
                    <a:pt x="19635" y="60652"/>
                  </a:moveTo>
                  <a:lnTo>
                    <a:pt x="60672" y="60652"/>
                  </a:lnTo>
                  <a:lnTo>
                    <a:pt x="60672" y="19635"/>
                  </a:lnTo>
                  <a:lnTo>
                    <a:pt x="19635" y="19635"/>
                  </a:lnTo>
                  <a:lnTo>
                    <a:pt x="19635" y="60652"/>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7" name="手繪多邊形: 圖案 106">
              <a:extLst>
                <a:ext uri="{FF2B5EF4-FFF2-40B4-BE49-F238E27FC236}">
                  <a16:creationId xmlns:a16="http://schemas.microsoft.com/office/drawing/2014/main" id="{5D8B9331-C0A8-4BA8-B2E1-32787400A007}"/>
                </a:ext>
              </a:extLst>
            </p:cNvPr>
            <p:cNvSpPr/>
            <p:nvPr/>
          </p:nvSpPr>
          <p:spPr>
            <a:xfrm>
              <a:off x="4250132" y="4029730"/>
              <a:ext cx="98175" cy="98175"/>
            </a:xfrm>
            <a:custGeom>
              <a:avLst/>
              <a:gdLst>
                <a:gd name="connsiteX0" fmla="*/ 61639 w 98174"/>
                <a:gd name="connsiteY0" fmla="*/ 102994 h 98174"/>
                <a:gd name="connsiteX1" fmla="*/ 56533 w 98174"/>
                <a:gd name="connsiteY1" fmla="*/ 101561 h 98174"/>
                <a:gd name="connsiteX2" fmla="*/ 4717 w 98174"/>
                <a:gd name="connsiteY2" fmla="*/ 70027 h 98174"/>
                <a:gd name="connsiteX3" fmla="*/ 1438 w 98174"/>
                <a:gd name="connsiteY3" fmla="*/ 56538 h 98174"/>
                <a:gd name="connsiteX4" fmla="*/ 32972 w 98174"/>
                <a:gd name="connsiteY4" fmla="*/ 4721 h 98174"/>
                <a:gd name="connsiteX5" fmla="*/ 46461 w 98174"/>
                <a:gd name="connsiteY5" fmla="*/ 1442 h 98174"/>
                <a:gd name="connsiteX6" fmla="*/ 98277 w 98174"/>
                <a:gd name="connsiteY6" fmla="*/ 32976 h 98174"/>
                <a:gd name="connsiteX7" fmla="*/ 101556 w 98174"/>
                <a:gd name="connsiteY7" fmla="*/ 46465 h 98174"/>
                <a:gd name="connsiteX8" fmla="*/ 70023 w 98174"/>
                <a:gd name="connsiteY8" fmla="*/ 98282 h 98174"/>
                <a:gd name="connsiteX9" fmla="*/ 61639 w 98174"/>
                <a:gd name="connsiteY9" fmla="*/ 102994 h 98174"/>
                <a:gd name="connsiteX10" fmla="*/ 23331 w 98174"/>
                <a:gd name="connsiteY10" fmla="*/ 58344 h 98174"/>
                <a:gd name="connsiteX11" fmla="*/ 58360 w 98174"/>
                <a:gd name="connsiteY11" fmla="*/ 79668 h 98174"/>
                <a:gd name="connsiteX12" fmla="*/ 79683 w 98174"/>
                <a:gd name="connsiteY12" fmla="*/ 44639 h 98174"/>
                <a:gd name="connsiteX13" fmla="*/ 44654 w 98174"/>
                <a:gd name="connsiteY13" fmla="*/ 23316 h 98174"/>
                <a:gd name="connsiteX14" fmla="*/ 23331 w 98174"/>
                <a:gd name="connsiteY14" fmla="*/ 58344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74" h="98174">
                  <a:moveTo>
                    <a:pt x="61639" y="102994"/>
                  </a:moveTo>
                  <a:cubicBezTo>
                    <a:pt x="59891" y="102994"/>
                    <a:pt x="58124" y="102543"/>
                    <a:pt x="56533" y="101561"/>
                  </a:cubicBezTo>
                  <a:lnTo>
                    <a:pt x="4717" y="70027"/>
                  </a:lnTo>
                  <a:cubicBezTo>
                    <a:pt x="83" y="67200"/>
                    <a:pt x="-1390" y="61172"/>
                    <a:pt x="1438" y="56538"/>
                  </a:cubicBezTo>
                  <a:lnTo>
                    <a:pt x="32972" y="4721"/>
                  </a:lnTo>
                  <a:cubicBezTo>
                    <a:pt x="35799" y="68"/>
                    <a:pt x="41827" y="-1385"/>
                    <a:pt x="46461" y="1442"/>
                  </a:cubicBezTo>
                  <a:lnTo>
                    <a:pt x="98277" y="32976"/>
                  </a:lnTo>
                  <a:cubicBezTo>
                    <a:pt x="102911" y="35804"/>
                    <a:pt x="104384" y="41831"/>
                    <a:pt x="101556" y="46465"/>
                  </a:cubicBezTo>
                  <a:lnTo>
                    <a:pt x="70023" y="98282"/>
                  </a:lnTo>
                  <a:cubicBezTo>
                    <a:pt x="68177" y="101325"/>
                    <a:pt x="64937" y="102994"/>
                    <a:pt x="61639" y="102994"/>
                  </a:cubicBezTo>
                  <a:close/>
                  <a:moveTo>
                    <a:pt x="23331" y="58344"/>
                  </a:moveTo>
                  <a:lnTo>
                    <a:pt x="58360" y="79668"/>
                  </a:lnTo>
                  <a:lnTo>
                    <a:pt x="79683" y="44639"/>
                  </a:lnTo>
                  <a:lnTo>
                    <a:pt x="44654" y="23316"/>
                  </a:lnTo>
                  <a:lnTo>
                    <a:pt x="23331" y="5834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8" name="手繪多邊形: 圖案 107">
              <a:extLst>
                <a:ext uri="{FF2B5EF4-FFF2-40B4-BE49-F238E27FC236}">
                  <a16:creationId xmlns:a16="http://schemas.microsoft.com/office/drawing/2014/main" id="{30225E17-B3AB-4FDA-A19E-FEB2B556B712}"/>
                </a:ext>
              </a:extLst>
            </p:cNvPr>
            <p:cNvSpPr/>
            <p:nvPr/>
          </p:nvSpPr>
          <p:spPr>
            <a:xfrm>
              <a:off x="4306214" y="3638493"/>
              <a:ext cx="235620" cy="235620"/>
            </a:xfrm>
            <a:custGeom>
              <a:avLst/>
              <a:gdLst>
                <a:gd name="connsiteX0" fmla="*/ 122071 w 235619"/>
                <a:gd name="connsiteY0" fmla="*/ 244161 h 235619"/>
                <a:gd name="connsiteX1" fmla="*/ 110564 w 235619"/>
                <a:gd name="connsiteY1" fmla="*/ 243650 h 235619"/>
                <a:gd name="connsiteX2" fmla="*/ 101709 w 235619"/>
                <a:gd name="connsiteY2" fmla="*/ 232949 h 235619"/>
                <a:gd name="connsiteX3" fmla="*/ 112410 w 235619"/>
                <a:gd name="connsiteY3" fmla="*/ 224094 h 235619"/>
                <a:gd name="connsiteX4" fmla="*/ 122071 w 235619"/>
                <a:gd name="connsiteY4" fmla="*/ 224526 h 235619"/>
                <a:gd name="connsiteX5" fmla="*/ 224526 w 235619"/>
                <a:gd name="connsiteY5" fmla="*/ 122090 h 235619"/>
                <a:gd name="connsiteX6" fmla="*/ 122071 w 235619"/>
                <a:gd name="connsiteY6" fmla="*/ 19635 h 235619"/>
                <a:gd name="connsiteX7" fmla="*/ 19635 w 235619"/>
                <a:gd name="connsiteY7" fmla="*/ 122090 h 235619"/>
                <a:gd name="connsiteX8" fmla="*/ 9817 w 235619"/>
                <a:gd name="connsiteY8" fmla="*/ 131908 h 235619"/>
                <a:gd name="connsiteX9" fmla="*/ 0 w 235619"/>
                <a:gd name="connsiteY9" fmla="*/ 122090 h 235619"/>
                <a:gd name="connsiteX10" fmla="*/ 122071 w 235619"/>
                <a:gd name="connsiteY10" fmla="*/ 0 h 235619"/>
                <a:gd name="connsiteX11" fmla="*/ 244161 w 235619"/>
                <a:gd name="connsiteY11" fmla="*/ 122090 h 235619"/>
                <a:gd name="connsiteX12" fmla="*/ 122071 w 235619"/>
                <a:gd name="connsiteY12" fmla="*/ 244161 h 23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619" h="235619">
                  <a:moveTo>
                    <a:pt x="122071" y="244161"/>
                  </a:moveTo>
                  <a:cubicBezTo>
                    <a:pt x="118202" y="244161"/>
                    <a:pt x="114354" y="243984"/>
                    <a:pt x="110564" y="243650"/>
                  </a:cubicBezTo>
                  <a:cubicBezTo>
                    <a:pt x="105185" y="243140"/>
                    <a:pt x="101199" y="238349"/>
                    <a:pt x="101709" y="232949"/>
                  </a:cubicBezTo>
                  <a:cubicBezTo>
                    <a:pt x="102220" y="227569"/>
                    <a:pt x="106814" y="223839"/>
                    <a:pt x="112410" y="224094"/>
                  </a:cubicBezTo>
                  <a:cubicBezTo>
                    <a:pt x="115591" y="224408"/>
                    <a:pt x="118811" y="224526"/>
                    <a:pt x="122071" y="224526"/>
                  </a:cubicBezTo>
                  <a:cubicBezTo>
                    <a:pt x="178560" y="224526"/>
                    <a:pt x="224526" y="178580"/>
                    <a:pt x="224526" y="122090"/>
                  </a:cubicBezTo>
                  <a:cubicBezTo>
                    <a:pt x="224526" y="65600"/>
                    <a:pt x="178560" y="19635"/>
                    <a:pt x="122071" y="19635"/>
                  </a:cubicBezTo>
                  <a:cubicBezTo>
                    <a:pt x="65581" y="19635"/>
                    <a:pt x="19635" y="65600"/>
                    <a:pt x="19635" y="122090"/>
                  </a:cubicBezTo>
                  <a:cubicBezTo>
                    <a:pt x="19635" y="127510"/>
                    <a:pt x="15237" y="131908"/>
                    <a:pt x="9817" y="131908"/>
                  </a:cubicBezTo>
                  <a:cubicBezTo>
                    <a:pt x="4398" y="131908"/>
                    <a:pt x="0" y="127510"/>
                    <a:pt x="0" y="122090"/>
                  </a:cubicBezTo>
                  <a:cubicBezTo>
                    <a:pt x="0" y="54762"/>
                    <a:pt x="54762" y="0"/>
                    <a:pt x="122071" y="0"/>
                  </a:cubicBezTo>
                  <a:cubicBezTo>
                    <a:pt x="189399" y="0"/>
                    <a:pt x="244161" y="54762"/>
                    <a:pt x="244161" y="122090"/>
                  </a:cubicBezTo>
                  <a:cubicBezTo>
                    <a:pt x="244141" y="189399"/>
                    <a:pt x="189379" y="244161"/>
                    <a:pt x="122071" y="2441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09" name="手繪多邊形: 圖案 108">
              <a:extLst>
                <a:ext uri="{FF2B5EF4-FFF2-40B4-BE49-F238E27FC236}">
                  <a16:creationId xmlns:a16="http://schemas.microsoft.com/office/drawing/2014/main" id="{F09166AE-2646-4948-AC11-97F0E598753B}"/>
                </a:ext>
              </a:extLst>
            </p:cNvPr>
            <p:cNvSpPr/>
            <p:nvPr/>
          </p:nvSpPr>
          <p:spPr>
            <a:xfrm>
              <a:off x="4025041" y="3570477"/>
              <a:ext cx="157080" cy="196350"/>
            </a:xfrm>
            <a:custGeom>
              <a:avLst/>
              <a:gdLst>
                <a:gd name="connsiteX0" fmla="*/ 155254 w 157079"/>
                <a:gd name="connsiteY0" fmla="*/ 199943 h 196349"/>
                <a:gd name="connsiteX1" fmla="*/ 145593 w 157079"/>
                <a:gd name="connsiteY1" fmla="*/ 191794 h 196349"/>
                <a:gd name="connsiteX2" fmla="*/ 115925 w 157079"/>
                <a:gd name="connsiteY2" fmla="*/ 19635 h 196349"/>
                <a:gd name="connsiteX3" fmla="*/ 9817 w 157079"/>
                <a:gd name="connsiteY3" fmla="*/ 19635 h 196349"/>
                <a:gd name="connsiteX4" fmla="*/ 0 w 157079"/>
                <a:gd name="connsiteY4" fmla="*/ 9817 h 196349"/>
                <a:gd name="connsiteX5" fmla="*/ 9817 w 157079"/>
                <a:gd name="connsiteY5" fmla="*/ 0 h 196349"/>
                <a:gd name="connsiteX6" fmla="*/ 124191 w 157079"/>
                <a:gd name="connsiteY6" fmla="*/ 0 h 196349"/>
                <a:gd name="connsiteX7" fmla="*/ 133871 w 157079"/>
                <a:gd name="connsiteY7" fmla="*/ 8149 h 196349"/>
                <a:gd name="connsiteX8" fmla="*/ 164953 w 157079"/>
                <a:gd name="connsiteY8" fmla="*/ 188456 h 196349"/>
                <a:gd name="connsiteX9" fmla="*/ 156942 w 157079"/>
                <a:gd name="connsiteY9" fmla="*/ 199805 h 196349"/>
                <a:gd name="connsiteX10" fmla="*/ 155254 w 157079"/>
                <a:gd name="connsiteY10" fmla="*/ 199943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079" h="196349">
                  <a:moveTo>
                    <a:pt x="155254" y="199943"/>
                  </a:moveTo>
                  <a:cubicBezTo>
                    <a:pt x="150581" y="199943"/>
                    <a:pt x="146418" y="196566"/>
                    <a:pt x="145593" y="191794"/>
                  </a:cubicBezTo>
                  <a:lnTo>
                    <a:pt x="115925" y="19635"/>
                  </a:lnTo>
                  <a:lnTo>
                    <a:pt x="9817" y="19635"/>
                  </a:lnTo>
                  <a:cubicBezTo>
                    <a:pt x="4398" y="19635"/>
                    <a:pt x="0" y="15237"/>
                    <a:pt x="0" y="9817"/>
                  </a:cubicBezTo>
                  <a:cubicBezTo>
                    <a:pt x="0" y="4398"/>
                    <a:pt x="4379" y="0"/>
                    <a:pt x="9817" y="0"/>
                  </a:cubicBezTo>
                  <a:lnTo>
                    <a:pt x="124191" y="0"/>
                  </a:lnTo>
                  <a:cubicBezTo>
                    <a:pt x="128962" y="0"/>
                    <a:pt x="133047" y="3436"/>
                    <a:pt x="133871" y="8149"/>
                  </a:cubicBezTo>
                  <a:lnTo>
                    <a:pt x="164953" y="188456"/>
                  </a:lnTo>
                  <a:cubicBezTo>
                    <a:pt x="165876" y="193797"/>
                    <a:pt x="162283" y="198883"/>
                    <a:pt x="156942" y="199805"/>
                  </a:cubicBezTo>
                  <a:cubicBezTo>
                    <a:pt x="156373" y="199904"/>
                    <a:pt x="155803" y="199943"/>
                    <a:pt x="155254" y="19994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0" name="手繪多邊形: 圖案 109">
              <a:extLst>
                <a:ext uri="{FF2B5EF4-FFF2-40B4-BE49-F238E27FC236}">
                  <a16:creationId xmlns:a16="http://schemas.microsoft.com/office/drawing/2014/main" id="{CDD4BF26-1ADA-445E-8888-EE7D17E8B9A0}"/>
                </a:ext>
              </a:extLst>
            </p:cNvPr>
            <p:cNvSpPr/>
            <p:nvPr/>
          </p:nvSpPr>
          <p:spPr>
            <a:xfrm>
              <a:off x="4417937" y="3638512"/>
              <a:ext cx="19635" cy="117810"/>
            </a:xfrm>
            <a:custGeom>
              <a:avLst/>
              <a:gdLst>
                <a:gd name="connsiteX0" fmla="*/ 9817 w 19634"/>
                <a:gd name="connsiteY0" fmla="*/ 135108 h 117809"/>
                <a:gd name="connsiteX1" fmla="*/ 0 w 19634"/>
                <a:gd name="connsiteY1" fmla="*/ 125291 h 117809"/>
                <a:gd name="connsiteX2" fmla="*/ 0 w 19634"/>
                <a:gd name="connsiteY2" fmla="*/ 9817 h 117809"/>
                <a:gd name="connsiteX3" fmla="*/ 9817 w 19634"/>
                <a:gd name="connsiteY3" fmla="*/ 0 h 117809"/>
                <a:gd name="connsiteX4" fmla="*/ 19635 w 19634"/>
                <a:gd name="connsiteY4" fmla="*/ 9817 h 117809"/>
                <a:gd name="connsiteX5" fmla="*/ 19635 w 19634"/>
                <a:gd name="connsiteY5" fmla="*/ 125291 h 117809"/>
                <a:gd name="connsiteX6" fmla="*/ 9817 w 19634"/>
                <a:gd name="connsiteY6" fmla="*/ 135108 h 1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 h="117809">
                  <a:moveTo>
                    <a:pt x="9817" y="135108"/>
                  </a:moveTo>
                  <a:cubicBezTo>
                    <a:pt x="4398" y="135108"/>
                    <a:pt x="0" y="130710"/>
                    <a:pt x="0" y="125291"/>
                  </a:cubicBezTo>
                  <a:lnTo>
                    <a:pt x="0" y="9817"/>
                  </a:lnTo>
                  <a:cubicBezTo>
                    <a:pt x="0" y="4398"/>
                    <a:pt x="4398" y="0"/>
                    <a:pt x="9817" y="0"/>
                  </a:cubicBezTo>
                  <a:cubicBezTo>
                    <a:pt x="15237" y="0"/>
                    <a:pt x="19635" y="4398"/>
                    <a:pt x="19635" y="9817"/>
                  </a:cubicBezTo>
                  <a:lnTo>
                    <a:pt x="19635" y="125291"/>
                  </a:lnTo>
                  <a:cubicBezTo>
                    <a:pt x="19635" y="130710"/>
                    <a:pt x="15256" y="135108"/>
                    <a:pt x="9817" y="13510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1" name="手繪多邊形: 圖案 110">
              <a:extLst>
                <a:ext uri="{FF2B5EF4-FFF2-40B4-BE49-F238E27FC236}">
                  <a16:creationId xmlns:a16="http://schemas.microsoft.com/office/drawing/2014/main" id="{7F7D5223-5C10-493D-AC07-6EFC499D3DF9}"/>
                </a:ext>
              </a:extLst>
            </p:cNvPr>
            <p:cNvSpPr/>
            <p:nvPr/>
          </p:nvSpPr>
          <p:spPr>
            <a:xfrm>
              <a:off x="4339412" y="3671710"/>
              <a:ext cx="176715" cy="176715"/>
            </a:xfrm>
            <a:custGeom>
              <a:avLst/>
              <a:gdLst>
                <a:gd name="connsiteX0" fmla="*/ 167943 w 176714"/>
                <a:gd name="connsiteY0" fmla="*/ 177780 h 176714"/>
                <a:gd name="connsiteX1" fmla="*/ 160992 w 176714"/>
                <a:gd name="connsiteY1" fmla="*/ 174913 h 176714"/>
                <a:gd name="connsiteX2" fmla="*/ 2872 w 176714"/>
                <a:gd name="connsiteY2" fmla="*/ 16754 h 176714"/>
                <a:gd name="connsiteX3" fmla="*/ 2872 w 176714"/>
                <a:gd name="connsiteY3" fmla="*/ 2872 h 176714"/>
                <a:gd name="connsiteX4" fmla="*/ 16754 w 176714"/>
                <a:gd name="connsiteY4" fmla="*/ 2872 h 176714"/>
                <a:gd name="connsiteX5" fmla="*/ 174894 w 176714"/>
                <a:gd name="connsiteY5" fmla="*/ 161031 h 176714"/>
                <a:gd name="connsiteX6" fmla="*/ 174894 w 176714"/>
                <a:gd name="connsiteY6" fmla="*/ 174913 h 176714"/>
                <a:gd name="connsiteX7" fmla="*/ 167943 w 176714"/>
                <a:gd name="connsiteY7" fmla="*/ 177780 h 1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14" h="176714">
                  <a:moveTo>
                    <a:pt x="167943" y="177780"/>
                  </a:moveTo>
                  <a:cubicBezTo>
                    <a:pt x="165430" y="177780"/>
                    <a:pt x="162916" y="176818"/>
                    <a:pt x="160992" y="174913"/>
                  </a:cubicBezTo>
                  <a:lnTo>
                    <a:pt x="2872" y="16754"/>
                  </a:lnTo>
                  <a:cubicBezTo>
                    <a:pt x="-957" y="12925"/>
                    <a:pt x="-957" y="6700"/>
                    <a:pt x="2872" y="2872"/>
                  </a:cubicBezTo>
                  <a:cubicBezTo>
                    <a:pt x="6700" y="-957"/>
                    <a:pt x="12925" y="-957"/>
                    <a:pt x="16754" y="2872"/>
                  </a:cubicBezTo>
                  <a:lnTo>
                    <a:pt x="174894" y="161031"/>
                  </a:lnTo>
                  <a:cubicBezTo>
                    <a:pt x="178722" y="164860"/>
                    <a:pt x="178722" y="171084"/>
                    <a:pt x="174894" y="174913"/>
                  </a:cubicBezTo>
                  <a:cubicBezTo>
                    <a:pt x="172969" y="176818"/>
                    <a:pt x="170456" y="177780"/>
                    <a:pt x="167943" y="17778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2" name="手繪多邊形: 圖案 111">
              <a:extLst>
                <a:ext uri="{FF2B5EF4-FFF2-40B4-BE49-F238E27FC236}">
                  <a16:creationId xmlns:a16="http://schemas.microsoft.com/office/drawing/2014/main" id="{BA21E127-5D06-41A7-80F7-8E4D3EF51CDE}"/>
                </a:ext>
              </a:extLst>
            </p:cNvPr>
            <p:cNvSpPr/>
            <p:nvPr/>
          </p:nvSpPr>
          <p:spPr>
            <a:xfrm>
              <a:off x="4417932" y="3673929"/>
              <a:ext cx="98175" cy="98175"/>
            </a:xfrm>
            <a:custGeom>
              <a:avLst/>
              <a:gdLst>
                <a:gd name="connsiteX0" fmla="*/ 9822 w 98174"/>
                <a:gd name="connsiteY0" fmla="*/ 99692 h 98174"/>
                <a:gd name="connsiteX1" fmla="*/ 2872 w 98174"/>
                <a:gd name="connsiteY1" fmla="*/ 96825 h 98174"/>
                <a:gd name="connsiteX2" fmla="*/ 2872 w 98174"/>
                <a:gd name="connsiteY2" fmla="*/ 82943 h 98174"/>
                <a:gd name="connsiteX3" fmla="*/ 82943 w 98174"/>
                <a:gd name="connsiteY3" fmla="*/ 2872 h 98174"/>
                <a:gd name="connsiteX4" fmla="*/ 96825 w 98174"/>
                <a:gd name="connsiteY4" fmla="*/ 2872 h 98174"/>
                <a:gd name="connsiteX5" fmla="*/ 96825 w 98174"/>
                <a:gd name="connsiteY5" fmla="*/ 16754 h 98174"/>
                <a:gd name="connsiteX6" fmla="*/ 16754 w 98174"/>
                <a:gd name="connsiteY6" fmla="*/ 96825 h 98174"/>
                <a:gd name="connsiteX7" fmla="*/ 9822 w 98174"/>
                <a:gd name="connsiteY7" fmla="*/ 99692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4" h="98174">
                  <a:moveTo>
                    <a:pt x="9822" y="99692"/>
                  </a:moveTo>
                  <a:cubicBezTo>
                    <a:pt x="7309" y="99692"/>
                    <a:pt x="4796" y="98730"/>
                    <a:pt x="2872" y="96825"/>
                  </a:cubicBezTo>
                  <a:cubicBezTo>
                    <a:pt x="-957" y="92996"/>
                    <a:pt x="-957" y="86772"/>
                    <a:pt x="2872" y="82943"/>
                  </a:cubicBezTo>
                  <a:lnTo>
                    <a:pt x="82943" y="2872"/>
                  </a:lnTo>
                  <a:cubicBezTo>
                    <a:pt x="86772" y="-957"/>
                    <a:pt x="92996" y="-957"/>
                    <a:pt x="96825" y="2872"/>
                  </a:cubicBezTo>
                  <a:cubicBezTo>
                    <a:pt x="100654" y="6700"/>
                    <a:pt x="100654" y="12925"/>
                    <a:pt x="96825" y="16754"/>
                  </a:cubicBezTo>
                  <a:lnTo>
                    <a:pt x="16754" y="96825"/>
                  </a:lnTo>
                  <a:cubicBezTo>
                    <a:pt x="14849" y="98730"/>
                    <a:pt x="12336" y="99692"/>
                    <a:pt x="9822" y="9969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3" name="手繪多邊形: 圖案 112">
              <a:extLst>
                <a:ext uri="{FF2B5EF4-FFF2-40B4-BE49-F238E27FC236}">
                  <a16:creationId xmlns:a16="http://schemas.microsoft.com/office/drawing/2014/main" id="{2DC676AA-7988-490A-B53C-6E2C89560863}"/>
                </a:ext>
              </a:extLst>
            </p:cNvPr>
            <p:cNvSpPr/>
            <p:nvPr/>
          </p:nvSpPr>
          <p:spPr>
            <a:xfrm>
              <a:off x="4417937" y="3750785"/>
              <a:ext cx="117810" cy="19635"/>
            </a:xfrm>
            <a:custGeom>
              <a:avLst/>
              <a:gdLst>
                <a:gd name="connsiteX0" fmla="*/ 122601 w 117809"/>
                <a:gd name="connsiteY0" fmla="*/ 19635 h 19634"/>
                <a:gd name="connsiteX1" fmla="*/ 9817 w 117809"/>
                <a:gd name="connsiteY1" fmla="*/ 19635 h 19634"/>
                <a:gd name="connsiteX2" fmla="*/ 0 w 117809"/>
                <a:gd name="connsiteY2" fmla="*/ 9817 h 19634"/>
                <a:gd name="connsiteX3" fmla="*/ 9817 w 117809"/>
                <a:gd name="connsiteY3" fmla="*/ 0 h 19634"/>
                <a:gd name="connsiteX4" fmla="*/ 122601 w 117809"/>
                <a:gd name="connsiteY4" fmla="*/ 0 h 19634"/>
                <a:gd name="connsiteX5" fmla="*/ 132418 w 117809"/>
                <a:gd name="connsiteY5" fmla="*/ 9817 h 19634"/>
                <a:gd name="connsiteX6" fmla="*/ 122601 w 117809"/>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9" h="19634">
                  <a:moveTo>
                    <a:pt x="122601" y="19635"/>
                  </a:moveTo>
                  <a:lnTo>
                    <a:pt x="9817" y="19635"/>
                  </a:lnTo>
                  <a:cubicBezTo>
                    <a:pt x="4398" y="19635"/>
                    <a:pt x="0" y="15237"/>
                    <a:pt x="0" y="9817"/>
                  </a:cubicBezTo>
                  <a:cubicBezTo>
                    <a:pt x="0" y="4398"/>
                    <a:pt x="4398" y="0"/>
                    <a:pt x="9817" y="0"/>
                  </a:cubicBezTo>
                  <a:lnTo>
                    <a:pt x="122601" y="0"/>
                  </a:lnTo>
                  <a:cubicBezTo>
                    <a:pt x="128020" y="0"/>
                    <a:pt x="132418" y="4398"/>
                    <a:pt x="132418" y="9817"/>
                  </a:cubicBezTo>
                  <a:cubicBezTo>
                    <a:pt x="132418" y="15237"/>
                    <a:pt x="128040" y="19635"/>
                    <a:pt x="122601"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14" name="群組 113">
            <a:extLst>
              <a:ext uri="{FF2B5EF4-FFF2-40B4-BE49-F238E27FC236}">
                <a16:creationId xmlns:a16="http://schemas.microsoft.com/office/drawing/2014/main" id="{6DE9ACFD-E8DC-4CF9-980F-36B0197B35DB}"/>
              </a:ext>
            </a:extLst>
          </p:cNvPr>
          <p:cNvGrpSpPr/>
          <p:nvPr/>
        </p:nvGrpSpPr>
        <p:grpSpPr>
          <a:xfrm>
            <a:off x="9736702" y="2698688"/>
            <a:ext cx="1162681" cy="719876"/>
            <a:chOff x="5295924" y="3535174"/>
            <a:chExt cx="856068" cy="530036"/>
          </a:xfrm>
        </p:grpSpPr>
        <p:sp>
          <p:nvSpPr>
            <p:cNvPr id="115" name="手繪多邊形: 圖案 114">
              <a:extLst>
                <a:ext uri="{FF2B5EF4-FFF2-40B4-BE49-F238E27FC236}">
                  <a16:creationId xmlns:a16="http://schemas.microsoft.com/office/drawing/2014/main" id="{72E19E42-D296-4446-A235-26174453C939}"/>
                </a:ext>
              </a:extLst>
            </p:cNvPr>
            <p:cNvSpPr/>
            <p:nvPr/>
          </p:nvSpPr>
          <p:spPr>
            <a:xfrm>
              <a:off x="5295924" y="3535174"/>
              <a:ext cx="856068" cy="103766"/>
            </a:xfrm>
            <a:custGeom>
              <a:avLst/>
              <a:gdLst>
                <a:gd name="connsiteX0" fmla="*/ 843097 w 856068"/>
                <a:gd name="connsiteY0" fmla="*/ 114947 h 103765"/>
                <a:gd name="connsiteX1" fmla="*/ 12971 w 856068"/>
                <a:gd name="connsiteY1" fmla="*/ 114947 h 103765"/>
                <a:gd name="connsiteX2" fmla="*/ 0 w 856068"/>
                <a:gd name="connsiteY2" fmla="*/ 101976 h 103765"/>
                <a:gd name="connsiteX3" fmla="*/ 0 w 856068"/>
                <a:gd name="connsiteY3" fmla="*/ 12971 h 103765"/>
                <a:gd name="connsiteX4" fmla="*/ 12971 w 856068"/>
                <a:gd name="connsiteY4" fmla="*/ 0 h 103765"/>
                <a:gd name="connsiteX5" fmla="*/ 843097 w 856068"/>
                <a:gd name="connsiteY5" fmla="*/ 0 h 103765"/>
                <a:gd name="connsiteX6" fmla="*/ 856068 w 856068"/>
                <a:gd name="connsiteY6" fmla="*/ 12971 h 103765"/>
                <a:gd name="connsiteX7" fmla="*/ 856068 w 856068"/>
                <a:gd name="connsiteY7" fmla="*/ 102002 h 103765"/>
                <a:gd name="connsiteX8" fmla="*/ 843097 w 856068"/>
                <a:gd name="connsiteY8" fmla="*/ 114947 h 103765"/>
                <a:gd name="connsiteX9" fmla="*/ 25941 w 856068"/>
                <a:gd name="connsiteY9" fmla="*/ 89005 h 103765"/>
                <a:gd name="connsiteX10" fmla="*/ 830127 w 856068"/>
                <a:gd name="connsiteY10" fmla="*/ 89005 h 103765"/>
                <a:gd name="connsiteX11" fmla="*/ 830127 w 856068"/>
                <a:gd name="connsiteY11" fmla="*/ 25941 h 103765"/>
                <a:gd name="connsiteX12" fmla="*/ 25941 w 856068"/>
                <a:gd name="connsiteY12" fmla="*/ 25941 h 103765"/>
                <a:gd name="connsiteX13" fmla="*/ 25941 w 856068"/>
                <a:gd name="connsiteY13" fmla="*/ 89005 h 10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068" h="103765">
                  <a:moveTo>
                    <a:pt x="843097" y="114947"/>
                  </a:moveTo>
                  <a:lnTo>
                    <a:pt x="12971" y="114947"/>
                  </a:lnTo>
                  <a:cubicBezTo>
                    <a:pt x="5811" y="114947"/>
                    <a:pt x="0" y="109136"/>
                    <a:pt x="0" y="101976"/>
                  </a:cubicBezTo>
                  <a:lnTo>
                    <a:pt x="0" y="12971"/>
                  </a:lnTo>
                  <a:cubicBezTo>
                    <a:pt x="0" y="5811"/>
                    <a:pt x="5811" y="0"/>
                    <a:pt x="12971" y="0"/>
                  </a:cubicBezTo>
                  <a:lnTo>
                    <a:pt x="843097" y="0"/>
                  </a:lnTo>
                  <a:cubicBezTo>
                    <a:pt x="850257" y="0"/>
                    <a:pt x="856068" y="5811"/>
                    <a:pt x="856068" y="12971"/>
                  </a:cubicBezTo>
                  <a:lnTo>
                    <a:pt x="856068" y="102002"/>
                  </a:lnTo>
                  <a:cubicBezTo>
                    <a:pt x="856068" y="109162"/>
                    <a:pt x="850257" y="114947"/>
                    <a:pt x="843097" y="114947"/>
                  </a:cubicBezTo>
                  <a:close/>
                  <a:moveTo>
                    <a:pt x="25941" y="89005"/>
                  </a:moveTo>
                  <a:lnTo>
                    <a:pt x="830127" y="89005"/>
                  </a:lnTo>
                  <a:lnTo>
                    <a:pt x="830127" y="25941"/>
                  </a:lnTo>
                  <a:lnTo>
                    <a:pt x="25941" y="25941"/>
                  </a:lnTo>
                  <a:lnTo>
                    <a:pt x="25941" y="89005"/>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6" name="手繪多邊形: 圖案 115">
              <a:extLst>
                <a:ext uri="{FF2B5EF4-FFF2-40B4-BE49-F238E27FC236}">
                  <a16:creationId xmlns:a16="http://schemas.microsoft.com/office/drawing/2014/main" id="{14487104-5BCC-4260-BFBB-C2CB7762600E}"/>
                </a:ext>
              </a:extLst>
            </p:cNvPr>
            <p:cNvSpPr/>
            <p:nvPr/>
          </p:nvSpPr>
          <p:spPr>
            <a:xfrm>
              <a:off x="5326230" y="3624180"/>
              <a:ext cx="181590" cy="441005"/>
            </a:xfrm>
            <a:custGeom>
              <a:avLst/>
              <a:gdLst>
                <a:gd name="connsiteX0" fmla="*/ 51047 w 181590"/>
                <a:gd name="connsiteY0" fmla="*/ 459034 h 441004"/>
                <a:gd name="connsiteX1" fmla="*/ 12965 w 181590"/>
                <a:gd name="connsiteY1" fmla="*/ 459034 h 441004"/>
                <a:gd name="connsiteX2" fmla="*/ 3029 w 181590"/>
                <a:gd name="connsiteY2" fmla="*/ 454391 h 441004"/>
                <a:gd name="connsiteX3" fmla="*/ 202 w 181590"/>
                <a:gd name="connsiteY3" fmla="*/ 443806 h 441004"/>
                <a:gd name="connsiteX4" fmla="*/ 76366 w 181590"/>
                <a:gd name="connsiteY4" fmla="*/ 10714 h 441004"/>
                <a:gd name="connsiteX5" fmla="*/ 89129 w 181590"/>
                <a:gd name="connsiteY5" fmla="*/ 0 h 441004"/>
                <a:gd name="connsiteX6" fmla="*/ 178004 w 181590"/>
                <a:gd name="connsiteY6" fmla="*/ 0 h 441004"/>
                <a:gd name="connsiteX7" fmla="*/ 188381 w 181590"/>
                <a:gd name="connsiteY7" fmla="*/ 5188 h 441004"/>
                <a:gd name="connsiteX8" fmla="*/ 190430 w 181590"/>
                <a:gd name="connsiteY8" fmla="*/ 16603 h 441004"/>
                <a:gd name="connsiteX9" fmla="*/ 63473 w 181590"/>
                <a:gd name="connsiteY9" fmla="*/ 449721 h 441004"/>
                <a:gd name="connsiteX10" fmla="*/ 51047 w 181590"/>
                <a:gd name="connsiteY10" fmla="*/ 459034 h 441004"/>
                <a:gd name="connsiteX11" fmla="*/ 28426 w 181590"/>
                <a:gd name="connsiteY11" fmla="*/ 433093 h 441004"/>
                <a:gd name="connsiteX12" fmla="*/ 41345 w 181590"/>
                <a:gd name="connsiteY12" fmla="*/ 433093 h 441004"/>
                <a:gd name="connsiteX13" fmla="*/ 160701 w 181590"/>
                <a:gd name="connsiteY13" fmla="*/ 25941 h 441004"/>
                <a:gd name="connsiteX14" fmla="*/ 100024 w 181590"/>
                <a:gd name="connsiteY14" fmla="*/ 25941 h 441004"/>
                <a:gd name="connsiteX15" fmla="*/ 28426 w 181590"/>
                <a:gd name="connsiteY15" fmla="*/ 433093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51047" y="459034"/>
                  </a:moveTo>
                  <a:lnTo>
                    <a:pt x="12965" y="459034"/>
                  </a:lnTo>
                  <a:cubicBezTo>
                    <a:pt x="9151" y="459034"/>
                    <a:pt x="5494" y="457348"/>
                    <a:pt x="3029" y="454391"/>
                  </a:cubicBezTo>
                  <a:cubicBezTo>
                    <a:pt x="565" y="451433"/>
                    <a:pt x="-473" y="447568"/>
                    <a:pt x="202" y="443806"/>
                  </a:cubicBezTo>
                  <a:lnTo>
                    <a:pt x="76366" y="10714"/>
                  </a:lnTo>
                  <a:cubicBezTo>
                    <a:pt x="77455" y="4540"/>
                    <a:pt x="82825" y="0"/>
                    <a:pt x="89129" y="0"/>
                  </a:cubicBezTo>
                  <a:lnTo>
                    <a:pt x="178004" y="0"/>
                  </a:lnTo>
                  <a:cubicBezTo>
                    <a:pt x="182077" y="0"/>
                    <a:pt x="185942" y="1920"/>
                    <a:pt x="188381" y="5188"/>
                  </a:cubicBezTo>
                  <a:cubicBezTo>
                    <a:pt x="190819" y="8457"/>
                    <a:pt x="191598" y="12685"/>
                    <a:pt x="190430" y="16603"/>
                  </a:cubicBezTo>
                  <a:lnTo>
                    <a:pt x="63473" y="449721"/>
                  </a:lnTo>
                  <a:cubicBezTo>
                    <a:pt x="61864" y="455247"/>
                    <a:pt x="56780" y="459034"/>
                    <a:pt x="51047" y="459034"/>
                  </a:cubicBezTo>
                  <a:close/>
                  <a:moveTo>
                    <a:pt x="28426" y="433093"/>
                  </a:moveTo>
                  <a:lnTo>
                    <a:pt x="41345" y="433093"/>
                  </a:lnTo>
                  <a:lnTo>
                    <a:pt x="160701" y="25941"/>
                  </a:lnTo>
                  <a:lnTo>
                    <a:pt x="100024" y="25941"/>
                  </a:lnTo>
                  <a:lnTo>
                    <a:pt x="28426" y="433093"/>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7" name="手繪多邊形: 圖案 116">
              <a:extLst>
                <a:ext uri="{FF2B5EF4-FFF2-40B4-BE49-F238E27FC236}">
                  <a16:creationId xmlns:a16="http://schemas.microsoft.com/office/drawing/2014/main" id="{A01D6A37-3BD3-4062-BA86-BDC64FDB4F0E}"/>
                </a:ext>
              </a:extLst>
            </p:cNvPr>
            <p:cNvSpPr/>
            <p:nvPr/>
          </p:nvSpPr>
          <p:spPr>
            <a:xfrm>
              <a:off x="5908361" y="3624205"/>
              <a:ext cx="181590" cy="441005"/>
            </a:xfrm>
            <a:custGeom>
              <a:avLst/>
              <a:gdLst>
                <a:gd name="connsiteX0" fmla="*/ 178025 w 181590"/>
                <a:gd name="connsiteY0" fmla="*/ 459008 h 441004"/>
                <a:gd name="connsiteX1" fmla="*/ 139917 w 181590"/>
                <a:gd name="connsiteY1" fmla="*/ 459008 h 441004"/>
                <a:gd name="connsiteX2" fmla="*/ 127491 w 181590"/>
                <a:gd name="connsiteY2" fmla="*/ 449695 h 441004"/>
                <a:gd name="connsiteX3" fmla="*/ 533 w 181590"/>
                <a:gd name="connsiteY3" fmla="*/ 16603 h 441004"/>
                <a:gd name="connsiteX4" fmla="*/ 2583 w 181590"/>
                <a:gd name="connsiteY4" fmla="*/ 5188 h 441004"/>
                <a:gd name="connsiteX5" fmla="*/ 12959 w 181590"/>
                <a:gd name="connsiteY5" fmla="*/ 0 h 441004"/>
                <a:gd name="connsiteX6" fmla="*/ 101835 w 181590"/>
                <a:gd name="connsiteY6" fmla="*/ 0 h 441004"/>
                <a:gd name="connsiteX7" fmla="*/ 114598 w 181590"/>
                <a:gd name="connsiteY7" fmla="*/ 10714 h 441004"/>
                <a:gd name="connsiteX8" fmla="*/ 190788 w 181590"/>
                <a:gd name="connsiteY8" fmla="*/ 443806 h 441004"/>
                <a:gd name="connsiteX9" fmla="*/ 187960 w 181590"/>
                <a:gd name="connsiteY9" fmla="*/ 454391 h 441004"/>
                <a:gd name="connsiteX10" fmla="*/ 178025 w 181590"/>
                <a:gd name="connsiteY10" fmla="*/ 459008 h 441004"/>
                <a:gd name="connsiteX11" fmla="*/ 149619 w 181590"/>
                <a:gd name="connsiteY11" fmla="*/ 433067 h 441004"/>
                <a:gd name="connsiteX12" fmla="*/ 162564 w 181590"/>
                <a:gd name="connsiteY12" fmla="*/ 433067 h 441004"/>
                <a:gd name="connsiteX13" fmla="*/ 90939 w 181590"/>
                <a:gd name="connsiteY13" fmla="*/ 25916 h 441004"/>
                <a:gd name="connsiteX14" fmla="*/ 30288 w 181590"/>
                <a:gd name="connsiteY14" fmla="*/ 25916 h 441004"/>
                <a:gd name="connsiteX15" fmla="*/ 149619 w 181590"/>
                <a:gd name="connsiteY15" fmla="*/ 433067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178025" y="459008"/>
                  </a:moveTo>
                  <a:lnTo>
                    <a:pt x="139917" y="459008"/>
                  </a:lnTo>
                  <a:cubicBezTo>
                    <a:pt x="134158" y="459008"/>
                    <a:pt x="129099" y="455221"/>
                    <a:pt x="127491" y="449695"/>
                  </a:cubicBezTo>
                  <a:lnTo>
                    <a:pt x="533" y="16603"/>
                  </a:lnTo>
                  <a:cubicBezTo>
                    <a:pt x="-634" y="12685"/>
                    <a:pt x="144" y="8457"/>
                    <a:pt x="2583" y="5188"/>
                  </a:cubicBezTo>
                  <a:cubicBezTo>
                    <a:pt x="5047" y="1920"/>
                    <a:pt x="8886" y="0"/>
                    <a:pt x="12959" y="0"/>
                  </a:cubicBezTo>
                  <a:lnTo>
                    <a:pt x="101835" y="0"/>
                  </a:lnTo>
                  <a:cubicBezTo>
                    <a:pt x="108138" y="0"/>
                    <a:pt x="113508" y="4540"/>
                    <a:pt x="114598" y="10714"/>
                  </a:cubicBezTo>
                  <a:lnTo>
                    <a:pt x="190788" y="443806"/>
                  </a:lnTo>
                  <a:cubicBezTo>
                    <a:pt x="191436" y="447594"/>
                    <a:pt x="190399" y="451459"/>
                    <a:pt x="187960" y="454391"/>
                  </a:cubicBezTo>
                  <a:cubicBezTo>
                    <a:pt x="185522" y="457322"/>
                    <a:pt x="181838" y="459008"/>
                    <a:pt x="178025" y="459008"/>
                  </a:cubicBezTo>
                  <a:close/>
                  <a:moveTo>
                    <a:pt x="149619" y="433067"/>
                  </a:moveTo>
                  <a:lnTo>
                    <a:pt x="162564" y="433067"/>
                  </a:lnTo>
                  <a:lnTo>
                    <a:pt x="90939" y="25916"/>
                  </a:lnTo>
                  <a:lnTo>
                    <a:pt x="30288" y="25916"/>
                  </a:lnTo>
                  <a:lnTo>
                    <a:pt x="149619" y="43306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18" name="手繪多邊形: 圖案 117">
              <a:extLst>
                <a:ext uri="{FF2B5EF4-FFF2-40B4-BE49-F238E27FC236}">
                  <a16:creationId xmlns:a16="http://schemas.microsoft.com/office/drawing/2014/main" id="{E11E86C4-518E-4CA6-B7F8-1D2D280E498A}"/>
                </a:ext>
              </a:extLst>
            </p:cNvPr>
            <p:cNvSpPr/>
            <p:nvPr/>
          </p:nvSpPr>
          <p:spPr>
            <a:xfrm>
              <a:off x="5466333" y="3709216"/>
              <a:ext cx="492888" cy="25941"/>
            </a:xfrm>
            <a:custGeom>
              <a:avLst/>
              <a:gdLst>
                <a:gd name="connsiteX0" fmla="*/ 479917 w 492887"/>
                <a:gd name="connsiteY0" fmla="*/ 25941 h 25941"/>
                <a:gd name="connsiteX1" fmla="*/ 12971 w 492887"/>
                <a:gd name="connsiteY1" fmla="*/ 25941 h 25941"/>
                <a:gd name="connsiteX2" fmla="*/ 0 w 492887"/>
                <a:gd name="connsiteY2" fmla="*/ 12971 h 25941"/>
                <a:gd name="connsiteX3" fmla="*/ 12971 w 492887"/>
                <a:gd name="connsiteY3" fmla="*/ 0 h 25941"/>
                <a:gd name="connsiteX4" fmla="*/ 479917 w 492887"/>
                <a:gd name="connsiteY4" fmla="*/ 0 h 25941"/>
                <a:gd name="connsiteX5" fmla="*/ 492888 w 492887"/>
                <a:gd name="connsiteY5" fmla="*/ 12971 h 25941"/>
                <a:gd name="connsiteX6" fmla="*/ 479917 w 492887"/>
                <a:gd name="connsiteY6" fmla="*/ 25941 h 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887" h="25941">
                  <a:moveTo>
                    <a:pt x="479917" y="25941"/>
                  </a:moveTo>
                  <a:lnTo>
                    <a:pt x="12971" y="25941"/>
                  </a:lnTo>
                  <a:cubicBezTo>
                    <a:pt x="5811" y="25941"/>
                    <a:pt x="0" y="20131"/>
                    <a:pt x="0" y="12971"/>
                  </a:cubicBezTo>
                  <a:cubicBezTo>
                    <a:pt x="0" y="5811"/>
                    <a:pt x="5811" y="0"/>
                    <a:pt x="12971" y="0"/>
                  </a:cubicBezTo>
                  <a:lnTo>
                    <a:pt x="479917" y="0"/>
                  </a:lnTo>
                  <a:cubicBezTo>
                    <a:pt x="487077" y="0"/>
                    <a:pt x="492888" y="5811"/>
                    <a:pt x="492888" y="12971"/>
                  </a:cubicBezTo>
                  <a:cubicBezTo>
                    <a:pt x="492888" y="20131"/>
                    <a:pt x="487103" y="25941"/>
                    <a:pt x="479917" y="2594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119" name="群組 118">
            <a:extLst>
              <a:ext uri="{FF2B5EF4-FFF2-40B4-BE49-F238E27FC236}">
                <a16:creationId xmlns:a16="http://schemas.microsoft.com/office/drawing/2014/main" id="{E316F7D3-536E-4508-92C2-B3DBD9A48C7B}"/>
              </a:ext>
            </a:extLst>
          </p:cNvPr>
          <p:cNvGrpSpPr/>
          <p:nvPr/>
        </p:nvGrpSpPr>
        <p:grpSpPr>
          <a:xfrm>
            <a:off x="3007765" y="2560772"/>
            <a:ext cx="870692" cy="995708"/>
            <a:chOff x="3207210" y="538160"/>
            <a:chExt cx="1719432" cy="1966312"/>
          </a:xfrm>
          <a:solidFill>
            <a:schemeClr val="bg1"/>
          </a:solidFill>
        </p:grpSpPr>
        <p:sp>
          <p:nvSpPr>
            <p:cNvPr id="120" name="手繪多邊形: 圖案 119">
              <a:extLst>
                <a:ext uri="{FF2B5EF4-FFF2-40B4-BE49-F238E27FC236}">
                  <a16:creationId xmlns:a16="http://schemas.microsoft.com/office/drawing/2014/main" id="{6A3CF09F-A8E1-4AD2-8F66-B4670C1E5634}"/>
                </a:ext>
              </a:extLst>
            </p:cNvPr>
            <p:cNvSpPr/>
            <p:nvPr/>
          </p:nvSpPr>
          <p:spPr>
            <a:xfrm>
              <a:off x="3207210" y="538160"/>
              <a:ext cx="1719432" cy="1966312"/>
            </a:xfrm>
            <a:custGeom>
              <a:avLst/>
              <a:gdLst>
                <a:gd name="connsiteX0" fmla="*/ 1548017 w 1719432"/>
                <a:gd name="connsiteY0" fmla="*/ 438085 h 1966312"/>
                <a:gd name="connsiteX1" fmla="*/ 1487044 w 1719432"/>
                <a:gd name="connsiteY1" fmla="*/ 449699 h 1966312"/>
                <a:gd name="connsiteX2" fmla="*/ 842950 w 1719432"/>
                <a:gd name="connsiteY2" fmla="*/ 138057 h 1966312"/>
                <a:gd name="connsiteX3" fmla="*/ 692919 w 1719432"/>
                <a:gd name="connsiteY3" fmla="*/ 5118 h 1966312"/>
                <a:gd name="connsiteX4" fmla="*/ 500153 w 1719432"/>
                <a:gd name="connsiteY4" fmla="*/ 60657 h 1966312"/>
                <a:gd name="connsiteX5" fmla="*/ 456284 w 1719432"/>
                <a:gd name="connsiteY5" fmla="*/ 104278 h 1966312"/>
                <a:gd name="connsiteX6" fmla="*/ 431262 w 1719432"/>
                <a:gd name="connsiteY6" fmla="*/ 99889 h 1966312"/>
                <a:gd name="connsiteX7" fmla="*/ 108175 w 1719432"/>
                <a:gd name="connsiteY7" fmla="*/ 207202 h 1966312"/>
                <a:gd name="connsiteX8" fmla="*/ 10151 w 1719432"/>
                <a:gd name="connsiteY8" fmla="*/ 304977 h 1966312"/>
                <a:gd name="connsiteX9" fmla="*/ 10151 w 1719432"/>
                <a:gd name="connsiteY9" fmla="*/ 353865 h 1966312"/>
                <a:gd name="connsiteX10" fmla="*/ 130727 w 1719432"/>
                <a:gd name="connsiteY10" fmla="*/ 474177 h 1966312"/>
                <a:gd name="connsiteX11" fmla="*/ 131624 w 1719432"/>
                <a:gd name="connsiteY11" fmla="*/ 719645 h 1966312"/>
                <a:gd name="connsiteX12" fmla="*/ 377632 w 1719432"/>
                <a:gd name="connsiteY12" fmla="*/ 720574 h 1966312"/>
                <a:gd name="connsiteX13" fmla="*/ 500221 w 1719432"/>
                <a:gd name="connsiteY13" fmla="*/ 842928 h 1966312"/>
                <a:gd name="connsiteX14" fmla="*/ 549216 w 1719432"/>
                <a:gd name="connsiteY14" fmla="*/ 842928 h 1966312"/>
                <a:gd name="connsiteX15" fmla="*/ 647156 w 1719432"/>
                <a:gd name="connsiteY15" fmla="*/ 745051 h 1966312"/>
                <a:gd name="connsiteX16" fmla="*/ 750306 w 1719432"/>
                <a:gd name="connsiteY16" fmla="*/ 397672 h 1966312"/>
                <a:gd name="connsiteX17" fmla="*/ 794175 w 1719432"/>
                <a:gd name="connsiteY17" fmla="*/ 353865 h 1966312"/>
                <a:gd name="connsiteX18" fmla="*/ 800029 w 1719432"/>
                <a:gd name="connsiteY18" fmla="*/ 347400 h 1966312"/>
                <a:gd name="connsiteX19" fmla="*/ 1376162 w 1719432"/>
                <a:gd name="connsiteY19" fmla="*/ 624740 h 1966312"/>
                <a:gd name="connsiteX20" fmla="*/ 1379038 w 1719432"/>
                <a:gd name="connsiteY20" fmla="*/ 648035 h 1966312"/>
                <a:gd name="connsiteX21" fmla="*/ 868429 w 1719432"/>
                <a:gd name="connsiteY21" fmla="*/ 1315667 h 1966312"/>
                <a:gd name="connsiteX22" fmla="*/ 751101 w 1719432"/>
                <a:gd name="connsiteY22" fmla="*/ 1451813 h 1966312"/>
                <a:gd name="connsiteX23" fmla="*/ 751101 w 1719432"/>
                <a:gd name="connsiteY23" fmla="*/ 1555531 h 1966312"/>
                <a:gd name="connsiteX24" fmla="*/ 647156 w 1719432"/>
                <a:gd name="connsiteY24" fmla="*/ 1555531 h 1966312"/>
                <a:gd name="connsiteX25" fmla="*/ 612507 w 1719432"/>
                <a:gd name="connsiteY25" fmla="*/ 1590103 h 1966312"/>
                <a:gd name="connsiteX26" fmla="*/ 612507 w 1719432"/>
                <a:gd name="connsiteY26" fmla="*/ 1693821 h 1966312"/>
                <a:gd name="connsiteX27" fmla="*/ 577859 w 1719432"/>
                <a:gd name="connsiteY27" fmla="*/ 1693821 h 1966312"/>
                <a:gd name="connsiteX28" fmla="*/ 439265 w 1719432"/>
                <a:gd name="connsiteY28" fmla="*/ 1832111 h 1966312"/>
                <a:gd name="connsiteX29" fmla="*/ 439265 w 1719432"/>
                <a:gd name="connsiteY29" fmla="*/ 1935828 h 1966312"/>
                <a:gd name="connsiteX30" fmla="*/ 473913 w 1719432"/>
                <a:gd name="connsiteY30" fmla="*/ 1970401 h 1966312"/>
                <a:gd name="connsiteX31" fmla="*/ 1305477 w 1719432"/>
                <a:gd name="connsiteY31" fmla="*/ 1970401 h 1966312"/>
                <a:gd name="connsiteX32" fmla="*/ 1340126 w 1719432"/>
                <a:gd name="connsiteY32" fmla="*/ 1935828 h 1966312"/>
                <a:gd name="connsiteX33" fmla="*/ 1340126 w 1719432"/>
                <a:gd name="connsiteY33" fmla="*/ 1832111 h 1966312"/>
                <a:gd name="connsiteX34" fmla="*/ 1201532 w 1719432"/>
                <a:gd name="connsiteY34" fmla="*/ 1693821 h 1966312"/>
                <a:gd name="connsiteX35" fmla="*/ 1166883 w 1719432"/>
                <a:gd name="connsiteY35" fmla="*/ 1693821 h 1966312"/>
                <a:gd name="connsiteX36" fmla="*/ 1166883 w 1719432"/>
                <a:gd name="connsiteY36" fmla="*/ 1590103 h 1966312"/>
                <a:gd name="connsiteX37" fmla="*/ 1132235 w 1719432"/>
                <a:gd name="connsiteY37" fmla="*/ 1555531 h 1966312"/>
                <a:gd name="connsiteX38" fmla="*/ 1028289 w 1719432"/>
                <a:gd name="connsiteY38" fmla="*/ 1555531 h 1966312"/>
                <a:gd name="connsiteX39" fmla="*/ 1028289 w 1719432"/>
                <a:gd name="connsiteY39" fmla="*/ 1451813 h 1966312"/>
                <a:gd name="connsiteX40" fmla="*/ 1027951 w 1719432"/>
                <a:gd name="connsiteY40" fmla="*/ 1448572 h 1966312"/>
                <a:gd name="connsiteX41" fmla="*/ 1535227 w 1719432"/>
                <a:gd name="connsiteY41" fmla="*/ 782494 h 1966312"/>
                <a:gd name="connsiteX42" fmla="*/ 1548017 w 1719432"/>
                <a:gd name="connsiteY42" fmla="*/ 783810 h 1966312"/>
                <a:gd name="connsiteX43" fmla="*/ 1721260 w 1719432"/>
                <a:gd name="connsiteY43" fmla="*/ 610948 h 1966312"/>
                <a:gd name="connsiteX44" fmla="*/ 1548017 w 1719432"/>
                <a:gd name="connsiteY44" fmla="*/ 438085 h 1966312"/>
                <a:gd name="connsiteX45" fmla="*/ 180653 w 1719432"/>
                <a:gd name="connsiteY45" fmla="*/ 670656 h 1966312"/>
                <a:gd name="connsiteX46" fmla="*/ 179604 w 1719432"/>
                <a:gd name="connsiteY46" fmla="*/ 522997 h 1966312"/>
                <a:gd name="connsiteX47" fmla="*/ 328603 w 1719432"/>
                <a:gd name="connsiteY47" fmla="*/ 671652 h 1966312"/>
                <a:gd name="connsiteX48" fmla="*/ 180653 w 1719432"/>
                <a:gd name="connsiteY48" fmla="*/ 670656 h 1966312"/>
                <a:gd name="connsiteX49" fmla="*/ 745180 w 1719432"/>
                <a:gd name="connsiteY49" fmla="*/ 304977 h 1966312"/>
                <a:gd name="connsiteX50" fmla="*/ 687624 w 1719432"/>
                <a:gd name="connsiteY50" fmla="*/ 362407 h 1966312"/>
                <a:gd name="connsiteX51" fmla="*/ 678657 w 1719432"/>
                <a:gd name="connsiteY51" fmla="*/ 395764 h 1966312"/>
                <a:gd name="connsiteX52" fmla="*/ 643146 w 1719432"/>
                <a:gd name="connsiteY52" fmla="*/ 638329 h 1966312"/>
                <a:gd name="connsiteX53" fmla="*/ 463762 w 1719432"/>
                <a:gd name="connsiteY53" fmla="*/ 459338 h 1966312"/>
                <a:gd name="connsiteX54" fmla="*/ 414767 w 1719432"/>
                <a:gd name="connsiteY54" fmla="*/ 508226 h 1966312"/>
                <a:gd name="connsiteX55" fmla="*/ 600444 w 1719432"/>
                <a:gd name="connsiteY55" fmla="*/ 693530 h 1966312"/>
                <a:gd name="connsiteX56" fmla="*/ 598161 w 1719432"/>
                <a:gd name="connsiteY56" fmla="*/ 696164 h 1966312"/>
                <a:gd name="connsiteX57" fmla="*/ 524634 w 1719432"/>
                <a:gd name="connsiteY57" fmla="*/ 769495 h 1966312"/>
                <a:gd name="connsiteX58" fmla="*/ 402163 w 1719432"/>
                <a:gd name="connsiteY58" fmla="*/ 647276 h 1966312"/>
                <a:gd name="connsiteX59" fmla="*/ 343744 w 1719432"/>
                <a:gd name="connsiteY59" fmla="*/ 588985 h 1966312"/>
                <a:gd name="connsiteX60" fmla="*/ 83644 w 1719432"/>
                <a:gd name="connsiteY60" fmla="*/ 329421 h 1966312"/>
                <a:gd name="connsiteX61" fmla="*/ 157153 w 1719432"/>
                <a:gd name="connsiteY61" fmla="*/ 256090 h 1966312"/>
                <a:gd name="connsiteX62" fmla="*/ 421467 w 1719432"/>
                <a:gd name="connsiteY62" fmla="*/ 168342 h 1966312"/>
                <a:gd name="connsiteX63" fmla="*/ 458264 w 1719432"/>
                <a:gd name="connsiteY63" fmla="*/ 175820 h 1966312"/>
                <a:gd name="connsiteX64" fmla="*/ 491627 w 1719432"/>
                <a:gd name="connsiteY64" fmla="*/ 166822 h 1966312"/>
                <a:gd name="connsiteX65" fmla="*/ 549132 w 1719432"/>
                <a:gd name="connsiteY65" fmla="*/ 109427 h 1966312"/>
                <a:gd name="connsiteX66" fmla="*/ 745180 w 1719432"/>
                <a:gd name="connsiteY66" fmla="*/ 109427 h 1966312"/>
                <a:gd name="connsiteX67" fmla="*/ 745180 w 1719432"/>
                <a:gd name="connsiteY67" fmla="*/ 304977 h 1966312"/>
                <a:gd name="connsiteX68" fmla="*/ 854421 w 1719432"/>
                <a:gd name="connsiteY68" fmla="*/ 220302 h 1966312"/>
                <a:gd name="connsiteX69" fmla="*/ 1420826 w 1719432"/>
                <a:gd name="connsiteY69" fmla="*/ 494502 h 1966312"/>
                <a:gd name="connsiteX70" fmla="*/ 1385653 w 1719432"/>
                <a:gd name="connsiteY70" fmla="*/ 552556 h 1966312"/>
                <a:gd name="connsiteX71" fmla="*/ 838213 w 1719432"/>
                <a:gd name="connsiteY71" fmla="*/ 289008 h 1966312"/>
                <a:gd name="connsiteX72" fmla="*/ 854421 w 1719432"/>
                <a:gd name="connsiteY72" fmla="*/ 220302 h 1966312"/>
                <a:gd name="connsiteX73" fmla="*/ 1270829 w 1719432"/>
                <a:gd name="connsiteY73" fmla="*/ 1832111 h 1966312"/>
                <a:gd name="connsiteX74" fmla="*/ 1270829 w 1719432"/>
                <a:gd name="connsiteY74" fmla="*/ 1901256 h 1966312"/>
                <a:gd name="connsiteX75" fmla="*/ 508562 w 1719432"/>
                <a:gd name="connsiteY75" fmla="*/ 1901256 h 1966312"/>
                <a:gd name="connsiteX76" fmla="*/ 508562 w 1719432"/>
                <a:gd name="connsiteY76" fmla="*/ 1832111 h 1966312"/>
                <a:gd name="connsiteX77" fmla="*/ 577859 w 1719432"/>
                <a:gd name="connsiteY77" fmla="*/ 1762966 h 1966312"/>
                <a:gd name="connsiteX78" fmla="*/ 1201532 w 1719432"/>
                <a:gd name="connsiteY78" fmla="*/ 1762966 h 1966312"/>
                <a:gd name="connsiteX79" fmla="*/ 1270829 w 1719432"/>
                <a:gd name="connsiteY79" fmla="*/ 1832111 h 1966312"/>
                <a:gd name="connsiteX80" fmla="*/ 1097586 w 1719432"/>
                <a:gd name="connsiteY80" fmla="*/ 1693821 h 1966312"/>
                <a:gd name="connsiteX81" fmla="*/ 681804 w 1719432"/>
                <a:gd name="connsiteY81" fmla="*/ 1693821 h 1966312"/>
                <a:gd name="connsiteX82" fmla="*/ 681804 w 1719432"/>
                <a:gd name="connsiteY82" fmla="*/ 1624676 h 1966312"/>
                <a:gd name="connsiteX83" fmla="*/ 1097586 w 1719432"/>
                <a:gd name="connsiteY83" fmla="*/ 1624676 h 1966312"/>
                <a:gd name="connsiteX84" fmla="*/ 820398 w 1719432"/>
                <a:gd name="connsiteY84" fmla="*/ 1555531 h 1966312"/>
                <a:gd name="connsiteX85" fmla="*/ 820398 w 1719432"/>
                <a:gd name="connsiteY85" fmla="*/ 1451813 h 1966312"/>
                <a:gd name="connsiteX86" fmla="*/ 889695 w 1719432"/>
                <a:gd name="connsiteY86" fmla="*/ 1382668 h 1966312"/>
                <a:gd name="connsiteX87" fmla="*/ 958992 w 1719432"/>
                <a:gd name="connsiteY87" fmla="*/ 1451813 h 1966312"/>
                <a:gd name="connsiteX88" fmla="*/ 958992 w 1719432"/>
                <a:gd name="connsiteY88" fmla="*/ 1555531 h 1966312"/>
                <a:gd name="connsiteX89" fmla="*/ 1000780 w 1719432"/>
                <a:gd name="connsiteY89" fmla="*/ 1369906 h 1966312"/>
                <a:gd name="connsiteX90" fmla="*/ 947353 w 1719432"/>
                <a:gd name="connsiteY90" fmla="*/ 1326454 h 1966312"/>
                <a:gd name="connsiteX91" fmla="*/ 1412891 w 1719432"/>
                <a:gd name="connsiteY91" fmla="*/ 717738 h 1966312"/>
                <a:gd name="connsiteX92" fmla="*/ 1464339 w 1719432"/>
                <a:gd name="connsiteY92" fmla="*/ 761342 h 1966312"/>
                <a:gd name="connsiteX93" fmla="*/ 1548017 w 1719432"/>
                <a:gd name="connsiteY93" fmla="*/ 714665 h 1966312"/>
                <a:gd name="connsiteX94" fmla="*/ 1444071 w 1719432"/>
                <a:gd name="connsiteY94" fmla="*/ 610948 h 1966312"/>
                <a:gd name="connsiteX95" fmla="*/ 1548017 w 1719432"/>
                <a:gd name="connsiteY95" fmla="*/ 507230 h 1966312"/>
                <a:gd name="connsiteX96" fmla="*/ 1651963 w 1719432"/>
                <a:gd name="connsiteY96" fmla="*/ 610948 h 1966312"/>
                <a:gd name="connsiteX97" fmla="*/ 1548017 w 1719432"/>
                <a:gd name="connsiteY97" fmla="*/ 714665 h 196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719432" h="1966312">
                  <a:moveTo>
                    <a:pt x="1548017" y="438085"/>
                  </a:moveTo>
                  <a:cubicBezTo>
                    <a:pt x="1527157" y="438220"/>
                    <a:pt x="1506483" y="442153"/>
                    <a:pt x="1487044" y="449699"/>
                  </a:cubicBezTo>
                  <a:lnTo>
                    <a:pt x="842950" y="138057"/>
                  </a:lnTo>
                  <a:cubicBezTo>
                    <a:pt x="819112" y="71005"/>
                    <a:pt x="762470" y="20818"/>
                    <a:pt x="692919" y="5118"/>
                  </a:cubicBezTo>
                  <a:cubicBezTo>
                    <a:pt x="623369" y="-10581"/>
                    <a:pt x="550603" y="10368"/>
                    <a:pt x="500153" y="60657"/>
                  </a:cubicBezTo>
                  <a:lnTo>
                    <a:pt x="456284" y="104278"/>
                  </a:lnTo>
                  <a:cubicBezTo>
                    <a:pt x="447961" y="102556"/>
                    <a:pt x="439620" y="101087"/>
                    <a:pt x="431262" y="99889"/>
                  </a:cubicBezTo>
                  <a:cubicBezTo>
                    <a:pt x="312598" y="82535"/>
                    <a:pt x="192732" y="122358"/>
                    <a:pt x="108175" y="207202"/>
                  </a:cubicBezTo>
                  <a:lnTo>
                    <a:pt x="10151" y="304977"/>
                  </a:lnTo>
                  <a:cubicBezTo>
                    <a:pt x="-3384" y="318482"/>
                    <a:pt x="-3384" y="340360"/>
                    <a:pt x="10151" y="353865"/>
                  </a:cubicBezTo>
                  <a:lnTo>
                    <a:pt x="130727" y="474177"/>
                  </a:lnTo>
                  <a:cubicBezTo>
                    <a:pt x="63308" y="542326"/>
                    <a:pt x="63714" y="651986"/>
                    <a:pt x="131624" y="719645"/>
                  </a:cubicBezTo>
                  <a:cubicBezTo>
                    <a:pt x="199381" y="787474"/>
                    <a:pt x="309350" y="787896"/>
                    <a:pt x="377632" y="720574"/>
                  </a:cubicBezTo>
                  <a:lnTo>
                    <a:pt x="500221" y="842928"/>
                  </a:lnTo>
                  <a:cubicBezTo>
                    <a:pt x="513739" y="856416"/>
                    <a:pt x="535682" y="856416"/>
                    <a:pt x="549216" y="842928"/>
                  </a:cubicBezTo>
                  <a:lnTo>
                    <a:pt x="647156" y="745051"/>
                  </a:lnTo>
                  <a:cubicBezTo>
                    <a:pt x="737939" y="653961"/>
                    <a:pt x="776715" y="523402"/>
                    <a:pt x="750306" y="397672"/>
                  </a:cubicBezTo>
                  <a:lnTo>
                    <a:pt x="794175" y="353865"/>
                  </a:lnTo>
                  <a:cubicBezTo>
                    <a:pt x="796256" y="351789"/>
                    <a:pt x="798049" y="349544"/>
                    <a:pt x="800029" y="347400"/>
                  </a:cubicBezTo>
                  <a:lnTo>
                    <a:pt x="1376162" y="624740"/>
                  </a:lnTo>
                  <a:cubicBezTo>
                    <a:pt x="1376602" y="632556"/>
                    <a:pt x="1377566" y="640338"/>
                    <a:pt x="1379038" y="648035"/>
                  </a:cubicBezTo>
                  <a:lnTo>
                    <a:pt x="868429" y="1315667"/>
                  </a:lnTo>
                  <a:cubicBezTo>
                    <a:pt x="801095" y="1326099"/>
                    <a:pt x="751355" y="1383833"/>
                    <a:pt x="751101" y="1451813"/>
                  </a:cubicBezTo>
                  <a:lnTo>
                    <a:pt x="751101" y="1555531"/>
                  </a:lnTo>
                  <a:lnTo>
                    <a:pt x="647156" y="1555531"/>
                  </a:lnTo>
                  <a:cubicBezTo>
                    <a:pt x="628021" y="1555531"/>
                    <a:pt x="612507" y="1571011"/>
                    <a:pt x="612507" y="1590103"/>
                  </a:cubicBezTo>
                  <a:lnTo>
                    <a:pt x="612507" y="1693821"/>
                  </a:lnTo>
                  <a:lnTo>
                    <a:pt x="577859" y="1693821"/>
                  </a:lnTo>
                  <a:cubicBezTo>
                    <a:pt x="501321" y="1693821"/>
                    <a:pt x="439265" y="1755741"/>
                    <a:pt x="439265" y="1832111"/>
                  </a:cubicBezTo>
                  <a:lnTo>
                    <a:pt x="439265" y="1935828"/>
                  </a:lnTo>
                  <a:cubicBezTo>
                    <a:pt x="439265" y="1954921"/>
                    <a:pt x="454779" y="1970401"/>
                    <a:pt x="473913" y="1970401"/>
                  </a:cubicBezTo>
                  <a:lnTo>
                    <a:pt x="1305477" y="1970401"/>
                  </a:lnTo>
                  <a:cubicBezTo>
                    <a:pt x="1324612" y="1970401"/>
                    <a:pt x="1340126" y="1954921"/>
                    <a:pt x="1340126" y="1935828"/>
                  </a:cubicBezTo>
                  <a:lnTo>
                    <a:pt x="1340126" y="1832111"/>
                  </a:lnTo>
                  <a:cubicBezTo>
                    <a:pt x="1340126" y="1755741"/>
                    <a:pt x="1278087" y="1693821"/>
                    <a:pt x="1201532" y="1693821"/>
                  </a:cubicBezTo>
                  <a:lnTo>
                    <a:pt x="1166883" y="1693821"/>
                  </a:lnTo>
                  <a:lnTo>
                    <a:pt x="1166883" y="1590103"/>
                  </a:lnTo>
                  <a:cubicBezTo>
                    <a:pt x="1166883" y="1571011"/>
                    <a:pt x="1151369" y="1555531"/>
                    <a:pt x="1132235" y="1555531"/>
                  </a:cubicBezTo>
                  <a:lnTo>
                    <a:pt x="1028289" y="1555531"/>
                  </a:lnTo>
                  <a:lnTo>
                    <a:pt x="1028289" y="1451813"/>
                  </a:lnTo>
                  <a:cubicBezTo>
                    <a:pt x="1028289" y="1450716"/>
                    <a:pt x="1027985" y="1449669"/>
                    <a:pt x="1027951" y="1448572"/>
                  </a:cubicBezTo>
                  <a:lnTo>
                    <a:pt x="1535227" y="782494"/>
                  </a:lnTo>
                  <a:cubicBezTo>
                    <a:pt x="1539524" y="782831"/>
                    <a:pt x="1543652" y="783810"/>
                    <a:pt x="1548017" y="783810"/>
                  </a:cubicBezTo>
                  <a:cubicBezTo>
                    <a:pt x="1643706" y="783810"/>
                    <a:pt x="1721260" y="706410"/>
                    <a:pt x="1721260" y="610948"/>
                  </a:cubicBezTo>
                  <a:cubicBezTo>
                    <a:pt x="1721260" y="515468"/>
                    <a:pt x="1643706" y="438085"/>
                    <a:pt x="1548017" y="438085"/>
                  </a:cubicBezTo>
                  <a:close/>
                  <a:moveTo>
                    <a:pt x="180653" y="670656"/>
                  </a:moveTo>
                  <a:cubicBezTo>
                    <a:pt x="139897" y="629990"/>
                    <a:pt x="139423" y="564204"/>
                    <a:pt x="179604" y="522997"/>
                  </a:cubicBezTo>
                  <a:lnTo>
                    <a:pt x="328603" y="671652"/>
                  </a:lnTo>
                  <a:cubicBezTo>
                    <a:pt x="286815" y="710513"/>
                    <a:pt x="221899" y="710074"/>
                    <a:pt x="180653" y="670656"/>
                  </a:cubicBezTo>
                  <a:close/>
                  <a:moveTo>
                    <a:pt x="745180" y="304977"/>
                  </a:moveTo>
                  <a:lnTo>
                    <a:pt x="687624" y="362407"/>
                  </a:lnTo>
                  <a:cubicBezTo>
                    <a:pt x="678877" y="371135"/>
                    <a:pt x="675460" y="383846"/>
                    <a:pt x="678657" y="395764"/>
                  </a:cubicBezTo>
                  <a:cubicBezTo>
                    <a:pt x="700397" y="478076"/>
                    <a:pt x="687573" y="565656"/>
                    <a:pt x="643146" y="638329"/>
                  </a:cubicBezTo>
                  <a:lnTo>
                    <a:pt x="463762" y="459338"/>
                  </a:lnTo>
                  <a:lnTo>
                    <a:pt x="414767" y="508226"/>
                  </a:lnTo>
                  <a:lnTo>
                    <a:pt x="600444" y="693530"/>
                  </a:lnTo>
                  <a:cubicBezTo>
                    <a:pt x="599649" y="694374"/>
                    <a:pt x="598990" y="695336"/>
                    <a:pt x="598161" y="696164"/>
                  </a:cubicBezTo>
                  <a:lnTo>
                    <a:pt x="524634" y="769495"/>
                  </a:lnTo>
                  <a:lnTo>
                    <a:pt x="402163" y="647276"/>
                  </a:lnTo>
                  <a:lnTo>
                    <a:pt x="343744" y="588985"/>
                  </a:lnTo>
                  <a:lnTo>
                    <a:pt x="83644" y="329421"/>
                  </a:lnTo>
                  <a:lnTo>
                    <a:pt x="157153" y="256090"/>
                  </a:lnTo>
                  <a:cubicBezTo>
                    <a:pt x="226247" y="186540"/>
                    <a:pt x="324390" y="153959"/>
                    <a:pt x="421467" y="168342"/>
                  </a:cubicBezTo>
                  <a:cubicBezTo>
                    <a:pt x="433851" y="170114"/>
                    <a:pt x="446150" y="172613"/>
                    <a:pt x="458264" y="175820"/>
                  </a:cubicBezTo>
                  <a:cubicBezTo>
                    <a:pt x="470191" y="178960"/>
                    <a:pt x="482897" y="175533"/>
                    <a:pt x="491627" y="166822"/>
                  </a:cubicBezTo>
                  <a:lnTo>
                    <a:pt x="549132" y="109427"/>
                  </a:lnTo>
                  <a:cubicBezTo>
                    <a:pt x="604014" y="57230"/>
                    <a:pt x="690297" y="57230"/>
                    <a:pt x="745180" y="109427"/>
                  </a:cubicBezTo>
                  <a:cubicBezTo>
                    <a:pt x="799284" y="163429"/>
                    <a:pt x="799284" y="250975"/>
                    <a:pt x="745180" y="304977"/>
                  </a:cubicBezTo>
                  <a:close/>
                  <a:moveTo>
                    <a:pt x="854421" y="220302"/>
                  </a:moveTo>
                  <a:lnTo>
                    <a:pt x="1420826" y="494502"/>
                  </a:lnTo>
                  <a:cubicBezTo>
                    <a:pt x="1405363" y="511349"/>
                    <a:pt x="1393418" y="531066"/>
                    <a:pt x="1385653" y="552556"/>
                  </a:cubicBezTo>
                  <a:lnTo>
                    <a:pt x="838213" y="289008"/>
                  </a:lnTo>
                  <a:cubicBezTo>
                    <a:pt x="847518" y="267197"/>
                    <a:pt x="853000" y="243969"/>
                    <a:pt x="854421" y="220302"/>
                  </a:cubicBezTo>
                  <a:close/>
                  <a:moveTo>
                    <a:pt x="1270829" y="1832111"/>
                  </a:moveTo>
                  <a:lnTo>
                    <a:pt x="1270829" y="1901256"/>
                  </a:lnTo>
                  <a:lnTo>
                    <a:pt x="508562" y="1901256"/>
                  </a:lnTo>
                  <a:lnTo>
                    <a:pt x="508562" y="1832111"/>
                  </a:lnTo>
                  <a:cubicBezTo>
                    <a:pt x="508562" y="1793926"/>
                    <a:pt x="539590" y="1762966"/>
                    <a:pt x="577859" y="1762966"/>
                  </a:cubicBezTo>
                  <a:lnTo>
                    <a:pt x="1201532" y="1762966"/>
                  </a:lnTo>
                  <a:cubicBezTo>
                    <a:pt x="1239801" y="1762966"/>
                    <a:pt x="1270829" y="1793926"/>
                    <a:pt x="1270829" y="1832111"/>
                  </a:cubicBezTo>
                  <a:close/>
                  <a:moveTo>
                    <a:pt x="1097586" y="1693821"/>
                  </a:moveTo>
                  <a:lnTo>
                    <a:pt x="681804" y="1693821"/>
                  </a:lnTo>
                  <a:lnTo>
                    <a:pt x="681804" y="1624676"/>
                  </a:lnTo>
                  <a:lnTo>
                    <a:pt x="1097586" y="1624676"/>
                  </a:lnTo>
                  <a:close/>
                  <a:moveTo>
                    <a:pt x="820398" y="1555531"/>
                  </a:moveTo>
                  <a:lnTo>
                    <a:pt x="820398" y="1451813"/>
                  </a:lnTo>
                  <a:cubicBezTo>
                    <a:pt x="820398" y="1413628"/>
                    <a:pt x="851426" y="1382668"/>
                    <a:pt x="889695" y="1382668"/>
                  </a:cubicBezTo>
                  <a:cubicBezTo>
                    <a:pt x="927964" y="1382668"/>
                    <a:pt x="958992" y="1413628"/>
                    <a:pt x="958992" y="1451813"/>
                  </a:cubicBezTo>
                  <a:lnTo>
                    <a:pt x="958992" y="1555531"/>
                  </a:lnTo>
                  <a:close/>
                  <a:moveTo>
                    <a:pt x="1000780" y="1369906"/>
                  </a:moveTo>
                  <a:cubicBezTo>
                    <a:pt x="986907" y="1351185"/>
                    <a:pt x="968534" y="1336228"/>
                    <a:pt x="947353" y="1326454"/>
                  </a:cubicBezTo>
                  <a:lnTo>
                    <a:pt x="1412891" y="717738"/>
                  </a:lnTo>
                  <a:cubicBezTo>
                    <a:pt x="1427018" y="735497"/>
                    <a:pt x="1444494" y="750301"/>
                    <a:pt x="1464339" y="761342"/>
                  </a:cubicBezTo>
                  <a:close/>
                  <a:moveTo>
                    <a:pt x="1548017" y="714665"/>
                  </a:moveTo>
                  <a:cubicBezTo>
                    <a:pt x="1490613" y="714665"/>
                    <a:pt x="1444071" y="668225"/>
                    <a:pt x="1444071" y="610948"/>
                  </a:cubicBezTo>
                  <a:cubicBezTo>
                    <a:pt x="1444071" y="553653"/>
                    <a:pt x="1490613" y="507230"/>
                    <a:pt x="1548017" y="507230"/>
                  </a:cubicBezTo>
                  <a:cubicBezTo>
                    <a:pt x="1605420" y="507230"/>
                    <a:pt x="1651963" y="553653"/>
                    <a:pt x="1651963" y="610948"/>
                  </a:cubicBezTo>
                  <a:cubicBezTo>
                    <a:pt x="1651963" y="668225"/>
                    <a:pt x="1605420" y="714665"/>
                    <a:pt x="1548017" y="714665"/>
                  </a:cubicBezTo>
                  <a:close/>
                </a:path>
              </a:pathLst>
            </a:custGeom>
            <a:grpFill/>
            <a:ln w="4312" cap="flat">
              <a:noFill/>
              <a:prstDash val="solid"/>
              <a:miter/>
            </a:ln>
          </p:spPr>
          <p:txBody>
            <a:bodyPr rtlCol="0" anchor="ctr"/>
            <a:lstStyle/>
            <a:p>
              <a:endParaRPr lang="zh-TW" altLang="en-US"/>
            </a:p>
          </p:txBody>
        </p:sp>
        <p:sp>
          <p:nvSpPr>
            <p:cNvPr id="121" name="手繪多邊形: 圖案 120">
              <a:extLst>
                <a:ext uri="{FF2B5EF4-FFF2-40B4-BE49-F238E27FC236}">
                  <a16:creationId xmlns:a16="http://schemas.microsoft.com/office/drawing/2014/main" id="{B5175E84-D4DC-4A2C-B83E-D04B462CB37F}"/>
                </a:ext>
              </a:extLst>
            </p:cNvPr>
            <p:cNvSpPr/>
            <p:nvPr/>
          </p:nvSpPr>
          <p:spPr>
            <a:xfrm>
              <a:off x="3448735" y="824636"/>
              <a:ext cx="116939" cy="116682"/>
            </a:xfrm>
            <a:custGeom>
              <a:avLst/>
              <a:gdLst>
                <a:gd name="connsiteX0" fmla="*/ 0 w 116938"/>
                <a:gd name="connsiteY0" fmla="*/ 48888 h 116682"/>
                <a:gd name="connsiteX1" fmla="*/ 49012 w 116938"/>
                <a:gd name="connsiteY1" fmla="*/ 0 h 116682"/>
                <a:gd name="connsiteX2" fmla="*/ 118292 w 116938"/>
                <a:gd name="connsiteY2" fmla="*/ 69128 h 116682"/>
                <a:gd name="connsiteX3" fmla="*/ 69297 w 116938"/>
                <a:gd name="connsiteY3" fmla="*/ 118033 h 116682"/>
              </a:gdLst>
              <a:ahLst/>
              <a:cxnLst>
                <a:cxn ang="0">
                  <a:pos x="connsiteX0" y="connsiteY0"/>
                </a:cxn>
                <a:cxn ang="0">
                  <a:pos x="connsiteX1" y="connsiteY1"/>
                </a:cxn>
                <a:cxn ang="0">
                  <a:pos x="connsiteX2" y="connsiteY2"/>
                </a:cxn>
                <a:cxn ang="0">
                  <a:pos x="connsiteX3" y="connsiteY3"/>
                </a:cxn>
              </a:cxnLst>
              <a:rect l="l" t="t" r="r" b="b"/>
              <a:pathLst>
                <a:path w="116938" h="116682">
                  <a:moveTo>
                    <a:pt x="0" y="48888"/>
                  </a:moveTo>
                  <a:lnTo>
                    <a:pt x="49012" y="0"/>
                  </a:lnTo>
                  <a:lnTo>
                    <a:pt x="118292" y="69128"/>
                  </a:lnTo>
                  <a:lnTo>
                    <a:pt x="69297" y="118033"/>
                  </a:lnTo>
                  <a:close/>
                </a:path>
              </a:pathLst>
            </a:custGeom>
            <a:grpFill/>
            <a:ln w="4312" cap="flat">
              <a:noFill/>
              <a:prstDash val="solid"/>
              <a:miter/>
            </a:ln>
          </p:spPr>
          <p:txBody>
            <a:bodyPr rtlCol="0" anchor="ctr"/>
            <a:lstStyle/>
            <a:p>
              <a:endParaRPr lang="zh-TW" altLang="en-US"/>
            </a:p>
          </p:txBody>
        </p:sp>
      </p:grpSp>
      <p:sp>
        <p:nvSpPr>
          <p:cNvPr id="122" name="矩形 121">
            <a:extLst>
              <a:ext uri="{FF2B5EF4-FFF2-40B4-BE49-F238E27FC236}">
                <a16:creationId xmlns:a16="http://schemas.microsoft.com/office/drawing/2014/main" id="{8B6968A4-2EBD-4159-8B73-B4980FDC7C86}"/>
              </a:ext>
            </a:extLst>
          </p:cNvPr>
          <p:cNvSpPr/>
          <p:nvPr/>
        </p:nvSpPr>
        <p:spPr>
          <a:xfrm rot="10800000">
            <a:off x="2398155" y="3817460"/>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123" name="文字方塊 122">
            <a:extLst>
              <a:ext uri="{FF2B5EF4-FFF2-40B4-BE49-F238E27FC236}">
                <a16:creationId xmlns:a16="http://schemas.microsoft.com/office/drawing/2014/main" id="{BF65808D-9DDF-4876-8280-82735A209765}"/>
              </a:ext>
            </a:extLst>
          </p:cNvPr>
          <p:cNvSpPr txBox="1"/>
          <p:nvPr/>
        </p:nvSpPr>
        <p:spPr>
          <a:xfrm>
            <a:off x="2517422" y="4525036"/>
            <a:ext cx="185137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27" name="矩形 126">
            <a:extLst>
              <a:ext uri="{FF2B5EF4-FFF2-40B4-BE49-F238E27FC236}">
                <a16:creationId xmlns:a16="http://schemas.microsoft.com/office/drawing/2014/main" id="{91A32719-8F7E-4F7D-806C-71D68C984025}"/>
              </a:ext>
            </a:extLst>
          </p:cNvPr>
          <p:cNvSpPr/>
          <p:nvPr/>
        </p:nvSpPr>
        <p:spPr>
          <a:xfrm rot="10800000">
            <a:off x="4689799" y="3817460"/>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8" name="文字方塊 127">
            <a:extLst>
              <a:ext uri="{FF2B5EF4-FFF2-40B4-BE49-F238E27FC236}">
                <a16:creationId xmlns:a16="http://schemas.microsoft.com/office/drawing/2014/main" id="{137CF831-3986-44F1-99D8-12393B2A259E}"/>
              </a:ext>
            </a:extLst>
          </p:cNvPr>
          <p:cNvSpPr txBox="1"/>
          <p:nvPr/>
        </p:nvSpPr>
        <p:spPr>
          <a:xfrm>
            <a:off x="4809066" y="4525036"/>
            <a:ext cx="185137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32" name="矩形 131">
            <a:extLst>
              <a:ext uri="{FF2B5EF4-FFF2-40B4-BE49-F238E27FC236}">
                <a16:creationId xmlns:a16="http://schemas.microsoft.com/office/drawing/2014/main" id="{E017CAFF-95C4-4AFF-9380-44A002021073}"/>
              </a:ext>
            </a:extLst>
          </p:cNvPr>
          <p:cNvSpPr/>
          <p:nvPr/>
        </p:nvSpPr>
        <p:spPr>
          <a:xfrm rot="10800000">
            <a:off x="6981443" y="3817460"/>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3" name="文字方塊 132">
            <a:extLst>
              <a:ext uri="{FF2B5EF4-FFF2-40B4-BE49-F238E27FC236}">
                <a16:creationId xmlns:a16="http://schemas.microsoft.com/office/drawing/2014/main" id="{28742B8F-6548-462B-B185-ADC2E2726F7D}"/>
              </a:ext>
            </a:extLst>
          </p:cNvPr>
          <p:cNvSpPr txBox="1"/>
          <p:nvPr/>
        </p:nvSpPr>
        <p:spPr>
          <a:xfrm>
            <a:off x="7100710" y="4525036"/>
            <a:ext cx="185137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37" name="矩形 136">
            <a:extLst>
              <a:ext uri="{FF2B5EF4-FFF2-40B4-BE49-F238E27FC236}">
                <a16:creationId xmlns:a16="http://schemas.microsoft.com/office/drawing/2014/main" id="{77820B76-BCB3-495A-B314-7CE3F71DA625}"/>
              </a:ext>
            </a:extLst>
          </p:cNvPr>
          <p:cNvSpPr/>
          <p:nvPr/>
        </p:nvSpPr>
        <p:spPr>
          <a:xfrm rot="10800000">
            <a:off x="9273087" y="3817460"/>
            <a:ext cx="2089912" cy="48598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8" name="文字方塊 137">
            <a:extLst>
              <a:ext uri="{FF2B5EF4-FFF2-40B4-BE49-F238E27FC236}">
                <a16:creationId xmlns:a16="http://schemas.microsoft.com/office/drawing/2014/main" id="{6DC02AA9-86B2-434E-99CC-09ABD205B862}"/>
              </a:ext>
            </a:extLst>
          </p:cNvPr>
          <p:cNvSpPr txBox="1"/>
          <p:nvPr/>
        </p:nvSpPr>
        <p:spPr>
          <a:xfrm>
            <a:off x="9392354" y="4525036"/>
            <a:ext cx="185137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39" name="矩形 138">
            <a:extLst>
              <a:ext uri="{FF2B5EF4-FFF2-40B4-BE49-F238E27FC236}">
                <a16:creationId xmlns:a16="http://schemas.microsoft.com/office/drawing/2014/main" id="{0F41528D-DE39-4CD7-B47E-C31889D7D31D}"/>
              </a:ext>
            </a:extLst>
          </p:cNvPr>
          <p:cNvSpPr/>
          <p:nvPr/>
        </p:nvSpPr>
        <p:spPr>
          <a:xfrm>
            <a:off x="3065540" y="3829619"/>
            <a:ext cx="755143" cy="461665"/>
          </a:xfrm>
          <a:prstGeom prst="rect">
            <a:avLst/>
          </a:prstGeom>
        </p:spPr>
        <p:txBody>
          <a:bodyPr wrap="none">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140" name="矩形 139">
            <a:extLst>
              <a:ext uri="{FF2B5EF4-FFF2-40B4-BE49-F238E27FC236}">
                <a16:creationId xmlns:a16="http://schemas.microsoft.com/office/drawing/2014/main" id="{C58002DE-738D-414E-9A1A-9AFE24043878}"/>
              </a:ext>
            </a:extLst>
          </p:cNvPr>
          <p:cNvSpPr/>
          <p:nvPr/>
        </p:nvSpPr>
        <p:spPr>
          <a:xfrm>
            <a:off x="5357182" y="3829619"/>
            <a:ext cx="755143" cy="461665"/>
          </a:xfrm>
          <a:prstGeom prst="rect">
            <a:avLst/>
          </a:prstGeom>
        </p:spPr>
        <p:txBody>
          <a:bodyPr wrap="none">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141" name="矩形 140">
            <a:extLst>
              <a:ext uri="{FF2B5EF4-FFF2-40B4-BE49-F238E27FC236}">
                <a16:creationId xmlns:a16="http://schemas.microsoft.com/office/drawing/2014/main" id="{98B4B99E-F0C0-4463-9E4F-CE7E970F1598}"/>
              </a:ext>
            </a:extLst>
          </p:cNvPr>
          <p:cNvSpPr/>
          <p:nvPr/>
        </p:nvSpPr>
        <p:spPr>
          <a:xfrm>
            <a:off x="7648824" y="3829619"/>
            <a:ext cx="755143" cy="461665"/>
          </a:xfrm>
          <a:prstGeom prst="rect">
            <a:avLst/>
          </a:prstGeom>
        </p:spPr>
        <p:txBody>
          <a:bodyPr wrap="none">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142" name="矩形 141">
            <a:extLst>
              <a:ext uri="{FF2B5EF4-FFF2-40B4-BE49-F238E27FC236}">
                <a16:creationId xmlns:a16="http://schemas.microsoft.com/office/drawing/2014/main" id="{5E5FCA4B-68A9-4AEF-BA58-AD582067B5FA}"/>
              </a:ext>
            </a:extLst>
          </p:cNvPr>
          <p:cNvSpPr/>
          <p:nvPr/>
        </p:nvSpPr>
        <p:spPr>
          <a:xfrm>
            <a:off x="9940466" y="3829619"/>
            <a:ext cx="755143" cy="461665"/>
          </a:xfrm>
          <a:prstGeom prst="rect">
            <a:avLst/>
          </a:prstGeom>
        </p:spPr>
        <p:txBody>
          <a:bodyPr wrap="none">
            <a:spAutoFit/>
          </a:bodyPr>
          <a:lstStyle/>
          <a:p>
            <a:pPr algn="ctr"/>
            <a:r>
              <a:rPr lang="en-US" altLang="zh-TW" sz="2400" dirty="0">
                <a:solidFill>
                  <a:schemeClr val="bg1"/>
                </a:solidFill>
              </a:rPr>
              <a:t>Title</a:t>
            </a:r>
            <a:endParaRPr lang="zh-TW" altLang="en-US" sz="2400" dirty="0">
              <a:solidFill>
                <a:schemeClr val="bg1"/>
              </a:solidFill>
            </a:endParaRPr>
          </a:p>
        </p:txBody>
      </p:sp>
      <p:sp>
        <p:nvSpPr>
          <p:cNvPr id="2" name="頁尾版面配置區 1">
            <a:extLst>
              <a:ext uri="{FF2B5EF4-FFF2-40B4-BE49-F238E27FC236}">
                <a16:creationId xmlns:a16="http://schemas.microsoft.com/office/drawing/2014/main" id="{FEA906FC-19C2-4F6F-9F2D-719C4E9A2C46}"/>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43" name="矩形 42">
            <a:extLst>
              <a:ext uri="{FF2B5EF4-FFF2-40B4-BE49-F238E27FC236}">
                <a16:creationId xmlns:a16="http://schemas.microsoft.com/office/drawing/2014/main" id="{F2F67329-AF97-4787-AECD-BEF456B7D571}"/>
              </a:ext>
            </a:extLst>
          </p:cNvPr>
          <p:cNvSpPr/>
          <p:nvPr/>
        </p:nvSpPr>
        <p:spPr>
          <a:xfrm>
            <a:off x="1157512" y="548388"/>
            <a:ext cx="5234517" cy="769441"/>
          </a:xfrm>
          <a:prstGeom prst="rect">
            <a:avLst/>
          </a:prstGeom>
        </p:spPr>
        <p:txBody>
          <a:bodyPr wrap="square">
            <a:spAutoFit/>
          </a:bodyPr>
          <a:lstStyle/>
          <a:p>
            <a:r>
              <a:rPr lang="en-US" altLang="zh-TW" sz="4400" dirty="0">
                <a:solidFill>
                  <a:schemeClr val="bg1"/>
                </a:solidFill>
              </a:rPr>
              <a:t>Morph Template 46</a:t>
            </a:r>
            <a:endParaRPr lang="zh-TW" altLang="en-US" sz="4400" dirty="0"/>
          </a:p>
        </p:txBody>
      </p:sp>
    </p:spTree>
    <p:extLst>
      <p:ext uri="{BB962C8B-B14F-4D97-AF65-F5344CB8AC3E}">
        <p14:creationId xmlns:p14="http://schemas.microsoft.com/office/powerpoint/2010/main" val="2482741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563D0BC1-7592-4758-B7C0-4513ECB52DF5}"/>
              </a:ext>
            </a:extLst>
          </p:cNvPr>
          <p:cNvSpPr/>
          <p:nvPr/>
        </p:nvSpPr>
        <p:spPr>
          <a:xfrm>
            <a:off x="5339645" y="1361722"/>
            <a:ext cx="3081867" cy="1456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a:extLst>
              <a:ext uri="{FF2B5EF4-FFF2-40B4-BE49-F238E27FC236}">
                <a16:creationId xmlns:a16="http://schemas.microsoft.com/office/drawing/2014/main" id="{5EC82572-4A67-4AFC-87FE-2D279B56E98D}"/>
              </a:ext>
            </a:extLst>
          </p:cNvPr>
          <p:cNvSpPr txBox="1"/>
          <p:nvPr/>
        </p:nvSpPr>
        <p:spPr>
          <a:xfrm>
            <a:off x="6434668" y="1505080"/>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2" name="手繪多邊形: 圖案 41">
            <a:extLst>
              <a:ext uri="{FF2B5EF4-FFF2-40B4-BE49-F238E27FC236}">
                <a16:creationId xmlns:a16="http://schemas.microsoft.com/office/drawing/2014/main" id="{A1A5F1CF-CEE7-4A60-988B-2A98CEF34536}"/>
              </a:ext>
            </a:extLst>
          </p:cNvPr>
          <p:cNvSpPr/>
          <p:nvPr/>
        </p:nvSpPr>
        <p:spPr>
          <a:xfrm>
            <a:off x="5558375" y="1813277"/>
            <a:ext cx="669202" cy="553156"/>
          </a:xfrm>
          <a:custGeom>
            <a:avLst/>
            <a:gdLst>
              <a:gd name="connsiteX0" fmla="*/ 1558309 w 1647825"/>
              <a:gd name="connsiteY0" fmla="*/ 1370809 h 1362075"/>
              <a:gd name="connsiteX1" fmla="*/ 1534497 w 1647825"/>
              <a:gd name="connsiteY1" fmla="*/ 1346997 h 1362075"/>
              <a:gd name="connsiteX2" fmla="*/ 1534497 w 1647825"/>
              <a:gd name="connsiteY2" fmla="*/ 1230240 h 1362075"/>
              <a:gd name="connsiteX3" fmla="*/ 116548 w 1647825"/>
              <a:gd name="connsiteY3" fmla="*/ 1230240 h 1362075"/>
              <a:gd name="connsiteX4" fmla="*/ 116548 w 1647825"/>
              <a:gd name="connsiteY4" fmla="*/ 1346997 h 1362075"/>
              <a:gd name="connsiteX5" fmla="*/ 92735 w 1647825"/>
              <a:gd name="connsiteY5" fmla="*/ 1370809 h 1362075"/>
              <a:gd name="connsiteX6" fmla="*/ 68923 w 1647825"/>
              <a:gd name="connsiteY6" fmla="*/ 1346997 h 1362075"/>
              <a:gd name="connsiteX7" fmla="*/ 68923 w 1647825"/>
              <a:gd name="connsiteY7" fmla="*/ 152829 h 1362075"/>
              <a:gd name="connsiteX8" fmla="*/ 23813 w 1647825"/>
              <a:gd name="connsiteY8" fmla="*/ 152829 h 1362075"/>
              <a:gd name="connsiteX9" fmla="*/ 0 w 1647825"/>
              <a:gd name="connsiteY9" fmla="*/ 129016 h 1362075"/>
              <a:gd name="connsiteX10" fmla="*/ 0 w 1647825"/>
              <a:gd name="connsiteY10" fmla="*/ 23812 h 1362075"/>
              <a:gd name="connsiteX11" fmla="*/ 23813 w 1647825"/>
              <a:gd name="connsiteY11" fmla="*/ 0 h 1362075"/>
              <a:gd name="connsiteX12" fmla="*/ 1627232 w 1647825"/>
              <a:gd name="connsiteY12" fmla="*/ 0 h 1362075"/>
              <a:gd name="connsiteX13" fmla="*/ 1651044 w 1647825"/>
              <a:gd name="connsiteY13" fmla="*/ 23812 h 1362075"/>
              <a:gd name="connsiteX14" fmla="*/ 1651044 w 1647825"/>
              <a:gd name="connsiteY14" fmla="*/ 129016 h 1362075"/>
              <a:gd name="connsiteX15" fmla="*/ 1627232 w 1647825"/>
              <a:gd name="connsiteY15" fmla="*/ 152829 h 1362075"/>
              <a:gd name="connsiteX16" fmla="*/ 1582122 w 1647825"/>
              <a:gd name="connsiteY16" fmla="*/ 152829 h 1362075"/>
              <a:gd name="connsiteX17" fmla="*/ 1582122 w 1647825"/>
              <a:gd name="connsiteY17" fmla="*/ 1346997 h 1362075"/>
              <a:gd name="connsiteX18" fmla="*/ 1558309 w 1647825"/>
              <a:gd name="connsiteY18" fmla="*/ 1370809 h 1362075"/>
              <a:gd name="connsiteX19" fmla="*/ 116548 w 1647825"/>
              <a:gd name="connsiteY19" fmla="*/ 1182615 h 1362075"/>
              <a:gd name="connsiteX20" fmla="*/ 1534487 w 1647825"/>
              <a:gd name="connsiteY20" fmla="*/ 1182615 h 1362075"/>
              <a:gd name="connsiteX21" fmla="*/ 1534487 w 1647825"/>
              <a:gd name="connsiteY21" fmla="*/ 152829 h 1362075"/>
              <a:gd name="connsiteX22" fmla="*/ 116548 w 1647825"/>
              <a:gd name="connsiteY22" fmla="*/ 152829 h 1362075"/>
              <a:gd name="connsiteX23" fmla="*/ 116548 w 1647825"/>
              <a:gd name="connsiteY23" fmla="*/ 1182615 h 1362075"/>
              <a:gd name="connsiteX24" fmla="*/ 47625 w 1647825"/>
              <a:gd name="connsiteY24" fmla="*/ 105204 h 1362075"/>
              <a:gd name="connsiteX25" fmla="*/ 1603419 w 1647825"/>
              <a:gd name="connsiteY25" fmla="*/ 105204 h 1362075"/>
              <a:gd name="connsiteX26" fmla="*/ 1603419 w 1647825"/>
              <a:gd name="connsiteY26" fmla="*/ 47625 h 1362075"/>
              <a:gd name="connsiteX27" fmla="*/ 47625 w 1647825"/>
              <a:gd name="connsiteY27" fmla="*/ 47625 h 1362075"/>
              <a:gd name="connsiteX28" fmla="*/ 47625 w 1647825"/>
              <a:gd name="connsiteY28" fmla="*/ 105204 h 1362075"/>
              <a:gd name="connsiteX29" fmla="*/ 1403223 w 1647825"/>
              <a:gd name="connsiteY29" fmla="*/ 1034377 h 1362075"/>
              <a:gd name="connsiteX30" fmla="*/ 246012 w 1647825"/>
              <a:gd name="connsiteY30" fmla="*/ 1034377 h 1362075"/>
              <a:gd name="connsiteX31" fmla="*/ 222199 w 1647825"/>
              <a:gd name="connsiteY31" fmla="*/ 1010564 h 1362075"/>
              <a:gd name="connsiteX32" fmla="*/ 222199 w 1647825"/>
              <a:gd name="connsiteY32" fmla="*/ 731234 h 1362075"/>
              <a:gd name="connsiteX33" fmla="*/ 246012 w 1647825"/>
              <a:gd name="connsiteY33" fmla="*/ 707422 h 1362075"/>
              <a:gd name="connsiteX34" fmla="*/ 1403223 w 1647825"/>
              <a:gd name="connsiteY34" fmla="*/ 707422 h 1362075"/>
              <a:gd name="connsiteX35" fmla="*/ 1427036 w 1647825"/>
              <a:gd name="connsiteY35" fmla="*/ 731234 h 1362075"/>
              <a:gd name="connsiteX36" fmla="*/ 1427036 w 1647825"/>
              <a:gd name="connsiteY36" fmla="*/ 1010564 h 1362075"/>
              <a:gd name="connsiteX37" fmla="*/ 1403223 w 1647825"/>
              <a:gd name="connsiteY37" fmla="*/ 1034377 h 1362075"/>
              <a:gd name="connsiteX38" fmla="*/ 269824 w 1647825"/>
              <a:gd name="connsiteY38" fmla="*/ 986752 h 1362075"/>
              <a:gd name="connsiteX39" fmla="*/ 1379411 w 1647825"/>
              <a:gd name="connsiteY39" fmla="*/ 986752 h 1362075"/>
              <a:gd name="connsiteX40" fmla="*/ 1379411 w 1647825"/>
              <a:gd name="connsiteY40" fmla="*/ 755047 h 1362075"/>
              <a:gd name="connsiteX41" fmla="*/ 269824 w 1647825"/>
              <a:gd name="connsiteY41" fmla="*/ 755047 h 1362075"/>
              <a:gd name="connsiteX42" fmla="*/ 269824 w 1647825"/>
              <a:gd name="connsiteY42" fmla="*/ 986752 h 1362075"/>
              <a:gd name="connsiteX43" fmla="*/ 824617 w 1647825"/>
              <a:gd name="connsiteY43" fmla="*/ 944585 h 1362075"/>
              <a:gd name="connsiteX44" fmla="*/ 750922 w 1647825"/>
              <a:gd name="connsiteY44" fmla="*/ 870899 h 1362075"/>
              <a:gd name="connsiteX45" fmla="*/ 824617 w 1647825"/>
              <a:gd name="connsiteY45" fmla="*/ 797204 h 1362075"/>
              <a:gd name="connsiteX46" fmla="*/ 898312 w 1647825"/>
              <a:gd name="connsiteY46" fmla="*/ 870899 h 1362075"/>
              <a:gd name="connsiteX47" fmla="*/ 824617 w 1647825"/>
              <a:gd name="connsiteY47" fmla="*/ 944585 h 1362075"/>
              <a:gd name="connsiteX48" fmla="*/ 824617 w 1647825"/>
              <a:gd name="connsiteY48" fmla="*/ 844829 h 1362075"/>
              <a:gd name="connsiteX49" fmla="*/ 798547 w 1647825"/>
              <a:gd name="connsiteY49" fmla="*/ 870899 h 1362075"/>
              <a:gd name="connsiteX50" fmla="*/ 824617 w 1647825"/>
              <a:gd name="connsiteY50" fmla="*/ 896960 h 1362075"/>
              <a:gd name="connsiteX51" fmla="*/ 850687 w 1647825"/>
              <a:gd name="connsiteY51" fmla="*/ 870899 h 1362075"/>
              <a:gd name="connsiteX52" fmla="*/ 824617 w 1647825"/>
              <a:gd name="connsiteY52" fmla="*/ 844829 h 1362075"/>
              <a:gd name="connsiteX53" fmla="*/ 1403223 w 1647825"/>
              <a:gd name="connsiteY53" fmla="*/ 609914 h 1362075"/>
              <a:gd name="connsiteX54" fmla="*/ 246012 w 1647825"/>
              <a:gd name="connsiteY54" fmla="*/ 609914 h 1362075"/>
              <a:gd name="connsiteX55" fmla="*/ 222199 w 1647825"/>
              <a:gd name="connsiteY55" fmla="*/ 586102 h 1362075"/>
              <a:gd name="connsiteX56" fmla="*/ 222199 w 1647825"/>
              <a:gd name="connsiteY56" fmla="*/ 306772 h 1362075"/>
              <a:gd name="connsiteX57" fmla="*/ 246012 w 1647825"/>
              <a:gd name="connsiteY57" fmla="*/ 282959 h 1362075"/>
              <a:gd name="connsiteX58" fmla="*/ 1403223 w 1647825"/>
              <a:gd name="connsiteY58" fmla="*/ 282959 h 1362075"/>
              <a:gd name="connsiteX59" fmla="*/ 1427036 w 1647825"/>
              <a:gd name="connsiteY59" fmla="*/ 306772 h 1362075"/>
              <a:gd name="connsiteX60" fmla="*/ 1427036 w 1647825"/>
              <a:gd name="connsiteY60" fmla="*/ 586102 h 1362075"/>
              <a:gd name="connsiteX61" fmla="*/ 1403223 w 1647825"/>
              <a:gd name="connsiteY61" fmla="*/ 609914 h 1362075"/>
              <a:gd name="connsiteX62" fmla="*/ 269824 w 1647825"/>
              <a:gd name="connsiteY62" fmla="*/ 562289 h 1362075"/>
              <a:gd name="connsiteX63" fmla="*/ 1379411 w 1647825"/>
              <a:gd name="connsiteY63" fmla="*/ 562289 h 1362075"/>
              <a:gd name="connsiteX64" fmla="*/ 1379411 w 1647825"/>
              <a:gd name="connsiteY64" fmla="*/ 330584 h 1362075"/>
              <a:gd name="connsiteX65" fmla="*/ 269824 w 1647825"/>
              <a:gd name="connsiteY65" fmla="*/ 330584 h 1362075"/>
              <a:gd name="connsiteX66" fmla="*/ 269824 w 1647825"/>
              <a:gd name="connsiteY66" fmla="*/ 562289 h 1362075"/>
              <a:gd name="connsiteX67" fmla="*/ 824617 w 1647825"/>
              <a:gd name="connsiteY67" fmla="*/ 520132 h 1362075"/>
              <a:gd name="connsiteX68" fmla="*/ 750922 w 1647825"/>
              <a:gd name="connsiteY68" fmla="*/ 446437 h 1362075"/>
              <a:gd name="connsiteX69" fmla="*/ 824617 w 1647825"/>
              <a:gd name="connsiteY69" fmla="*/ 372742 h 1362075"/>
              <a:gd name="connsiteX70" fmla="*/ 898312 w 1647825"/>
              <a:gd name="connsiteY70" fmla="*/ 446437 h 1362075"/>
              <a:gd name="connsiteX71" fmla="*/ 824617 w 1647825"/>
              <a:gd name="connsiteY71" fmla="*/ 520132 h 1362075"/>
              <a:gd name="connsiteX72" fmla="*/ 824617 w 1647825"/>
              <a:gd name="connsiteY72" fmla="*/ 420367 h 1362075"/>
              <a:gd name="connsiteX73" fmla="*/ 798547 w 1647825"/>
              <a:gd name="connsiteY73" fmla="*/ 446437 h 1362075"/>
              <a:gd name="connsiteX74" fmla="*/ 824617 w 1647825"/>
              <a:gd name="connsiteY74" fmla="*/ 472507 h 1362075"/>
              <a:gd name="connsiteX75" fmla="*/ 850687 w 1647825"/>
              <a:gd name="connsiteY75" fmla="*/ 446437 h 1362075"/>
              <a:gd name="connsiteX76" fmla="*/ 824617 w 1647825"/>
              <a:gd name="connsiteY76" fmla="*/ 420367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647825" h="1362075">
                <a:moveTo>
                  <a:pt x="1558309" y="1370809"/>
                </a:moveTo>
                <a:cubicBezTo>
                  <a:pt x="1545155" y="1370809"/>
                  <a:pt x="1534497" y="1360151"/>
                  <a:pt x="1534497" y="1346997"/>
                </a:cubicBezTo>
                <a:lnTo>
                  <a:pt x="1534497" y="1230240"/>
                </a:lnTo>
                <a:lnTo>
                  <a:pt x="116548" y="1230240"/>
                </a:lnTo>
                <a:lnTo>
                  <a:pt x="116548" y="1346997"/>
                </a:lnTo>
                <a:cubicBezTo>
                  <a:pt x="116548" y="1360151"/>
                  <a:pt x="105889" y="1370809"/>
                  <a:pt x="92735" y="1370809"/>
                </a:cubicBezTo>
                <a:cubicBezTo>
                  <a:pt x="79581" y="1370809"/>
                  <a:pt x="68923" y="1360151"/>
                  <a:pt x="68923" y="1346997"/>
                </a:cubicBezTo>
                <a:lnTo>
                  <a:pt x="68923" y="152829"/>
                </a:lnTo>
                <a:lnTo>
                  <a:pt x="23813" y="152829"/>
                </a:lnTo>
                <a:cubicBezTo>
                  <a:pt x="10658" y="152829"/>
                  <a:pt x="0" y="142170"/>
                  <a:pt x="0" y="129016"/>
                </a:cubicBezTo>
                <a:lnTo>
                  <a:pt x="0" y="23812"/>
                </a:lnTo>
                <a:cubicBezTo>
                  <a:pt x="0" y="10658"/>
                  <a:pt x="10658" y="0"/>
                  <a:pt x="23813" y="0"/>
                </a:cubicBezTo>
                <a:lnTo>
                  <a:pt x="1627232" y="0"/>
                </a:lnTo>
                <a:cubicBezTo>
                  <a:pt x="1640386" y="0"/>
                  <a:pt x="1651044" y="10658"/>
                  <a:pt x="1651044" y="23812"/>
                </a:cubicBezTo>
                <a:lnTo>
                  <a:pt x="1651044" y="129016"/>
                </a:lnTo>
                <a:cubicBezTo>
                  <a:pt x="1651044" y="142170"/>
                  <a:pt x="1640386" y="152829"/>
                  <a:pt x="1627232" y="152829"/>
                </a:cubicBezTo>
                <a:lnTo>
                  <a:pt x="1582122" y="152829"/>
                </a:lnTo>
                <a:lnTo>
                  <a:pt x="1582122" y="1346997"/>
                </a:lnTo>
                <a:cubicBezTo>
                  <a:pt x="1582122" y="1360151"/>
                  <a:pt x="1571454" y="1370809"/>
                  <a:pt x="1558309" y="1370809"/>
                </a:cubicBezTo>
                <a:close/>
                <a:moveTo>
                  <a:pt x="116548" y="1182615"/>
                </a:moveTo>
                <a:lnTo>
                  <a:pt x="1534487" y="1182615"/>
                </a:lnTo>
                <a:lnTo>
                  <a:pt x="1534487" y="152829"/>
                </a:lnTo>
                <a:lnTo>
                  <a:pt x="116548" y="152829"/>
                </a:lnTo>
                <a:lnTo>
                  <a:pt x="116548" y="1182615"/>
                </a:lnTo>
                <a:close/>
                <a:moveTo>
                  <a:pt x="47625" y="105204"/>
                </a:moveTo>
                <a:lnTo>
                  <a:pt x="1603419" y="105204"/>
                </a:lnTo>
                <a:lnTo>
                  <a:pt x="1603419" y="47625"/>
                </a:lnTo>
                <a:lnTo>
                  <a:pt x="47625" y="47625"/>
                </a:lnTo>
                <a:lnTo>
                  <a:pt x="47625" y="105204"/>
                </a:lnTo>
                <a:close/>
                <a:moveTo>
                  <a:pt x="1403223" y="1034377"/>
                </a:moveTo>
                <a:lnTo>
                  <a:pt x="246012" y="1034377"/>
                </a:lnTo>
                <a:cubicBezTo>
                  <a:pt x="232858" y="1034377"/>
                  <a:pt x="222199" y="1023718"/>
                  <a:pt x="222199" y="1010564"/>
                </a:cubicBezTo>
                <a:lnTo>
                  <a:pt x="222199" y="731234"/>
                </a:lnTo>
                <a:cubicBezTo>
                  <a:pt x="222199" y="718080"/>
                  <a:pt x="232858" y="707422"/>
                  <a:pt x="246012" y="707422"/>
                </a:cubicBezTo>
                <a:lnTo>
                  <a:pt x="1403223" y="707422"/>
                </a:lnTo>
                <a:cubicBezTo>
                  <a:pt x="1416377" y="707422"/>
                  <a:pt x="1427036" y="718080"/>
                  <a:pt x="1427036" y="731234"/>
                </a:cubicBezTo>
                <a:lnTo>
                  <a:pt x="1427036" y="1010564"/>
                </a:lnTo>
                <a:cubicBezTo>
                  <a:pt x="1427036" y="1023718"/>
                  <a:pt x="1416377" y="1034377"/>
                  <a:pt x="1403223" y="1034377"/>
                </a:cubicBezTo>
                <a:close/>
                <a:moveTo>
                  <a:pt x="269824" y="986752"/>
                </a:moveTo>
                <a:lnTo>
                  <a:pt x="1379411" y="986752"/>
                </a:lnTo>
                <a:lnTo>
                  <a:pt x="1379411" y="755047"/>
                </a:lnTo>
                <a:lnTo>
                  <a:pt x="269824" y="755047"/>
                </a:lnTo>
                <a:lnTo>
                  <a:pt x="269824" y="986752"/>
                </a:lnTo>
                <a:close/>
                <a:moveTo>
                  <a:pt x="824617" y="944585"/>
                </a:moveTo>
                <a:cubicBezTo>
                  <a:pt x="783984" y="944585"/>
                  <a:pt x="750922" y="911523"/>
                  <a:pt x="750922" y="870899"/>
                </a:cubicBezTo>
                <a:cubicBezTo>
                  <a:pt x="750922" y="830266"/>
                  <a:pt x="783984" y="797204"/>
                  <a:pt x="824617" y="797204"/>
                </a:cubicBezTo>
                <a:cubicBezTo>
                  <a:pt x="865251" y="797204"/>
                  <a:pt x="898312" y="830266"/>
                  <a:pt x="898312" y="870899"/>
                </a:cubicBezTo>
                <a:cubicBezTo>
                  <a:pt x="898312" y="911533"/>
                  <a:pt x="865251" y="944585"/>
                  <a:pt x="824617" y="944585"/>
                </a:cubicBezTo>
                <a:close/>
                <a:moveTo>
                  <a:pt x="824617" y="844829"/>
                </a:moveTo>
                <a:cubicBezTo>
                  <a:pt x="810244" y="844829"/>
                  <a:pt x="798547" y="856526"/>
                  <a:pt x="798547" y="870899"/>
                </a:cubicBezTo>
                <a:cubicBezTo>
                  <a:pt x="798547" y="885273"/>
                  <a:pt x="810244" y="896960"/>
                  <a:pt x="824617" y="896960"/>
                </a:cubicBezTo>
                <a:cubicBezTo>
                  <a:pt x="838991" y="896960"/>
                  <a:pt x="850687" y="885263"/>
                  <a:pt x="850687" y="870899"/>
                </a:cubicBezTo>
                <a:cubicBezTo>
                  <a:pt x="850687" y="856526"/>
                  <a:pt x="838991" y="844829"/>
                  <a:pt x="824617" y="844829"/>
                </a:cubicBezTo>
                <a:close/>
                <a:moveTo>
                  <a:pt x="1403223" y="609914"/>
                </a:moveTo>
                <a:lnTo>
                  <a:pt x="246012" y="609914"/>
                </a:lnTo>
                <a:cubicBezTo>
                  <a:pt x="232858" y="609914"/>
                  <a:pt x="222199" y="599256"/>
                  <a:pt x="222199" y="586102"/>
                </a:cubicBezTo>
                <a:lnTo>
                  <a:pt x="222199" y="306772"/>
                </a:lnTo>
                <a:cubicBezTo>
                  <a:pt x="222199" y="293618"/>
                  <a:pt x="232858" y="282959"/>
                  <a:pt x="246012" y="282959"/>
                </a:cubicBezTo>
                <a:lnTo>
                  <a:pt x="1403223" y="282959"/>
                </a:lnTo>
                <a:cubicBezTo>
                  <a:pt x="1416377" y="282959"/>
                  <a:pt x="1427036" y="293618"/>
                  <a:pt x="1427036" y="306772"/>
                </a:cubicBezTo>
                <a:lnTo>
                  <a:pt x="1427036" y="586102"/>
                </a:lnTo>
                <a:cubicBezTo>
                  <a:pt x="1427036" y="599256"/>
                  <a:pt x="1416377" y="609914"/>
                  <a:pt x="1403223" y="609914"/>
                </a:cubicBezTo>
                <a:close/>
                <a:moveTo>
                  <a:pt x="269824" y="562289"/>
                </a:moveTo>
                <a:lnTo>
                  <a:pt x="1379411" y="562289"/>
                </a:lnTo>
                <a:lnTo>
                  <a:pt x="1379411" y="330584"/>
                </a:lnTo>
                <a:lnTo>
                  <a:pt x="269824" y="330584"/>
                </a:lnTo>
                <a:lnTo>
                  <a:pt x="269824" y="562289"/>
                </a:lnTo>
                <a:close/>
                <a:moveTo>
                  <a:pt x="824617" y="520132"/>
                </a:moveTo>
                <a:cubicBezTo>
                  <a:pt x="783984" y="520132"/>
                  <a:pt x="750922" y="487070"/>
                  <a:pt x="750922" y="446437"/>
                </a:cubicBezTo>
                <a:cubicBezTo>
                  <a:pt x="750922" y="405803"/>
                  <a:pt x="783984" y="372742"/>
                  <a:pt x="824617" y="372742"/>
                </a:cubicBezTo>
                <a:cubicBezTo>
                  <a:pt x="865251" y="372742"/>
                  <a:pt x="898312" y="405803"/>
                  <a:pt x="898312" y="446437"/>
                </a:cubicBezTo>
                <a:cubicBezTo>
                  <a:pt x="898312" y="487070"/>
                  <a:pt x="865251" y="520132"/>
                  <a:pt x="824617" y="520132"/>
                </a:cubicBezTo>
                <a:close/>
                <a:moveTo>
                  <a:pt x="824617" y="420367"/>
                </a:moveTo>
                <a:cubicBezTo>
                  <a:pt x="810244" y="420367"/>
                  <a:pt x="798547" y="432064"/>
                  <a:pt x="798547" y="446437"/>
                </a:cubicBezTo>
                <a:cubicBezTo>
                  <a:pt x="798547" y="460810"/>
                  <a:pt x="810244" y="472507"/>
                  <a:pt x="824617" y="472507"/>
                </a:cubicBezTo>
                <a:cubicBezTo>
                  <a:pt x="838991" y="472507"/>
                  <a:pt x="850687" y="460810"/>
                  <a:pt x="850687" y="446437"/>
                </a:cubicBezTo>
                <a:cubicBezTo>
                  <a:pt x="850687" y="432064"/>
                  <a:pt x="838991" y="420367"/>
                  <a:pt x="824617" y="420367"/>
                </a:cubicBezTo>
                <a:close/>
              </a:path>
            </a:pathLst>
          </a:custGeom>
          <a:solidFill>
            <a:schemeClr val="bg1"/>
          </a:solidFill>
          <a:ln w="9525" cap="flat">
            <a:noFill/>
            <a:prstDash val="solid"/>
            <a:miter/>
          </a:ln>
        </p:spPr>
        <p:txBody>
          <a:bodyPr rtlCol="0" anchor="ctr"/>
          <a:lstStyle/>
          <a:p>
            <a:endParaRPr lang="zh-TW" altLang="en-US"/>
          </a:p>
        </p:txBody>
      </p:sp>
      <p:sp>
        <p:nvSpPr>
          <p:cNvPr id="43" name="矩形 42">
            <a:extLst>
              <a:ext uri="{FF2B5EF4-FFF2-40B4-BE49-F238E27FC236}">
                <a16:creationId xmlns:a16="http://schemas.microsoft.com/office/drawing/2014/main" id="{E3E305A7-7C04-45AC-8DB3-226707C9BE34}"/>
              </a:ext>
            </a:extLst>
          </p:cNvPr>
          <p:cNvSpPr/>
          <p:nvPr/>
        </p:nvSpPr>
        <p:spPr>
          <a:xfrm rot="10800000">
            <a:off x="5339645" y="3117145"/>
            <a:ext cx="3081867" cy="145626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4" name="文字方塊 43">
            <a:extLst>
              <a:ext uri="{FF2B5EF4-FFF2-40B4-BE49-F238E27FC236}">
                <a16:creationId xmlns:a16="http://schemas.microsoft.com/office/drawing/2014/main" id="{2B9727C2-705A-4C29-B19E-FB7BDD0FBC69}"/>
              </a:ext>
            </a:extLst>
          </p:cNvPr>
          <p:cNvSpPr txBox="1"/>
          <p:nvPr/>
        </p:nvSpPr>
        <p:spPr>
          <a:xfrm>
            <a:off x="6434668" y="3260503"/>
            <a:ext cx="1975555" cy="1169551"/>
          </a:xfrm>
          <a:prstGeom prst="rect">
            <a:avLst/>
          </a:prstGeom>
          <a:noFill/>
        </p:spPr>
        <p:txBody>
          <a:bodyPr wrap="square" rtlCol="0">
            <a:spAutoFit/>
          </a:bodyPr>
          <a:lstStyle/>
          <a:p>
            <a:r>
              <a:rPr lang="en-US" altLang="zh-TW" sz="1400" dirty="0"/>
              <a:t>The quick brown fox jumps over the lazy dog. The quick brown fox jumps over the lazy dog. </a:t>
            </a:r>
          </a:p>
        </p:txBody>
      </p:sp>
      <p:sp>
        <p:nvSpPr>
          <p:cNvPr id="46" name="矩形 45">
            <a:extLst>
              <a:ext uri="{FF2B5EF4-FFF2-40B4-BE49-F238E27FC236}">
                <a16:creationId xmlns:a16="http://schemas.microsoft.com/office/drawing/2014/main" id="{E3582142-F269-49EC-911D-FEF731CBBF07}"/>
              </a:ext>
            </a:extLst>
          </p:cNvPr>
          <p:cNvSpPr/>
          <p:nvPr/>
        </p:nvSpPr>
        <p:spPr>
          <a:xfrm>
            <a:off x="5339645" y="4872568"/>
            <a:ext cx="3081867" cy="1456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文字方塊 46">
            <a:extLst>
              <a:ext uri="{FF2B5EF4-FFF2-40B4-BE49-F238E27FC236}">
                <a16:creationId xmlns:a16="http://schemas.microsoft.com/office/drawing/2014/main" id="{8464A8E3-DE05-43C1-825A-DBC3BD811D4A}"/>
              </a:ext>
            </a:extLst>
          </p:cNvPr>
          <p:cNvSpPr txBox="1"/>
          <p:nvPr/>
        </p:nvSpPr>
        <p:spPr>
          <a:xfrm>
            <a:off x="6434668" y="5015926"/>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9" name="矩形 48">
            <a:extLst>
              <a:ext uri="{FF2B5EF4-FFF2-40B4-BE49-F238E27FC236}">
                <a16:creationId xmlns:a16="http://schemas.microsoft.com/office/drawing/2014/main" id="{DFBDB38E-DD1A-42C9-AD62-807C8F5355D4}"/>
              </a:ext>
            </a:extLst>
          </p:cNvPr>
          <p:cNvSpPr/>
          <p:nvPr/>
        </p:nvSpPr>
        <p:spPr>
          <a:xfrm>
            <a:off x="8704086" y="1361722"/>
            <a:ext cx="3081867" cy="145626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文字方塊 49">
            <a:extLst>
              <a:ext uri="{FF2B5EF4-FFF2-40B4-BE49-F238E27FC236}">
                <a16:creationId xmlns:a16="http://schemas.microsoft.com/office/drawing/2014/main" id="{27EA178F-30B0-4167-A663-E236E3CE4AE7}"/>
              </a:ext>
            </a:extLst>
          </p:cNvPr>
          <p:cNvSpPr txBox="1"/>
          <p:nvPr/>
        </p:nvSpPr>
        <p:spPr>
          <a:xfrm>
            <a:off x="9799109" y="1505080"/>
            <a:ext cx="1975555" cy="1169551"/>
          </a:xfrm>
          <a:prstGeom prst="rect">
            <a:avLst/>
          </a:prstGeom>
          <a:noFill/>
        </p:spPr>
        <p:txBody>
          <a:bodyPr wrap="square" rtlCol="0">
            <a:spAutoFit/>
          </a:bodyPr>
          <a:lstStyle/>
          <a:p>
            <a:r>
              <a:rPr lang="en-US" altLang="zh-TW" sz="1400" dirty="0"/>
              <a:t>The quick brown fox jumps over the lazy dog. The quick brown fox jumps over the lazy dog. </a:t>
            </a:r>
          </a:p>
        </p:txBody>
      </p:sp>
      <p:sp>
        <p:nvSpPr>
          <p:cNvPr id="52" name="矩形 51">
            <a:extLst>
              <a:ext uri="{FF2B5EF4-FFF2-40B4-BE49-F238E27FC236}">
                <a16:creationId xmlns:a16="http://schemas.microsoft.com/office/drawing/2014/main" id="{AECB0781-C22B-4BBD-9310-2E7B90EE56F0}"/>
              </a:ext>
            </a:extLst>
          </p:cNvPr>
          <p:cNvSpPr/>
          <p:nvPr/>
        </p:nvSpPr>
        <p:spPr>
          <a:xfrm rot="10800000">
            <a:off x="8704086" y="3117145"/>
            <a:ext cx="3081867" cy="1456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文字方塊 52">
            <a:extLst>
              <a:ext uri="{FF2B5EF4-FFF2-40B4-BE49-F238E27FC236}">
                <a16:creationId xmlns:a16="http://schemas.microsoft.com/office/drawing/2014/main" id="{8D902A09-087E-46CE-8612-F6F788426C12}"/>
              </a:ext>
            </a:extLst>
          </p:cNvPr>
          <p:cNvSpPr txBox="1"/>
          <p:nvPr/>
        </p:nvSpPr>
        <p:spPr>
          <a:xfrm>
            <a:off x="9799109" y="3260503"/>
            <a:ext cx="1975555"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55" name="矩形 54">
            <a:extLst>
              <a:ext uri="{FF2B5EF4-FFF2-40B4-BE49-F238E27FC236}">
                <a16:creationId xmlns:a16="http://schemas.microsoft.com/office/drawing/2014/main" id="{C55DB455-8E4E-44A9-BAF4-59B67262F8F1}"/>
              </a:ext>
            </a:extLst>
          </p:cNvPr>
          <p:cNvSpPr/>
          <p:nvPr/>
        </p:nvSpPr>
        <p:spPr>
          <a:xfrm>
            <a:off x="8704086" y="4872568"/>
            <a:ext cx="3081867" cy="1456267"/>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a:extLst>
              <a:ext uri="{FF2B5EF4-FFF2-40B4-BE49-F238E27FC236}">
                <a16:creationId xmlns:a16="http://schemas.microsoft.com/office/drawing/2014/main" id="{46BC79E8-DCBC-43CD-8D66-A3A4C0263A98}"/>
              </a:ext>
            </a:extLst>
          </p:cNvPr>
          <p:cNvSpPr txBox="1"/>
          <p:nvPr/>
        </p:nvSpPr>
        <p:spPr>
          <a:xfrm>
            <a:off x="9799109" y="5015926"/>
            <a:ext cx="1975555" cy="1169551"/>
          </a:xfrm>
          <a:prstGeom prst="rect">
            <a:avLst/>
          </a:prstGeom>
          <a:noFill/>
        </p:spPr>
        <p:txBody>
          <a:bodyPr wrap="square" rtlCol="0">
            <a:spAutoFit/>
          </a:bodyPr>
          <a:lstStyle/>
          <a:p>
            <a:r>
              <a:rPr lang="en-US" altLang="zh-TW" sz="1400" dirty="0"/>
              <a:t>The quick brown fox jumps over the lazy dog. The quick brown fox jumps over the lazy dog. </a:t>
            </a:r>
          </a:p>
        </p:txBody>
      </p:sp>
      <p:grpSp>
        <p:nvGrpSpPr>
          <p:cNvPr id="58" name="群組 57">
            <a:extLst>
              <a:ext uri="{FF2B5EF4-FFF2-40B4-BE49-F238E27FC236}">
                <a16:creationId xmlns:a16="http://schemas.microsoft.com/office/drawing/2014/main" id="{871B2EC1-92AE-4EDF-A006-2B1C065296AE}"/>
              </a:ext>
            </a:extLst>
          </p:cNvPr>
          <p:cNvGrpSpPr/>
          <p:nvPr/>
        </p:nvGrpSpPr>
        <p:grpSpPr>
          <a:xfrm>
            <a:off x="5565171" y="3517901"/>
            <a:ext cx="655610" cy="654756"/>
            <a:chOff x="9986448" y="3705224"/>
            <a:chExt cx="1682270" cy="1680080"/>
          </a:xfrm>
          <a:solidFill>
            <a:schemeClr val="accent1"/>
          </a:solidFill>
        </p:grpSpPr>
        <p:sp>
          <p:nvSpPr>
            <p:cNvPr id="59" name="手繪多邊形: 圖案 58">
              <a:extLst>
                <a:ext uri="{FF2B5EF4-FFF2-40B4-BE49-F238E27FC236}">
                  <a16:creationId xmlns:a16="http://schemas.microsoft.com/office/drawing/2014/main" id="{9E09673A-03BC-4327-BE90-023EA3438F6D}"/>
                </a:ext>
              </a:extLst>
            </p:cNvPr>
            <p:cNvSpPr/>
            <p:nvPr/>
          </p:nvSpPr>
          <p:spPr>
            <a:xfrm>
              <a:off x="9986448" y="4281314"/>
              <a:ext cx="1682270" cy="1103990"/>
            </a:xfrm>
            <a:custGeom>
              <a:avLst/>
              <a:gdLst>
                <a:gd name="connsiteX0" fmla="*/ 1649413 w 1682270"/>
                <a:gd name="connsiteY0" fmla="*/ 102405 h 1103989"/>
                <a:gd name="connsiteX1" fmla="*/ 1379987 w 1682270"/>
                <a:gd name="connsiteY1" fmla="*/ 102405 h 1103989"/>
                <a:gd name="connsiteX2" fmla="*/ 1379987 w 1682270"/>
                <a:gd name="connsiteY2" fmla="*/ 32857 h 1103989"/>
                <a:gd name="connsiteX3" fmla="*/ 1347130 w 1682270"/>
                <a:gd name="connsiteY3" fmla="*/ 0 h 1103989"/>
                <a:gd name="connsiteX4" fmla="*/ 637423 w 1682270"/>
                <a:gd name="connsiteY4" fmla="*/ 0 h 1103989"/>
                <a:gd name="connsiteX5" fmla="*/ 604566 w 1682270"/>
                <a:gd name="connsiteY5" fmla="*/ 32857 h 1103989"/>
                <a:gd name="connsiteX6" fmla="*/ 637423 w 1682270"/>
                <a:gd name="connsiteY6" fmla="*/ 65714 h 1103989"/>
                <a:gd name="connsiteX7" fmla="*/ 1314274 w 1682270"/>
                <a:gd name="connsiteY7" fmla="*/ 65714 h 1103989"/>
                <a:gd name="connsiteX8" fmla="*/ 1314274 w 1682270"/>
                <a:gd name="connsiteY8" fmla="*/ 317614 h 1103989"/>
                <a:gd name="connsiteX9" fmla="*/ 1005360 w 1682270"/>
                <a:gd name="connsiteY9" fmla="*/ 856466 h 1103989"/>
                <a:gd name="connsiteX10" fmla="*/ 374627 w 1682270"/>
                <a:gd name="connsiteY10" fmla="*/ 856466 h 1103989"/>
                <a:gd name="connsiteX11" fmla="*/ 65714 w 1682270"/>
                <a:gd name="connsiteY11" fmla="*/ 317617 h 1103989"/>
                <a:gd name="connsiteX12" fmla="*/ 65714 w 1682270"/>
                <a:gd name="connsiteY12" fmla="*/ 65717 h 1103989"/>
                <a:gd name="connsiteX13" fmla="*/ 285854 w 1682270"/>
                <a:gd name="connsiteY13" fmla="*/ 65717 h 1103989"/>
                <a:gd name="connsiteX14" fmla="*/ 318711 w 1682270"/>
                <a:gd name="connsiteY14" fmla="*/ 32860 h 1103989"/>
                <a:gd name="connsiteX15" fmla="*/ 285854 w 1682270"/>
                <a:gd name="connsiteY15" fmla="*/ 3 h 1103989"/>
                <a:gd name="connsiteX16" fmla="*/ 32857 w 1682270"/>
                <a:gd name="connsiteY16" fmla="*/ 3 h 1103989"/>
                <a:gd name="connsiteX17" fmla="*/ 0 w 1682270"/>
                <a:gd name="connsiteY17" fmla="*/ 32860 h 1103989"/>
                <a:gd name="connsiteX18" fmla="*/ 0 w 1682270"/>
                <a:gd name="connsiteY18" fmla="*/ 317617 h 1103989"/>
                <a:gd name="connsiteX19" fmla="*/ 96540 w 1682270"/>
                <a:gd name="connsiteY19" fmla="*/ 669787 h 1103989"/>
                <a:gd name="connsiteX20" fmla="*/ 259116 w 1682270"/>
                <a:gd name="connsiteY20" fmla="*/ 856469 h 1103989"/>
                <a:gd name="connsiteX21" fmla="*/ 32857 w 1682270"/>
                <a:gd name="connsiteY21" fmla="*/ 856469 h 1103989"/>
                <a:gd name="connsiteX22" fmla="*/ 0 w 1682270"/>
                <a:gd name="connsiteY22" fmla="*/ 889326 h 1103989"/>
                <a:gd name="connsiteX23" fmla="*/ 216855 w 1682270"/>
                <a:gd name="connsiteY23" fmla="*/ 1106181 h 1103989"/>
                <a:gd name="connsiteX24" fmla="*/ 1241988 w 1682270"/>
                <a:gd name="connsiteY24" fmla="*/ 1106181 h 1103989"/>
                <a:gd name="connsiteX25" fmla="*/ 1458844 w 1682270"/>
                <a:gd name="connsiteY25" fmla="*/ 889326 h 1103989"/>
                <a:gd name="connsiteX26" fmla="*/ 1425987 w 1682270"/>
                <a:gd name="connsiteY26" fmla="*/ 856469 h 1103989"/>
                <a:gd name="connsiteX27" fmla="*/ 1120872 w 1682270"/>
                <a:gd name="connsiteY27" fmla="*/ 856469 h 1103989"/>
                <a:gd name="connsiteX28" fmla="*/ 1273005 w 1682270"/>
                <a:gd name="connsiteY28" fmla="*/ 686708 h 1103989"/>
                <a:gd name="connsiteX29" fmla="*/ 1365750 w 1682270"/>
                <a:gd name="connsiteY29" fmla="*/ 686708 h 1103989"/>
                <a:gd name="connsiteX30" fmla="*/ 1682270 w 1682270"/>
                <a:gd name="connsiteY30" fmla="*/ 370188 h 1103989"/>
                <a:gd name="connsiteX31" fmla="*/ 1682270 w 1682270"/>
                <a:gd name="connsiteY31" fmla="*/ 135262 h 1103989"/>
                <a:gd name="connsiteX32" fmla="*/ 1649413 w 1682270"/>
                <a:gd name="connsiteY32" fmla="*/ 102405 h 1103989"/>
                <a:gd name="connsiteX33" fmla="*/ 1389532 w 1682270"/>
                <a:gd name="connsiteY33" fmla="*/ 922183 h 1103989"/>
                <a:gd name="connsiteX34" fmla="*/ 1241988 w 1682270"/>
                <a:gd name="connsiteY34" fmla="*/ 1040468 h 1103989"/>
                <a:gd name="connsiteX35" fmla="*/ 216855 w 1682270"/>
                <a:gd name="connsiteY35" fmla="*/ 1040468 h 1103989"/>
                <a:gd name="connsiteX36" fmla="*/ 69311 w 1682270"/>
                <a:gd name="connsiteY36" fmla="*/ 922183 h 1103989"/>
                <a:gd name="connsiteX37" fmla="*/ 365825 w 1682270"/>
                <a:gd name="connsiteY37" fmla="*/ 922183 h 1103989"/>
                <a:gd name="connsiteX38" fmla="*/ 1014162 w 1682270"/>
                <a:gd name="connsiteY38" fmla="*/ 922183 h 1103989"/>
                <a:gd name="connsiteX39" fmla="*/ 1389532 w 1682270"/>
                <a:gd name="connsiteY39" fmla="*/ 922183 h 1103989"/>
                <a:gd name="connsiteX40" fmla="*/ 1379987 w 1682270"/>
                <a:gd name="connsiteY40" fmla="*/ 317617 h 1103989"/>
                <a:gd name="connsiteX41" fmla="*/ 1379987 w 1682270"/>
                <a:gd name="connsiteY41" fmla="*/ 299546 h 1103989"/>
                <a:gd name="connsiteX42" fmla="*/ 1485129 w 1682270"/>
                <a:gd name="connsiteY42" fmla="*/ 299546 h 1103989"/>
                <a:gd name="connsiteX43" fmla="*/ 1485129 w 1682270"/>
                <a:gd name="connsiteY43" fmla="*/ 370188 h 1103989"/>
                <a:gd name="connsiteX44" fmla="*/ 1365750 w 1682270"/>
                <a:gd name="connsiteY44" fmla="*/ 489567 h 1103989"/>
                <a:gd name="connsiteX45" fmla="*/ 1358289 w 1682270"/>
                <a:gd name="connsiteY45" fmla="*/ 489567 h 1103989"/>
                <a:gd name="connsiteX46" fmla="*/ 1379987 w 1682270"/>
                <a:gd name="connsiteY46" fmla="*/ 317617 h 1103989"/>
                <a:gd name="connsiteX47" fmla="*/ 1616556 w 1682270"/>
                <a:gd name="connsiteY47" fmla="*/ 370188 h 1103989"/>
                <a:gd name="connsiteX48" fmla="*/ 1365750 w 1682270"/>
                <a:gd name="connsiteY48" fmla="*/ 620994 h 1103989"/>
                <a:gd name="connsiteX49" fmla="*/ 1309828 w 1682270"/>
                <a:gd name="connsiteY49" fmla="*/ 620994 h 1103989"/>
                <a:gd name="connsiteX50" fmla="*/ 1337878 w 1682270"/>
                <a:gd name="connsiteY50" fmla="*/ 555281 h 1103989"/>
                <a:gd name="connsiteX51" fmla="*/ 1365750 w 1682270"/>
                <a:gd name="connsiteY51" fmla="*/ 555281 h 1103989"/>
                <a:gd name="connsiteX52" fmla="*/ 1550843 w 1682270"/>
                <a:gd name="connsiteY52" fmla="*/ 370188 h 1103989"/>
                <a:gd name="connsiteX53" fmla="*/ 1550843 w 1682270"/>
                <a:gd name="connsiteY53" fmla="*/ 266689 h 1103989"/>
                <a:gd name="connsiteX54" fmla="*/ 1517986 w 1682270"/>
                <a:gd name="connsiteY54" fmla="*/ 233832 h 1103989"/>
                <a:gd name="connsiteX55" fmla="*/ 1379987 w 1682270"/>
                <a:gd name="connsiteY55" fmla="*/ 233832 h 1103989"/>
                <a:gd name="connsiteX56" fmla="*/ 1379987 w 1682270"/>
                <a:gd name="connsiteY56" fmla="*/ 168119 h 1103989"/>
                <a:gd name="connsiteX57" fmla="*/ 1616556 w 1682270"/>
                <a:gd name="connsiteY57" fmla="*/ 168119 h 1103989"/>
                <a:gd name="connsiteX58" fmla="*/ 1616556 w 1682270"/>
                <a:gd name="connsiteY58" fmla="*/ 370188 h 110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82270" h="1103989">
                  <a:moveTo>
                    <a:pt x="1649413" y="102405"/>
                  </a:moveTo>
                  <a:lnTo>
                    <a:pt x="1379987" y="102405"/>
                  </a:lnTo>
                  <a:lnTo>
                    <a:pt x="1379987" y="32857"/>
                  </a:lnTo>
                  <a:cubicBezTo>
                    <a:pt x="1379987" y="14710"/>
                    <a:pt x="1365274" y="0"/>
                    <a:pt x="1347130" y="0"/>
                  </a:cubicBezTo>
                  <a:lnTo>
                    <a:pt x="637423" y="0"/>
                  </a:lnTo>
                  <a:cubicBezTo>
                    <a:pt x="619279" y="0"/>
                    <a:pt x="604566" y="14710"/>
                    <a:pt x="604566" y="32857"/>
                  </a:cubicBezTo>
                  <a:cubicBezTo>
                    <a:pt x="604566" y="51004"/>
                    <a:pt x="619279" y="65714"/>
                    <a:pt x="637423" y="65714"/>
                  </a:cubicBezTo>
                  <a:lnTo>
                    <a:pt x="1314274" y="65714"/>
                  </a:lnTo>
                  <a:lnTo>
                    <a:pt x="1314274" y="317614"/>
                  </a:lnTo>
                  <a:cubicBezTo>
                    <a:pt x="1314274" y="538898"/>
                    <a:pt x="1196130" y="744562"/>
                    <a:pt x="1005360" y="856466"/>
                  </a:cubicBezTo>
                  <a:lnTo>
                    <a:pt x="374627" y="856466"/>
                  </a:lnTo>
                  <a:cubicBezTo>
                    <a:pt x="183857" y="744565"/>
                    <a:pt x="65714" y="538898"/>
                    <a:pt x="65714" y="317617"/>
                  </a:cubicBezTo>
                  <a:lnTo>
                    <a:pt x="65714" y="65717"/>
                  </a:lnTo>
                  <a:lnTo>
                    <a:pt x="285854" y="65717"/>
                  </a:lnTo>
                  <a:cubicBezTo>
                    <a:pt x="303998" y="65717"/>
                    <a:pt x="318711" y="51007"/>
                    <a:pt x="318711" y="32860"/>
                  </a:cubicBezTo>
                  <a:cubicBezTo>
                    <a:pt x="318711" y="14713"/>
                    <a:pt x="303998" y="3"/>
                    <a:pt x="285854" y="3"/>
                  </a:cubicBezTo>
                  <a:lnTo>
                    <a:pt x="32857" y="3"/>
                  </a:lnTo>
                  <a:cubicBezTo>
                    <a:pt x="14713" y="3"/>
                    <a:pt x="0" y="14713"/>
                    <a:pt x="0" y="32860"/>
                  </a:cubicBezTo>
                  <a:lnTo>
                    <a:pt x="0" y="317617"/>
                  </a:lnTo>
                  <a:cubicBezTo>
                    <a:pt x="0" y="441816"/>
                    <a:pt x="33383" y="563597"/>
                    <a:pt x="96540" y="669787"/>
                  </a:cubicBezTo>
                  <a:cubicBezTo>
                    <a:pt x="139132" y="741405"/>
                    <a:pt x="194397" y="804648"/>
                    <a:pt x="259116" y="856469"/>
                  </a:cubicBezTo>
                  <a:lnTo>
                    <a:pt x="32857" y="856469"/>
                  </a:lnTo>
                  <a:cubicBezTo>
                    <a:pt x="14713" y="856469"/>
                    <a:pt x="0" y="871179"/>
                    <a:pt x="0" y="889326"/>
                  </a:cubicBezTo>
                  <a:cubicBezTo>
                    <a:pt x="0" y="1008902"/>
                    <a:pt x="97279" y="1106181"/>
                    <a:pt x="216855" y="1106181"/>
                  </a:cubicBezTo>
                  <a:lnTo>
                    <a:pt x="1241988" y="1106181"/>
                  </a:lnTo>
                  <a:cubicBezTo>
                    <a:pt x="1361564" y="1106181"/>
                    <a:pt x="1458844" y="1008902"/>
                    <a:pt x="1458844" y="889326"/>
                  </a:cubicBezTo>
                  <a:cubicBezTo>
                    <a:pt x="1458844" y="871179"/>
                    <a:pt x="1444130" y="856469"/>
                    <a:pt x="1425987" y="856469"/>
                  </a:cubicBezTo>
                  <a:lnTo>
                    <a:pt x="1120872" y="856469"/>
                  </a:lnTo>
                  <a:cubicBezTo>
                    <a:pt x="1180438" y="808774"/>
                    <a:pt x="1231967" y="751383"/>
                    <a:pt x="1273005" y="686708"/>
                  </a:cubicBezTo>
                  <a:lnTo>
                    <a:pt x="1365750" y="686708"/>
                  </a:lnTo>
                  <a:cubicBezTo>
                    <a:pt x="1540279" y="686708"/>
                    <a:pt x="1682270" y="544717"/>
                    <a:pt x="1682270" y="370188"/>
                  </a:cubicBezTo>
                  <a:lnTo>
                    <a:pt x="1682270" y="135262"/>
                  </a:lnTo>
                  <a:cubicBezTo>
                    <a:pt x="1682270" y="117115"/>
                    <a:pt x="1667560" y="102405"/>
                    <a:pt x="1649413" y="102405"/>
                  </a:cubicBezTo>
                  <a:close/>
                  <a:moveTo>
                    <a:pt x="1389532" y="922183"/>
                  </a:moveTo>
                  <a:cubicBezTo>
                    <a:pt x="1374490" y="989776"/>
                    <a:pt x="1314047" y="1040468"/>
                    <a:pt x="1241988" y="1040468"/>
                  </a:cubicBezTo>
                  <a:lnTo>
                    <a:pt x="216855" y="1040468"/>
                  </a:lnTo>
                  <a:cubicBezTo>
                    <a:pt x="144797" y="1040468"/>
                    <a:pt x="84357" y="989776"/>
                    <a:pt x="69311" y="922183"/>
                  </a:cubicBezTo>
                  <a:lnTo>
                    <a:pt x="365825" y="922183"/>
                  </a:lnTo>
                  <a:lnTo>
                    <a:pt x="1014162" y="922183"/>
                  </a:lnTo>
                  <a:lnTo>
                    <a:pt x="1389532" y="922183"/>
                  </a:lnTo>
                  <a:close/>
                  <a:moveTo>
                    <a:pt x="1379987" y="317617"/>
                  </a:moveTo>
                  <a:lnTo>
                    <a:pt x="1379987" y="299546"/>
                  </a:lnTo>
                  <a:lnTo>
                    <a:pt x="1485129" y="299546"/>
                  </a:lnTo>
                  <a:lnTo>
                    <a:pt x="1485129" y="370188"/>
                  </a:lnTo>
                  <a:cubicBezTo>
                    <a:pt x="1485129" y="436014"/>
                    <a:pt x="1431576" y="489567"/>
                    <a:pt x="1365750" y="489567"/>
                  </a:cubicBezTo>
                  <a:lnTo>
                    <a:pt x="1358289" y="489567"/>
                  </a:lnTo>
                  <a:cubicBezTo>
                    <a:pt x="1372630" y="433691"/>
                    <a:pt x="1379987" y="375922"/>
                    <a:pt x="1379987" y="317617"/>
                  </a:cubicBezTo>
                  <a:close/>
                  <a:moveTo>
                    <a:pt x="1616556" y="370188"/>
                  </a:moveTo>
                  <a:cubicBezTo>
                    <a:pt x="1616556" y="508483"/>
                    <a:pt x="1504045" y="620994"/>
                    <a:pt x="1365750" y="620994"/>
                  </a:cubicBezTo>
                  <a:lnTo>
                    <a:pt x="1309828" y="620994"/>
                  </a:lnTo>
                  <a:cubicBezTo>
                    <a:pt x="1320319" y="599568"/>
                    <a:pt x="1329690" y="577633"/>
                    <a:pt x="1337878" y="555281"/>
                  </a:cubicBezTo>
                  <a:lnTo>
                    <a:pt x="1365750" y="555281"/>
                  </a:lnTo>
                  <a:cubicBezTo>
                    <a:pt x="1467814" y="555281"/>
                    <a:pt x="1550843" y="472248"/>
                    <a:pt x="1550843" y="370188"/>
                  </a:cubicBezTo>
                  <a:lnTo>
                    <a:pt x="1550843" y="266689"/>
                  </a:lnTo>
                  <a:cubicBezTo>
                    <a:pt x="1550843" y="248542"/>
                    <a:pt x="1536129" y="233832"/>
                    <a:pt x="1517986" y="233832"/>
                  </a:cubicBezTo>
                  <a:lnTo>
                    <a:pt x="1379987" y="233832"/>
                  </a:lnTo>
                  <a:lnTo>
                    <a:pt x="1379987" y="168119"/>
                  </a:lnTo>
                  <a:lnTo>
                    <a:pt x="1616556" y="168119"/>
                  </a:lnTo>
                  <a:lnTo>
                    <a:pt x="1616556" y="370188"/>
                  </a:lnTo>
                  <a:close/>
                </a:path>
              </a:pathLst>
            </a:custGeom>
            <a:grpFill/>
            <a:ln w="3274" cap="flat">
              <a:noFill/>
              <a:prstDash val="solid"/>
              <a:miter/>
            </a:ln>
          </p:spPr>
          <p:txBody>
            <a:bodyPr rtlCol="0" anchor="ctr"/>
            <a:lstStyle/>
            <a:p>
              <a:endParaRPr lang="zh-TW" altLang="en-US"/>
            </a:p>
          </p:txBody>
        </p:sp>
        <p:sp>
          <p:nvSpPr>
            <p:cNvPr id="60" name="手繪多邊形: 圖案 59">
              <a:extLst>
                <a:ext uri="{FF2B5EF4-FFF2-40B4-BE49-F238E27FC236}">
                  <a16:creationId xmlns:a16="http://schemas.microsoft.com/office/drawing/2014/main" id="{744CE5B1-F0E5-4CDC-82E6-A7ED748997E1}"/>
                </a:ext>
              </a:extLst>
            </p:cNvPr>
            <p:cNvSpPr/>
            <p:nvPr/>
          </p:nvSpPr>
          <p:spPr>
            <a:xfrm>
              <a:off x="10606079" y="3705224"/>
              <a:ext cx="137999" cy="436996"/>
            </a:xfrm>
            <a:custGeom>
              <a:avLst/>
              <a:gdLst>
                <a:gd name="connsiteX0" fmla="*/ 101738 w 137998"/>
                <a:gd name="connsiteY0" fmla="*/ 181841 h 436995"/>
                <a:gd name="connsiteX1" fmla="*/ 84642 w 137998"/>
                <a:gd name="connsiteY1" fmla="*/ 160375 h 436995"/>
                <a:gd name="connsiteX2" fmla="*/ 84553 w 137998"/>
                <a:gd name="connsiteY2" fmla="*/ 53285 h 436995"/>
                <a:gd name="connsiteX3" fmla="*/ 79244 w 137998"/>
                <a:gd name="connsiteY3" fmla="*/ 7124 h 436995"/>
                <a:gd name="connsiteX4" fmla="*/ 33080 w 137998"/>
                <a:gd name="connsiteY4" fmla="*/ 12434 h 436995"/>
                <a:gd name="connsiteX5" fmla="*/ 33241 w 137998"/>
                <a:gd name="connsiteY5" fmla="*/ 201318 h 436995"/>
                <a:gd name="connsiteX6" fmla="*/ 50336 w 137998"/>
                <a:gd name="connsiteY6" fmla="*/ 222784 h 436995"/>
                <a:gd name="connsiteX7" fmla="*/ 50455 w 137998"/>
                <a:gd name="connsiteY7" fmla="*/ 362734 h 436995"/>
                <a:gd name="connsiteX8" fmla="*/ 32935 w 137998"/>
                <a:gd name="connsiteY8" fmla="*/ 384807 h 436995"/>
                <a:gd name="connsiteX9" fmla="*/ 38245 w 137998"/>
                <a:gd name="connsiteY9" fmla="*/ 430968 h 436995"/>
                <a:gd name="connsiteX10" fmla="*/ 58649 w 137998"/>
                <a:gd name="connsiteY10" fmla="*/ 438091 h 436995"/>
                <a:gd name="connsiteX11" fmla="*/ 84409 w 137998"/>
                <a:gd name="connsiteY11" fmla="*/ 425658 h 436995"/>
                <a:gd name="connsiteX12" fmla="*/ 101928 w 137998"/>
                <a:gd name="connsiteY12" fmla="*/ 403585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2" y="160375"/>
                  </a:lnTo>
                  <a:cubicBezTo>
                    <a:pt x="59546" y="128872"/>
                    <a:pt x="59510" y="84834"/>
                    <a:pt x="84553" y="53285"/>
                  </a:cubicBezTo>
                  <a:cubicBezTo>
                    <a:pt x="95836" y="39071"/>
                    <a:pt x="93458" y="18404"/>
                    <a:pt x="79244" y="7124"/>
                  </a:cubicBezTo>
                  <a:cubicBezTo>
                    <a:pt x="65027" y="-4162"/>
                    <a:pt x="44363" y="-1780"/>
                    <a:pt x="33080" y="12434"/>
                  </a:cubicBezTo>
                  <a:cubicBezTo>
                    <a:pt x="-11086" y="68080"/>
                    <a:pt x="-11021" y="145751"/>
                    <a:pt x="33241" y="201318"/>
                  </a:cubicBezTo>
                  <a:lnTo>
                    <a:pt x="50336" y="222784"/>
                  </a:lnTo>
                  <a:cubicBezTo>
                    <a:pt x="83131" y="263953"/>
                    <a:pt x="83180" y="321502"/>
                    <a:pt x="50455" y="362734"/>
                  </a:cubicBezTo>
                  <a:lnTo>
                    <a:pt x="32935" y="384807"/>
                  </a:lnTo>
                  <a:cubicBezTo>
                    <a:pt x="21652" y="399021"/>
                    <a:pt x="24031" y="419688"/>
                    <a:pt x="38245" y="430968"/>
                  </a:cubicBezTo>
                  <a:cubicBezTo>
                    <a:pt x="44287" y="435762"/>
                    <a:pt x="51493" y="438091"/>
                    <a:pt x="58649" y="438091"/>
                  </a:cubicBezTo>
                  <a:cubicBezTo>
                    <a:pt x="68329" y="438091"/>
                    <a:pt x="77920" y="433833"/>
                    <a:pt x="84409" y="425658"/>
                  </a:cubicBezTo>
                  <a:lnTo>
                    <a:pt x="101928" y="403585"/>
                  </a:lnTo>
                  <a:cubicBezTo>
                    <a:pt x="153776" y="338259"/>
                    <a:pt x="153701" y="247075"/>
                    <a:pt x="101738" y="181841"/>
                  </a:cubicBezTo>
                  <a:close/>
                </a:path>
              </a:pathLst>
            </a:custGeom>
            <a:grpFill/>
            <a:ln w="3274" cap="flat">
              <a:noFill/>
              <a:prstDash val="solid"/>
              <a:miter/>
            </a:ln>
          </p:spPr>
          <p:txBody>
            <a:bodyPr rtlCol="0" anchor="ctr"/>
            <a:lstStyle/>
            <a:p>
              <a:endParaRPr lang="zh-TW" altLang="en-US"/>
            </a:p>
          </p:txBody>
        </p:sp>
        <p:sp>
          <p:nvSpPr>
            <p:cNvPr id="61" name="手繪多邊形: 圖案 60">
              <a:extLst>
                <a:ext uri="{FF2B5EF4-FFF2-40B4-BE49-F238E27FC236}">
                  <a16:creationId xmlns:a16="http://schemas.microsoft.com/office/drawing/2014/main" id="{24D9FCB0-F8A4-41F7-B609-A683999BB023}"/>
                </a:ext>
              </a:extLst>
            </p:cNvPr>
            <p:cNvSpPr/>
            <p:nvPr/>
          </p:nvSpPr>
          <p:spPr>
            <a:xfrm>
              <a:off x="10788201" y="3779099"/>
              <a:ext cx="137999" cy="436996"/>
            </a:xfrm>
            <a:custGeom>
              <a:avLst/>
              <a:gdLst>
                <a:gd name="connsiteX0" fmla="*/ 101738 w 137998"/>
                <a:gd name="connsiteY0" fmla="*/ 181841 h 436995"/>
                <a:gd name="connsiteX1" fmla="*/ 84642 w 137998"/>
                <a:gd name="connsiteY1" fmla="*/ 160379 h 436995"/>
                <a:gd name="connsiteX2" fmla="*/ 84553 w 137998"/>
                <a:gd name="connsiteY2" fmla="*/ 53285 h 436995"/>
                <a:gd name="connsiteX3" fmla="*/ 79244 w 137998"/>
                <a:gd name="connsiteY3" fmla="*/ 7124 h 436995"/>
                <a:gd name="connsiteX4" fmla="*/ 33080 w 137998"/>
                <a:gd name="connsiteY4" fmla="*/ 12434 h 436995"/>
                <a:gd name="connsiteX5" fmla="*/ 33241 w 137998"/>
                <a:gd name="connsiteY5" fmla="*/ 201322 h 436995"/>
                <a:gd name="connsiteX6" fmla="*/ 50336 w 137998"/>
                <a:gd name="connsiteY6" fmla="*/ 222787 h 436995"/>
                <a:gd name="connsiteX7" fmla="*/ 50451 w 137998"/>
                <a:gd name="connsiteY7" fmla="*/ 362741 h 436995"/>
                <a:gd name="connsiteX8" fmla="*/ 32935 w 137998"/>
                <a:gd name="connsiteY8" fmla="*/ 384811 h 436995"/>
                <a:gd name="connsiteX9" fmla="*/ 38245 w 137998"/>
                <a:gd name="connsiteY9" fmla="*/ 430971 h 436995"/>
                <a:gd name="connsiteX10" fmla="*/ 58649 w 137998"/>
                <a:gd name="connsiteY10" fmla="*/ 438091 h 436995"/>
                <a:gd name="connsiteX11" fmla="*/ 84409 w 137998"/>
                <a:gd name="connsiteY11" fmla="*/ 425658 h 436995"/>
                <a:gd name="connsiteX12" fmla="*/ 101922 w 137998"/>
                <a:gd name="connsiteY12" fmla="*/ 403588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2" y="160379"/>
                  </a:lnTo>
                  <a:cubicBezTo>
                    <a:pt x="59546" y="128872"/>
                    <a:pt x="59510" y="84834"/>
                    <a:pt x="84553" y="53285"/>
                  </a:cubicBezTo>
                  <a:cubicBezTo>
                    <a:pt x="95836" y="39071"/>
                    <a:pt x="93458" y="18404"/>
                    <a:pt x="79244" y="7124"/>
                  </a:cubicBezTo>
                  <a:cubicBezTo>
                    <a:pt x="65027" y="-4162"/>
                    <a:pt x="44363" y="-1780"/>
                    <a:pt x="33080" y="12434"/>
                  </a:cubicBezTo>
                  <a:cubicBezTo>
                    <a:pt x="-11086" y="68080"/>
                    <a:pt x="-11021" y="145751"/>
                    <a:pt x="33241" y="201322"/>
                  </a:cubicBezTo>
                  <a:lnTo>
                    <a:pt x="50336" y="222787"/>
                  </a:lnTo>
                  <a:cubicBezTo>
                    <a:pt x="83127" y="263960"/>
                    <a:pt x="83177" y="321512"/>
                    <a:pt x="50451" y="362741"/>
                  </a:cubicBezTo>
                  <a:lnTo>
                    <a:pt x="32935" y="384811"/>
                  </a:lnTo>
                  <a:cubicBezTo>
                    <a:pt x="21652" y="399024"/>
                    <a:pt x="24031" y="419691"/>
                    <a:pt x="38245" y="430971"/>
                  </a:cubicBezTo>
                  <a:cubicBezTo>
                    <a:pt x="44287" y="435765"/>
                    <a:pt x="51493" y="438091"/>
                    <a:pt x="58649" y="438091"/>
                  </a:cubicBezTo>
                  <a:cubicBezTo>
                    <a:pt x="68329" y="438091"/>
                    <a:pt x="77923" y="433830"/>
                    <a:pt x="84409" y="425658"/>
                  </a:cubicBezTo>
                  <a:lnTo>
                    <a:pt x="101922" y="403588"/>
                  </a:lnTo>
                  <a:cubicBezTo>
                    <a:pt x="153773" y="338266"/>
                    <a:pt x="153697" y="247081"/>
                    <a:pt x="101738" y="181841"/>
                  </a:cubicBezTo>
                  <a:close/>
                </a:path>
              </a:pathLst>
            </a:custGeom>
            <a:grpFill/>
            <a:ln w="3274" cap="flat">
              <a:noFill/>
              <a:prstDash val="solid"/>
              <a:miter/>
            </a:ln>
          </p:spPr>
          <p:txBody>
            <a:bodyPr rtlCol="0" anchor="ctr"/>
            <a:lstStyle/>
            <a:p>
              <a:endParaRPr lang="zh-TW" altLang="en-US"/>
            </a:p>
          </p:txBody>
        </p:sp>
        <p:sp>
          <p:nvSpPr>
            <p:cNvPr id="62" name="手繪多邊形: 圖案 61">
              <a:extLst>
                <a:ext uri="{FF2B5EF4-FFF2-40B4-BE49-F238E27FC236}">
                  <a16:creationId xmlns:a16="http://schemas.microsoft.com/office/drawing/2014/main" id="{8915864D-00AB-4882-93A4-4A530F5E5025}"/>
                </a:ext>
              </a:extLst>
            </p:cNvPr>
            <p:cNvSpPr/>
            <p:nvPr/>
          </p:nvSpPr>
          <p:spPr>
            <a:xfrm>
              <a:off x="10423956" y="3779103"/>
              <a:ext cx="137999" cy="436996"/>
            </a:xfrm>
            <a:custGeom>
              <a:avLst/>
              <a:gdLst>
                <a:gd name="connsiteX0" fmla="*/ 101738 w 137998"/>
                <a:gd name="connsiteY0" fmla="*/ 181841 h 436995"/>
                <a:gd name="connsiteX1" fmla="*/ 84643 w 137998"/>
                <a:gd name="connsiteY1" fmla="*/ 160378 h 436995"/>
                <a:gd name="connsiteX2" fmla="*/ 84551 w 137998"/>
                <a:gd name="connsiteY2" fmla="*/ 53285 h 436995"/>
                <a:gd name="connsiteX3" fmla="*/ 79241 w 137998"/>
                <a:gd name="connsiteY3" fmla="*/ 7121 h 436995"/>
                <a:gd name="connsiteX4" fmla="*/ 33077 w 137998"/>
                <a:gd name="connsiteY4" fmla="*/ 12431 h 436995"/>
                <a:gd name="connsiteX5" fmla="*/ 33241 w 137998"/>
                <a:gd name="connsiteY5" fmla="*/ 201318 h 436995"/>
                <a:gd name="connsiteX6" fmla="*/ 50337 w 137998"/>
                <a:gd name="connsiteY6" fmla="*/ 222783 h 436995"/>
                <a:gd name="connsiteX7" fmla="*/ 50455 w 137998"/>
                <a:gd name="connsiteY7" fmla="*/ 362734 h 436995"/>
                <a:gd name="connsiteX8" fmla="*/ 32936 w 137998"/>
                <a:gd name="connsiteY8" fmla="*/ 384804 h 436995"/>
                <a:gd name="connsiteX9" fmla="*/ 38242 w 137998"/>
                <a:gd name="connsiteY9" fmla="*/ 430968 h 436995"/>
                <a:gd name="connsiteX10" fmla="*/ 58646 w 137998"/>
                <a:gd name="connsiteY10" fmla="*/ 438091 h 436995"/>
                <a:gd name="connsiteX11" fmla="*/ 84403 w 137998"/>
                <a:gd name="connsiteY11" fmla="*/ 425661 h 436995"/>
                <a:gd name="connsiteX12" fmla="*/ 101925 w 137998"/>
                <a:gd name="connsiteY12" fmla="*/ 403588 h 436995"/>
                <a:gd name="connsiteX13" fmla="*/ 101738 w 137998"/>
                <a:gd name="connsiteY13" fmla="*/ 181841 h 4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998" h="436995">
                  <a:moveTo>
                    <a:pt x="101738" y="181841"/>
                  </a:moveTo>
                  <a:lnTo>
                    <a:pt x="84643" y="160378"/>
                  </a:lnTo>
                  <a:cubicBezTo>
                    <a:pt x="59547" y="128875"/>
                    <a:pt x="59510" y="84834"/>
                    <a:pt x="84551" y="53285"/>
                  </a:cubicBezTo>
                  <a:cubicBezTo>
                    <a:pt x="95834" y="39071"/>
                    <a:pt x="93455" y="18404"/>
                    <a:pt x="79241" y="7121"/>
                  </a:cubicBezTo>
                  <a:cubicBezTo>
                    <a:pt x="65024" y="-4162"/>
                    <a:pt x="44360" y="-1777"/>
                    <a:pt x="33077" y="12431"/>
                  </a:cubicBezTo>
                  <a:cubicBezTo>
                    <a:pt x="-11086" y="68077"/>
                    <a:pt x="-11020" y="145751"/>
                    <a:pt x="33241" y="201318"/>
                  </a:cubicBezTo>
                  <a:lnTo>
                    <a:pt x="50337" y="222783"/>
                  </a:lnTo>
                  <a:cubicBezTo>
                    <a:pt x="83128" y="263956"/>
                    <a:pt x="83177" y="321508"/>
                    <a:pt x="50455" y="362734"/>
                  </a:cubicBezTo>
                  <a:lnTo>
                    <a:pt x="32936" y="384804"/>
                  </a:lnTo>
                  <a:cubicBezTo>
                    <a:pt x="21653" y="399018"/>
                    <a:pt x="24028" y="419685"/>
                    <a:pt x="38242" y="430968"/>
                  </a:cubicBezTo>
                  <a:cubicBezTo>
                    <a:pt x="44285" y="435761"/>
                    <a:pt x="51487" y="438091"/>
                    <a:pt x="58646" y="438091"/>
                  </a:cubicBezTo>
                  <a:cubicBezTo>
                    <a:pt x="68326" y="438091"/>
                    <a:pt x="77917" y="433833"/>
                    <a:pt x="84403" y="425661"/>
                  </a:cubicBezTo>
                  <a:lnTo>
                    <a:pt x="101925" y="403588"/>
                  </a:lnTo>
                  <a:cubicBezTo>
                    <a:pt x="153773" y="338265"/>
                    <a:pt x="153698" y="247081"/>
                    <a:pt x="101738" y="181841"/>
                  </a:cubicBezTo>
                  <a:close/>
                </a:path>
              </a:pathLst>
            </a:custGeom>
            <a:grpFill/>
            <a:ln w="3274" cap="flat">
              <a:noFill/>
              <a:prstDash val="solid"/>
              <a:miter/>
            </a:ln>
          </p:spPr>
          <p:txBody>
            <a:bodyPr rtlCol="0" anchor="ctr"/>
            <a:lstStyle/>
            <a:p>
              <a:endParaRPr lang="zh-TW" altLang="en-US"/>
            </a:p>
          </p:txBody>
        </p:sp>
        <p:sp>
          <p:nvSpPr>
            <p:cNvPr id="63" name="手繪多邊形: 圖案 62">
              <a:extLst>
                <a:ext uri="{FF2B5EF4-FFF2-40B4-BE49-F238E27FC236}">
                  <a16:creationId xmlns:a16="http://schemas.microsoft.com/office/drawing/2014/main" id="{EC35DD8B-FB4A-446F-BEDF-403A7D151FB4}"/>
                </a:ext>
              </a:extLst>
            </p:cNvPr>
            <p:cNvSpPr/>
            <p:nvPr/>
          </p:nvSpPr>
          <p:spPr>
            <a:xfrm>
              <a:off x="10424134" y="4281304"/>
              <a:ext cx="65714" cy="65714"/>
            </a:xfrm>
            <a:custGeom>
              <a:avLst/>
              <a:gdLst>
                <a:gd name="connsiteX0" fmla="*/ 56087 w 65713"/>
                <a:gd name="connsiteY0" fmla="*/ 9627 h 65713"/>
                <a:gd name="connsiteX1" fmla="*/ 32857 w 65713"/>
                <a:gd name="connsiteY1" fmla="*/ 0 h 65713"/>
                <a:gd name="connsiteX2" fmla="*/ 9627 w 65713"/>
                <a:gd name="connsiteY2" fmla="*/ 9627 h 65713"/>
                <a:gd name="connsiteX3" fmla="*/ 0 w 65713"/>
                <a:gd name="connsiteY3" fmla="*/ 32857 h 65713"/>
                <a:gd name="connsiteX4" fmla="*/ 9627 w 65713"/>
                <a:gd name="connsiteY4" fmla="*/ 56119 h 65713"/>
                <a:gd name="connsiteX5" fmla="*/ 32857 w 65713"/>
                <a:gd name="connsiteY5" fmla="*/ 65714 h 65713"/>
                <a:gd name="connsiteX6" fmla="*/ 56087 w 65713"/>
                <a:gd name="connsiteY6" fmla="*/ 56119 h 65713"/>
                <a:gd name="connsiteX7" fmla="*/ 65714 w 65713"/>
                <a:gd name="connsiteY7" fmla="*/ 32857 h 65713"/>
                <a:gd name="connsiteX8" fmla="*/ 56087 w 65713"/>
                <a:gd name="connsiteY8" fmla="*/ 9627 h 6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13" h="65713">
                  <a:moveTo>
                    <a:pt x="56087" y="9627"/>
                  </a:moveTo>
                  <a:cubicBezTo>
                    <a:pt x="49975" y="3516"/>
                    <a:pt x="41498" y="0"/>
                    <a:pt x="32857" y="0"/>
                  </a:cubicBezTo>
                  <a:cubicBezTo>
                    <a:pt x="24215" y="0"/>
                    <a:pt x="15738" y="3516"/>
                    <a:pt x="9627" y="9627"/>
                  </a:cubicBezTo>
                  <a:cubicBezTo>
                    <a:pt x="3519" y="15771"/>
                    <a:pt x="0" y="24215"/>
                    <a:pt x="0" y="32857"/>
                  </a:cubicBezTo>
                  <a:cubicBezTo>
                    <a:pt x="0" y="41498"/>
                    <a:pt x="3516" y="49975"/>
                    <a:pt x="9627" y="56119"/>
                  </a:cubicBezTo>
                  <a:cubicBezTo>
                    <a:pt x="15738" y="62231"/>
                    <a:pt x="24215" y="65714"/>
                    <a:pt x="32857" y="65714"/>
                  </a:cubicBezTo>
                  <a:cubicBezTo>
                    <a:pt x="41498" y="65714"/>
                    <a:pt x="49975" y="62231"/>
                    <a:pt x="56087" y="56119"/>
                  </a:cubicBezTo>
                  <a:cubicBezTo>
                    <a:pt x="62228" y="49975"/>
                    <a:pt x="65714" y="41531"/>
                    <a:pt x="65714" y="32857"/>
                  </a:cubicBezTo>
                  <a:cubicBezTo>
                    <a:pt x="65714" y="24215"/>
                    <a:pt x="62228" y="15738"/>
                    <a:pt x="56087" y="9627"/>
                  </a:cubicBezTo>
                  <a:close/>
                </a:path>
              </a:pathLst>
            </a:custGeom>
            <a:grpFill/>
            <a:ln w="3274" cap="flat">
              <a:noFill/>
              <a:prstDash val="solid"/>
              <a:miter/>
            </a:ln>
          </p:spPr>
          <p:txBody>
            <a:bodyPr rtlCol="0" anchor="ctr"/>
            <a:lstStyle/>
            <a:p>
              <a:endParaRPr lang="zh-TW" altLang="en-US"/>
            </a:p>
          </p:txBody>
        </p:sp>
        <p:sp>
          <p:nvSpPr>
            <p:cNvPr id="64" name="手繪多邊形: 圖案 63">
              <a:extLst>
                <a:ext uri="{FF2B5EF4-FFF2-40B4-BE49-F238E27FC236}">
                  <a16:creationId xmlns:a16="http://schemas.microsoft.com/office/drawing/2014/main" id="{E5968006-3929-4DBD-A8DB-3E7941BC0DE0}"/>
                </a:ext>
              </a:extLst>
            </p:cNvPr>
            <p:cNvSpPr/>
            <p:nvPr/>
          </p:nvSpPr>
          <p:spPr>
            <a:xfrm>
              <a:off x="10997764" y="4566074"/>
              <a:ext cx="210284" cy="417282"/>
            </a:xfrm>
            <a:custGeom>
              <a:avLst/>
              <a:gdLst>
                <a:gd name="connsiteX0" fmla="*/ 178102 w 210283"/>
                <a:gd name="connsiteY0" fmla="*/ 0 h 417281"/>
                <a:gd name="connsiteX1" fmla="*/ 145245 w 210283"/>
                <a:gd name="connsiteY1" fmla="*/ 32857 h 417281"/>
                <a:gd name="connsiteX2" fmla="*/ 9520 w 210283"/>
                <a:gd name="connsiteY2" fmla="*/ 361698 h 417281"/>
                <a:gd name="connsiteX3" fmla="*/ 9727 w 210283"/>
                <a:gd name="connsiteY3" fmla="*/ 408164 h 417281"/>
                <a:gd name="connsiteX4" fmla="*/ 32858 w 210283"/>
                <a:gd name="connsiteY4" fmla="*/ 417686 h 417281"/>
                <a:gd name="connsiteX5" fmla="*/ 56196 w 210283"/>
                <a:gd name="connsiteY5" fmla="*/ 407954 h 417281"/>
                <a:gd name="connsiteX6" fmla="*/ 210958 w 210283"/>
                <a:gd name="connsiteY6" fmla="*/ 32857 h 417281"/>
                <a:gd name="connsiteX7" fmla="*/ 178102 w 210283"/>
                <a:gd name="connsiteY7" fmla="*/ 0 h 41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283" h="417281">
                  <a:moveTo>
                    <a:pt x="178102" y="0"/>
                  </a:moveTo>
                  <a:cubicBezTo>
                    <a:pt x="159958" y="0"/>
                    <a:pt x="145245" y="14710"/>
                    <a:pt x="145245" y="32857"/>
                  </a:cubicBezTo>
                  <a:cubicBezTo>
                    <a:pt x="145245" y="154818"/>
                    <a:pt x="95776" y="274677"/>
                    <a:pt x="9520" y="361698"/>
                  </a:cubicBezTo>
                  <a:cubicBezTo>
                    <a:pt x="-3255" y="374584"/>
                    <a:pt x="-3160" y="395389"/>
                    <a:pt x="9727" y="408164"/>
                  </a:cubicBezTo>
                  <a:cubicBezTo>
                    <a:pt x="16134" y="414515"/>
                    <a:pt x="24496" y="417686"/>
                    <a:pt x="32858" y="417686"/>
                  </a:cubicBezTo>
                  <a:cubicBezTo>
                    <a:pt x="41315" y="417683"/>
                    <a:pt x="49773" y="414436"/>
                    <a:pt x="56196" y="407954"/>
                  </a:cubicBezTo>
                  <a:cubicBezTo>
                    <a:pt x="154550" y="308726"/>
                    <a:pt x="210958" y="172009"/>
                    <a:pt x="210958" y="32857"/>
                  </a:cubicBezTo>
                  <a:cubicBezTo>
                    <a:pt x="210958" y="14710"/>
                    <a:pt x="196245" y="0"/>
                    <a:pt x="178102" y="0"/>
                  </a:cubicBezTo>
                  <a:close/>
                </a:path>
              </a:pathLst>
            </a:custGeom>
            <a:grpFill/>
            <a:ln w="3274" cap="flat">
              <a:noFill/>
              <a:prstDash val="solid"/>
              <a:miter/>
            </a:ln>
          </p:spPr>
          <p:txBody>
            <a:bodyPr rtlCol="0" anchor="ctr"/>
            <a:lstStyle/>
            <a:p>
              <a:endParaRPr lang="zh-TW" altLang="en-US"/>
            </a:p>
          </p:txBody>
        </p:sp>
        <p:sp>
          <p:nvSpPr>
            <p:cNvPr id="65" name="手繪多邊形: 圖案 64">
              <a:extLst>
                <a:ext uri="{FF2B5EF4-FFF2-40B4-BE49-F238E27FC236}">
                  <a16:creationId xmlns:a16="http://schemas.microsoft.com/office/drawing/2014/main" id="{9DAC0EC0-0C6D-4252-8CBC-F4D07A618818}"/>
                </a:ext>
              </a:extLst>
            </p:cNvPr>
            <p:cNvSpPr/>
            <p:nvPr/>
          </p:nvSpPr>
          <p:spPr>
            <a:xfrm>
              <a:off x="10889831" y="5000232"/>
              <a:ext cx="65714" cy="65714"/>
            </a:xfrm>
            <a:custGeom>
              <a:avLst/>
              <a:gdLst>
                <a:gd name="connsiteX0" fmla="*/ 62230 w 65713"/>
                <a:gd name="connsiteY0" fmla="*/ 16720 h 65713"/>
                <a:gd name="connsiteX1" fmla="*/ 17469 w 65713"/>
                <a:gd name="connsiteY1" fmla="*/ 4244 h 65713"/>
                <a:gd name="connsiteX2" fmla="*/ 16720 w 65713"/>
                <a:gd name="connsiteY2" fmla="*/ 4668 h 65713"/>
                <a:gd name="connsiteX3" fmla="*/ 4244 w 65713"/>
                <a:gd name="connsiteY3" fmla="*/ 49429 h 65713"/>
                <a:gd name="connsiteX4" fmla="*/ 32892 w 65713"/>
                <a:gd name="connsiteY4" fmla="*/ 66150 h 65713"/>
                <a:gd name="connsiteX5" fmla="*/ 49005 w 65713"/>
                <a:gd name="connsiteY5" fmla="*/ 61905 h 65713"/>
                <a:gd name="connsiteX6" fmla="*/ 49755 w 65713"/>
                <a:gd name="connsiteY6" fmla="*/ 61481 h 65713"/>
                <a:gd name="connsiteX7" fmla="*/ 62230 w 65713"/>
                <a:gd name="connsiteY7" fmla="*/ 16720 h 6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13" h="65713">
                  <a:moveTo>
                    <a:pt x="62230" y="16720"/>
                  </a:moveTo>
                  <a:cubicBezTo>
                    <a:pt x="53313" y="913"/>
                    <a:pt x="33273" y="-4670"/>
                    <a:pt x="17469" y="4244"/>
                  </a:cubicBezTo>
                  <a:lnTo>
                    <a:pt x="16720" y="4668"/>
                  </a:lnTo>
                  <a:cubicBezTo>
                    <a:pt x="913" y="13586"/>
                    <a:pt x="-4670" y="33625"/>
                    <a:pt x="4244" y="49429"/>
                  </a:cubicBezTo>
                  <a:cubicBezTo>
                    <a:pt x="10284" y="60134"/>
                    <a:pt x="21419" y="66150"/>
                    <a:pt x="32892" y="66150"/>
                  </a:cubicBezTo>
                  <a:cubicBezTo>
                    <a:pt x="38360" y="66150"/>
                    <a:pt x="43906" y="64780"/>
                    <a:pt x="49005" y="61905"/>
                  </a:cubicBezTo>
                  <a:lnTo>
                    <a:pt x="49755" y="61481"/>
                  </a:lnTo>
                  <a:cubicBezTo>
                    <a:pt x="65562" y="52564"/>
                    <a:pt x="71144" y="32524"/>
                    <a:pt x="62230" y="16720"/>
                  </a:cubicBezTo>
                  <a:close/>
                </a:path>
              </a:pathLst>
            </a:custGeom>
            <a:grpFill/>
            <a:ln w="3274" cap="flat">
              <a:noFill/>
              <a:prstDash val="solid"/>
              <a:miter/>
            </a:ln>
          </p:spPr>
          <p:txBody>
            <a:bodyPr rtlCol="0" anchor="ctr"/>
            <a:lstStyle/>
            <a:p>
              <a:endParaRPr lang="zh-TW" altLang="en-US"/>
            </a:p>
          </p:txBody>
        </p:sp>
      </p:grpSp>
      <p:sp>
        <p:nvSpPr>
          <p:cNvPr id="66" name="手繪多邊形: 圖案 65">
            <a:extLst>
              <a:ext uri="{FF2B5EF4-FFF2-40B4-BE49-F238E27FC236}">
                <a16:creationId xmlns:a16="http://schemas.microsoft.com/office/drawing/2014/main" id="{0F24CD14-5056-4226-9738-6B3B932FE9B4}"/>
              </a:ext>
            </a:extLst>
          </p:cNvPr>
          <p:cNvSpPr/>
          <p:nvPr/>
        </p:nvSpPr>
        <p:spPr>
          <a:xfrm>
            <a:off x="5559653" y="5271193"/>
            <a:ext cx="647654" cy="65901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67" name="群組 66">
            <a:extLst>
              <a:ext uri="{FF2B5EF4-FFF2-40B4-BE49-F238E27FC236}">
                <a16:creationId xmlns:a16="http://schemas.microsoft.com/office/drawing/2014/main" id="{A534D01F-65F5-4878-99AF-1EF78252659E}"/>
              </a:ext>
            </a:extLst>
          </p:cNvPr>
          <p:cNvGrpSpPr/>
          <p:nvPr/>
        </p:nvGrpSpPr>
        <p:grpSpPr>
          <a:xfrm>
            <a:off x="8891249" y="5357991"/>
            <a:ext cx="762558" cy="485420"/>
            <a:chOff x="831145" y="807158"/>
            <a:chExt cx="1988002" cy="1265500"/>
          </a:xfrm>
          <a:solidFill>
            <a:schemeClr val="accent1"/>
          </a:solidFill>
        </p:grpSpPr>
        <p:sp>
          <p:nvSpPr>
            <p:cNvPr id="68" name="手繪多邊形: 圖案 67">
              <a:extLst>
                <a:ext uri="{FF2B5EF4-FFF2-40B4-BE49-F238E27FC236}">
                  <a16:creationId xmlns:a16="http://schemas.microsoft.com/office/drawing/2014/main" id="{45FA3A76-AE87-47C4-9C4B-34FBE15EFDB8}"/>
                </a:ext>
              </a:extLst>
            </p:cNvPr>
            <p:cNvSpPr/>
            <p:nvPr/>
          </p:nvSpPr>
          <p:spPr>
            <a:xfrm>
              <a:off x="831145" y="807158"/>
              <a:ext cx="1988002" cy="1265500"/>
            </a:xfrm>
            <a:custGeom>
              <a:avLst/>
              <a:gdLst>
                <a:gd name="connsiteX0" fmla="*/ 1958820 w 1988002"/>
                <a:gd name="connsiteY0" fmla="*/ 0 h 1265500"/>
                <a:gd name="connsiteX1" fmla="*/ 33657 w 1988002"/>
                <a:gd name="connsiteY1" fmla="*/ 0 h 1265500"/>
                <a:gd name="connsiteX2" fmla="*/ 0 w 1988002"/>
                <a:gd name="connsiteY2" fmla="*/ 33657 h 1265500"/>
                <a:gd name="connsiteX3" fmla="*/ 0 w 1988002"/>
                <a:gd name="connsiteY3" fmla="*/ 195210 h 1265500"/>
                <a:gd name="connsiteX4" fmla="*/ 33657 w 1988002"/>
                <a:gd name="connsiteY4" fmla="*/ 228867 h 1265500"/>
                <a:gd name="connsiteX5" fmla="*/ 81414 w 1988002"/>
                <a:gd name="connsiteY5" fmla="*/ 228867 h 1265500"/>
                <a:gd name="connsiteX6" fmla="*/ 81414 w 1988002"/>
                <a:gd name="connsiteY6" fmla="*/ 1236327 h 1265500"/>
                <a:gd name="connsiteX7" fmla="*/ 115071 w 1988002"/>
                <a:gd name="connsiteY7" fmla="*/ 1269984 h 1265500"/>
                <a:gd name="connsiteX8" fmla="*/ 243959 w 1988002"/>
                <a:gd name="connsiteY8" fmla="*/ 1269984 h 1265500"/>
                <a:gd name="connsiteX9" fmla="*/ 277616 w 1988002"/>
                <a:gd name="connsiteY9" fmla="*/ 1236327 h 1265500"/>
                <a:gd name="connsiteX10" fmla="*/ 277616 w 1988002"/>
                <a:gd name="connsiteY10" fmla="*/ 486657 h 1265500"/>
                <a:gd name="connsiteX11" fmla="*/ 1714897 w 1988002"/>
                <a:gd name="connsiteY11" fmla="*/ 486657 h 1265500"/>
                <a:gd name="connsiteX12" fmla="*/ 1714897 w 1988002"/>
                <a:gd name="connsiteY12" fmla="*/ 1236327 h 1265500"/>
                <a:gd name="connsiteX13" fmla="*/ 1748554 w 1988002"/>
                <a:gd name="connsiteY13" fmla="*/ 1269984 h 1265500"/>
                <a:gd name="connsiteX14" fmla="*/ 1877442 w 1988002"/>
                <a:gd name="connsiteY14" fmla="*/ 1269984 h 1265500"/>
                <a:gd name="connsiteX15" fmla="*/ 1911099 w 1988002"/>
                <a:gd name="connsiteY15" fmla="*/ 1236327 h 1265500"/>
                <a:gd name="connsiteX16" fmla="*/ 1911099 w 1988002"/>
                <a:gd name="connsiteY16" fmla="*/ 228867 h 1265500"/>
                <a:gd name="connsiteX17" fmla="*/ 1958824 w 1988002"/>
                <a:gd name="connsiteY17" fmla="*/ 228867 h 1265500"/>
                <a:gd name="connsiteX18" fmla="*/ 1992481 w 1988002"/>
                <a:gd name="connsiteY18" fmla="*/ 195210 h 1265500"/>
                <a:gd name="connsiteX19" fmla="*/ 1992481 w 1988002"/>
                <a:gd name="connsiteY19" fmla="*/ 33657 h 1265500"/>
                <a:gd name="connsiteX20" fmla="*/ 1958820 w 1988002"/>
                <a:gd name="connsiteY20" fmla="*/ 0 h 1265500"/>
                <a:gd name="connsiteX21" fmla="*/ 148728 w 1988002"/>
                <a:gd name="connsiteY21" fmla="*/ 1202670 h 1265500"/>
                <a:gd name="connsiteX22" fmla="*/ 148728 w 1988002"/>
                <a:gd name="connsiteY22" fmla="*/ 228867 h 1265500"/>
                <a:gd name="connsiteX23" fmla="*/ 210288 w 1988002"/>
                <a:gd name="connsiteY23" fmla="*/ 228867 h 1265500"/>
                <a:gd name="connsiteX24" fmla="*/ 210297 w 1988002"/>
                <a:gd name="connsiteY24" fmla="*/ 1202670 h 1265500"/>
                <a:gd name="connsiteX25" fmla="*/ 148728 w 1988002"/>
                <a:gd name="connsiteY25" fmla="*/ 1202670 h 1265500"/>
                <a:gd name="connsiteX26" fmla="*/ 277611 w 1988002"/>
                <a:gd name="connsiteY26" fmla="*/ 228867 h 1265500"/>
                <a:gd name="connsiteX27" fmla="*/ 540248 w 1988002"/>
                <a:gd name="connsiteY27" fmla="*/ 228867 h 1265500"/>
                <a:gd name="connsiteX28" fmla="*/ 540248 w 1988002"/>
                <a:gd name="connsiteY28" fmla="*/ 419343 h 1265500"/>
                <a:gd name="connsiteX29" fmla="*/ 277611 w 1988002"/>
                <a:gd name="connsiteY29" fmla="*/ 419343 h 1265500"/>
                <a:gd name="connsiteX30" fmla="*/ 277611 w 1988002"/>
                <a:gd name="connsiteY30" fmla="*/ 228867 h 1265500"/>
                <a:gd name="connsiteX31" fmla="*/ 607566 w 1988002"/>
                <a:gd name="connsiteY31" fmla="*/ 419343 h 1265500"/>
                <a:gd name="connsiteX32" fmla="*/ 607566 w 1988002"/>
                <a:gd name="connsiteY32" fmla="*/ 228867 h 1265500"/>
                <a:gd name="connsiteX33" fmla="*/ 1384915 w 1988002"/>
                <a:gd name="connsiteY33" fmla="*/ 228867 h 1265500"/>
                <a:gd name="connsiteX34" fmla="*/ 1384915 w 1988002"/>
                <a:gd name="connsiteY34" fmla="*/ 419343 h 1265500"/>
                <a:gd name="connsiteX35" fmla="*/ 607566 w 1988002"/>
                <a:gd name="connsiteY35" fmla="*/ 419343 h 1265500"/>
                <a:gd name="connsiteX36" fmla="*/ 1714874 w 1988002"/>
                <a:gd name="connsiteY36" fmla="*/ 419343 h 1265500"/>
                <a:gd name="connsiteX37" fmla="*/ 1452229 w 1988002"/>
                <a:gd name="connsiteY37" fmla="*/ 419343 h 1265500"/>
                <a:gd name="connsiteX38" fmla="*/ 1452229 w 1988002"/>
                <a:gd name="connsiteY38" fmla="*/ 228867 h 1265500"/>
                <a:gd name="connsiteX39" fmla="*/ 1714874 w 1988002"/>
                <a:gd name="connsiteY39" fmla="*/ 228867 h 1265500"/>
                <a:gd name="connsiteX40" fmla="*/ 1714874 w 1988002"/>
                <a:gd name="connsiteY40" fmla="*/ 419343 h 1265500"/>
                <a:gd name="connsiteX41" fmla="*/ 1843780 w 1988002"/>
                <a:gd name="connsiteY41" fmla="*/ 1202670 h 1265500"/>
                <a:gd name="connsiteX42" fmla="*/ 1782206 w 1988002"/>
                <a:gd name="connsiteY42" fmla="*/ 1202670 h 1265500"/>
                <a:gd name="connsiteX43" fmla="*/ 1782206 w 1988002"/>
                <a:gd name="connsiteY43" fmla="*/ 228867 h 1265500"/>
                <a:gd name="connsiteX44" fmla="*/ 1843780 w 1988002"/>
                <a:gd name="connsiteY44" fmla="*/ 228867 h 1265500"/>
                <a:gd name="connsiteX45" fmla="*/ 1843780 w 1988002"/>
                <a:gd name="connsiteY45" fmla="*/ 1202670 h 1265500"/>
                <a:gd name="connsiteX46" fmla="*/ 1925163 w 1988002"/>
                <a:gd name="connsiteY46" fmla="*/ 161553 h 1265500"/>
                <a:gd name="connsiteX47" fmla="*/ 67314 w 1988002"/>
                <a:gd name="connsiteY47" fmla="*/ 161553 h 1265500"/>
                <a:gd name="connsiteX48" fmla="*/ 67314 w 1988002"/>
                <a:gd name="connsiteY48" fmla="*/ 67314 h 1265500"/>
                <a:gd name="connsiteX49" fmla="*/ 1925163 w 1988002"/>
                <a:gd name="connsiteY49" fmla="*/ 67314 h 1265500"/>
                <a:gd name="connsiteX50" fmla="*/ 1925163 w 1988002"/>
                <a:gd name="connsiteY50" fmla="*/ 161553 h 12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88002" h="1265500">
                  <a:moveTo>
                    <a:pt x="1958820" y="0"/>
                  </a:moveTo>
                  <a:lnTo>
                    <a:pt x="33657" y="0"/>
                  </a:lnTo>
                  <a:cubicBezTo>
                    <a:pt x="15065" y="0"/>
                    <a:pt x="0" y="15069"/>
                    <a:pt x="0" y="33657"/>
                  </a:cubicBezTo>
                  <a:lnTo>
                    <a:pt x="0" y="195210"/>
                  </a:lnTo>
                  <a:cubicBezTo>
                    <a:pt x="0" y="213798"/>
                    <a:pt x="15065" y="228867"/>
                    <a:pt x="33657" y="228867"/>
                  </a:cubicBezTo>
                  <a:lnTo>
                    <a:pt x="81414" y="228867"/>
                  </a:lnTo>
                  <a:lnTo>
                    <a:pt x="81414" y="1236327"/>
                  </a:lnTo>
                  <a:cubicBezTo>
                    <a:pt x="81414" y="1254914"/>
                    <a:pt x="96479" y="1269984"/>
                    <a:pt x="115071" y="1269984"/>
                  </a:cubicBezTo>
                  <a:lnTo>
                    <a:pt x="243959" y="1269984"/>
                  </a:lnTo>
                  <a:cubicBezTo>
                    <a:pt x="262551" y="1269984"/>
                    <a:pt x="277616" y="1254914"/>
                    <a:pt x="277616" y="1236327"/>
                  </a:cubicBezTo>
                  <a:lnTo>
                    <a:pt x="277616" y="486657"/>
                  </a:lnTo>
                  <a:lnTo>
                    <a:pt x="1714897" y="486657"/>
                  </a:lnTo>
                  <a:lnTo>
                    <a:pt x="1714897" y="1236327"/>
                  </a:lnTo>
                  <a:cubicBezTo>
                    <a:pt x="1714897" y="1254914"/>
                    <a:pt x="1729962" y="1269984"/>
                    <a:pt x="1748554" y="1269984"/>
                  </a:cubicBezTo>
                  <a:lnTo>
                    <a:pt x="1877442" y="1269984"/>
                  </a:lnTo>
                  <a:cubicBezTo>
                    <a:pt x="1896034" y="1269984"/>
                    <a:pt x="1911099" y="1254914"/>
                    <a:pt x="1911099" y="1236327"/>
                  </a:cubicBezTo>
                  <a:lnTo>
                    <a:pt x="1911099" y="228867"/>
                  </a:lnTo>
                  <a:lnTo>
                    <a:pt x="1958824" y="228867"/>
                  </a:lnTo>
                  <a:cubicBezTo>
                    <a:pt x="1977416" y="228867"/>
                    <a:pt x="1992481" y="213798"/>
                    <a:pt x="1992481" y="195210"/>
                  </a:cubicBezTo>
                  <a:lnTo>
                    <a:pt x="1992481" y="33657"/>
                  </a:lnTo>
                  <a:cubicBezTo>
                    <a:pt x="1992477" y="15069"/>
                    <a:pt x="1977412" y="0"/>
                    <a:pt x="1958820" y="0"/>
                  </a:cubicBezTo>
                  <a:close/>
                  <a:moveTo>
                    <a:pt x="148728" y="1202670"/>
                  </a:moveTo>
                  <a:lnTo>
                    <a:pt x="148728" y="228867"/>
                  </a:lnTo>
                  <a:lnTo>
                    <a:pt x="210288" y="228867"/>
                  </a:lnTo>
                  <a:lnTo>
                    <a:pt x="210297" y="1202670"/>
                  </a:lnTo>
                  <a:lnTo>
                    <a:pt x="148728" y="1202670"/>
                  </a:lnTo>
                  <a:close/>
                  <a:moveTo>
                    <a:pt x="277611" y="228867"/>
                  </a:moveTo>
                  <a:lnTo>
                    <a:pt x="540248" y="228867"/>
                  </a:lnTo>
                  <a:lnTo>
                    <a:pt x="540248" y="419343"/>
                  </a:lnTo>
                  <a:lnTo>
                    <a:pt x="277611" y="419343"/>
                  </a:lnTo>
                  <a:lnTo>
                    <a:pt x="277611" y="228867"/>
                  </a:lnTo>
                  <a:close/>
                  <a:moveTo>
                    <a:pt x="607566" y="419343"/>
                  </a:moveTo>
                  <a:lnTo>
                    <a:pt x="607566" y="228867"/>
                  </a:lnTo>
                  <a:lnTo>
                    <a:pt x="1384915" y="228867"/>
                  </a:lnTo>
                  <a:lnTo>
                    <a:pt x="1384915" y="419343"/>
                  </a:lnTo>
                  <a:lnTo>
                    <a:pt x="607566" y="419343"/>
                  </a:lnTo>
                  <a:close/>
                  <a:moveTo>
                    <a:pt x="1714874" y="419343"/>
                  </a:moveTo>
                  <a:lnTo>
                    <a:pt x="1452229" y="419343"/>
                  </a:lnTo>
                  <a:lnTo>
                    <a:pt x="1452229" y="228867"/>
                  </a:lnTo>
                  <a:lnTo>
                    <a:pt x="1714874" y="228867"/>
                  </a:lnTo>
                  <a:lnTo>
                    <a:pt x="1714874" y="419343"/>
                  </a:lnTo>
                  <a:close/>
                  <a:moveTo>
                    <a:pt x="1843780" y="1202670"/>
                  </a:moveTo>
                  <a:lnTo>
                    <a:pt x="1782206" y="1202670"/>
                  </a:lnTo>
                  <a:lnTo>
                    <a:pt x="1782206" y="228867"/>
                  </a:lnTo>
                  <a:lnTo>
                    <a:pt x="1843780" y="228867"/>
                  </a:lnTo>
                  <a:lnTo>
                    <a:pt x="1843780" y="1202670"/>
                  </a:lnTo>
                  <a:close/>
                  <a:moveTo>
                    <a:pt x="1925163" y="161553"/>
                  </a:moveTo>
                  <a:lnTo>
                    <a:pt x="67314" y="161553"/>
                  </a:lnTo>
                  <a:lnTo>
                    <a:pt x="67314" y="67314"/>
                  </a:lnTo>
                  <a:lnTo>
                    <a:pt x="1925163" y="67314"/>
                  </a:lnTo>
                  <a:lnTo>
                    <a:pt x="1925163" y="161553"/>
                  </a:lnTo>
                  <a:close/>
                </a:path>
              </a:pathLst>
            </a:custGeom>
            <a:grpFill/>
            <a:ln w="4484" cap="flat">
              <a:noFill/>
              <a:prstDash val="solid"/>
              <a:miter/>
            </a:ln>
          </p:spPr>
          <p:txBody>
            <a:bodyPr rtlCol="0" anchor="ctr"/>
            <a:lstStyle/>
            <a:p>
              <a:endParaRPr lang="zh-TW" altLang="en-US"/>
            </a:p>
          </p:txBody>
        </p:sp>
        <p:sp>
          <p:nvSpPr>
            <p:cNvPr id="69" name="手繪多邊形: 圖案 68">
              <a:extLst>
                <a:ext uri="{FF2B5EF4-FFF2-40B4-BE49-F238E27FC236}">
                  <a16:creationId xmlns:a16="http://schemas.microsoft.com/office/drawing/2014/main" id="{1A56E02C-496A-4353-9FF5-BD8A409AEE39}"/>
                </a:ext>
              </a:extLst>
            </p:cNvPr>
            <p:cNvSpPr/>
            <p:nvPr/>
          </p:nvSpPr>
          <p:spPr>
            <a:xfrm>
              <a:off x="1793742" y="1097635"/>
              <a:ext cx="67314" cy="62826"/>
            </a:xfrm>
            <a:custGeom>
              <a:avLst/>
              <a:gdLst>
                <a:gd name="connsiteX0" fmla="*/ 33657 w 67313"/>
                <a:gd name="connsiteY0" fmla="*/ 0 h 62826"/>
                <a:gd name="connsiteX1" fmla="*/ 9823 w 67313"/>
                <a:gd name="connsiteY1" fmla="*/ 9828 h 62826"/>
                <a:gd name="connsiteX2" fmla="*/ 0 w 67313"/>
                <a:gd name="connsiteY2" fmla="*/ 33612 h 62826"/>
                <a:gd name="connsiteX3" fmla="*/ 9823 w 67313"/>
                <a:gd name="connsiteY3" fmla="*/ 57441 h 62826"/>
                <a:gd name="connsiteX4" fmla="*/ 33657 w 67313"/>
                <a:gd name="connsiteY4" fmla="*/ 67269 h 62826"/>
                <a:gd name="connsiteX5" fmla="*/ 57441 w 67313"/>
                <a:gd name="connsiteY5" fmla="*/ 57441 h 62826"/>
                <a:gd name="connsiteX6" fmla="*/ 67314 w 67313"/>
                <a:gd name="connsiteY6" fmla="*/ 33612 h 62826"/>
                <a:gd name="connsiteX7" fmla="*/ 57441 w 67313"/>
                <a:gd name="connsiteY7" fmla="*/ 9828 h 62826"/>
                <a:gd name="connsiteX8" fmla="*/ 33657 w 67313"/>
                <a:gd name="connsiteY8" fmla="*/ 0 h 6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13" h="62826">
                  <a:moveTo>
                    <a:pt x="33657" y="0"/>
                  </a:moveTo>
                  <a:cubicBezTo>
                    <a:pt x="24772" y="0"/>
                    <a:pt x="16110" y="3590"/>
                    <a:pt x="9823" y="9828"/>
                  </a:cubicBezTo>
                  <a:cubicBezTo>
                    <a:pt x="3586" y="16110"/>
                    <a:pt x="0" y="24772"/>
                    <a:pt x="0" y="33612"/>
                  </a:cubicBezTo>
                  <a:cubicBezTo>
                    <a:pt x="0" y="42497"/>
                    <a:pt x="3590" y="51159"/>
                    <a:pt x="9823" y="57441"/>
                  </a:cubicBezTo>
                  <a:cubicBezTo>
                    <a:pt x="16106" y="63679"/>
                    <a:pt x="24767" y="67269"/>
                    <a:pt x="33657" y="67269"/>
                  </a:cubicBezTo>
                  <a:cubicBezTo>
                    <a:pt x="42497" y="67269"/>
                    <a:pt x="51154" y="63679"/>
                    <a:pt x="57441" y="57441"/>
                  </a:cubicBezTo>
                  <a:cubicBezTo>
                    <a:pt x="63724" y="51159"/>
                    <a:pt x="67314" y="42497"/>
                    <a:pt x="67314" y="33612"/>
                  </a:cubicBezTo>
                  <a:cubicBezTo>
                    <a:pt x="67314" y="24772"/>
                    <a:pt x="63724" y="16110"/>
                    <a:pt x="57441" y="9828"/>
                  </a:cubicBezTo>
                  <a:cubicBezTo>
                    <a:pt x="51154" y="3590"/>
                    <a:pt x="42497" y="0"/>
                    <a:pt x="33657" y="0"/>
                  </a:cubicBezTo>
                  <a:close/>
                </a:path>
              </a:pathLst>
            </a:custGeom>
            <a:grpFill/>
            <a:ln w="4484" cap="flat">
              <a:noFill/>
              <a:prstDash val="solid"/>
              <a:miter/>
            </a:ln>
          </p:spPr>
          <p:txBody>
            <a:bodyPr rtlCol="0" anchor="ctr"/>
            <a:lstStyle/>
            <a:p>
              <a:endParaRPr lang="zh-TW" altLang="en-US"/>
            </a:p>
          </p:txBody>
        </p:sp>
      </p:grpSp>
      <p:grpSp>
        <p:nvGrpSpPr>
          <p:cNvPr id="70" name="群組 69">
            <a:extLst>
              <a:ext uri="{FF2B5EF4-FFF2-40B4-BE49-F238E27FC236}">
                <a16:creationId xmlns:a16="http://schemas.microsoft.com/office/drawing/2014/main" id="{BDD70818-3A25-45E6-A9A3-BAD464ADB038}"/>
              </a:ext>
            </a:extLst>
          </p:cNvPr>
          <p:cNvGrpSpPr/>
          <p:nvPr/>
        </p:nvGrpSpPr>
        <p:grpSpPr>
          <a:xfrm>
            <a:off x="8956218" y="3517899"/>
            <a:ext cx="654758" cy="654758"/>
            <a:chOff x="6096436" y="1162271"/>
            <a:chExt cx="1242976" cy="1242976"/>
          </a:xfrm>
        </p:grpSpPr>
        <p:sp>
          <p:nvSpPr>
            <p:cNvPr id="71" name="手繪多邊形: 圖案 70">
              <a:extLst>
                <a:ext uri="{FF2B5EF4-FFF2-40B4-BE49-F238E27FC236}">
                  <a16:creationId xmlns:a16="http://schemas.microsoft.com/office/drawing/2014/main" id="{9919A5EF-1527-4EB4-B66B-AD22710C4A3E}"/>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2" name="手繪多邊形: 圖案 71">
              <a:extLst>
                <a:ext uri="{FF2B5EF4-FFF2-40B4-BE49-F238E27FC236}">
                  <a16:creationId xmlns:a16="http://schemas.microsoft.com/office/drawing/2014/main" id="{DC5B22D0-2918-4D6E-8361-F84BFDE780DB}"/>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73" name="群組 72">
            <a:extLst>
              <a:ext uri="{FF2B5EF4-FFF2-40B4-BE49-F238E27FC236}">
                <a16:creationId xmlns:a16="http://schemas.microsoft.com/office/drawing/2014/main" id="{4F5265D3-68D7-4484-BAEC-BCF79C59C69F}"/>
              </a:ext>
            </a:extLst>
          </p:cNvPr>
          <p:cNvGrpSpPr/>
          <p:nvPr/>
        </p:nvGrpSpPr>
        <p:grpSpPr>
          <a:xfrm>
            <a:off x="8969784" y="1779763"/>
            <a:ext cx="609492" cy="620184"/>
            <a:chOff x="5939597" y="1796438"/>
            <a:chExt cx="542925" cy="552450"/>
          </a:xfrm>
          <a:solidFill>
            <a:schemeClr val="accent1"/>
          </a:solidFill>
        </p:grpSpPr>
        <p:sp>
          <p:nvSpPr>
            <p:cNvPr id="74" name="手繪多邊形: 圖案 73">
              <a:extLst>
                <a:ext uri="{FF2B5EF4-FFF2-40B4-BE49-F238E27FC236}">
                  <a16:creationId xmlns:a16="http://schemas.microsoft.com/office/drawing/2014/main" id="{60C65951-F152-42D3-BA97-AB873003D3DF}"/>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75" name="手繪多邊形: 圖案 74">
              <a:extLst>
                <a:ext uri="{FF2B5EF4-FFF2-40B4-BE49-F238E27FC236}">
                  <a16:creationId xmlns:a16="http://schemas.microsoft.com/office/drawing/2014/main" id="{E1B834A9-C063-43FE-9D81-9000824A06BD}"/>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76" name="手繪多邊形: 圖案 75">
              <a:extLst>
                <a:ext uri="{FF2B5EF4-FFF2-40B4-BE49-F238E27FC236}">
                  <a16:creationId xmlns:a16="http://schemas.microsoft.com/office/drawing/2014/main" id="{5A98D625-0930-4423-8593-6C61E5E79382}"/>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sp>
        <p:nvSpPr>
          <p:cNvPr id="2" name="頁尾版面配置區 1">
            <a:extLst>
              <a:ext uri="{FF2B5EF4-FFF2-40B4-BE49-F238E27FC236}">
                <a16:creationId xmlns:a16="http://schemas.microsoft.com/office/drawing/2014/main" id="{D840FE7B-4152-48AA-9356-20E9AEC450DF}"/>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36" name="矩形 35">
            <a:extLst>
              <a:ext uri="{FF2B5EF4-FFF2-40B4-BE49-F238E27FC236}">
                <a16:creationId xmlns:a16="http://schemas.microsoft.com/office/drawing/2014/main" id="{4D527F0D-5CB9-4564-8BFF-DA1D6AD01FFF}"/>
              </a:ext>
            </a:extLst>
          </p:cNvPr>
          <p:cNvSpPr/>
          <p:nvPr/>
        </p:nvSpPr>
        <p:spPr>
          <a:xfrm>
            <a:off x="1157512" y="268988"/>
            <a:ext cx="5234517" cy="769441"/>
          </a:xfrm>
          <a:prstGeom prst="rect">
            <a:avLst/>
          </a:prstGeom>
        </p:spPr>
        <p:txBody>
          <a:bodyPr wrap="square">
            <a:spAutoFit/>
          </a:bodyPr>
          <a:lstStyle/>
          <a:p>
            <a:r>
              <a:rPr lang="en-US" altLang="zh-TW" sz="4400" dirty="0">
                <a:solidFill>
                  <a:schemeClr val="bg1"/>
                </a:solidFill>
              </a:rPr>
              <a:t>Morph Template 47</a:t>
            </a:r>
            <a:endParaRPr lang="zh-TW" altLang="en-US" sz="4400" dirty="0"/>
          </a:p>
        </p:txBody>
      </p:sp>
      <p:pic>
        <p:nvPicPr>
          <p:cNvPr id="37" name="圖片版面配置區 5" descr="一張含有 縫紉機, 家電用品 的圖片&#10;&#10;自動產生的描述">
            <a:extLst>
              <a:ext uri="{FF2B5EF4-FFF2-40B4-BE49-F238E27FC236}">
                <a16:creationId xmlns:a16="http://schemas.microsoft.com/office/drawing/2014/main" id="{87E6EAC0-C930-40F8-A976-0B45D20610B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4706" y="1507419"/>
            <a:ext cx="4865513" cy="4521200"/>
          </a:xfrm>
          <a:custGeom>
            <a:avLst/>
            <a:gdLst>
              <a:gd name="connsiteX0" fmla="*/ 3318934 w 4865513"/>
              <a:gd name="connsiteY0" fmla="*/ 0 h 4521200"/>
              <a:gd name="connsiteX1" fmla="*/ 4607745 w 4865513"/>
              <a:gd name="connsiteY1" fmla="*/ 0 h 4521200"/>
              <a:gd name="connsiteX2" fmla="*/ 4865513 w 4865513"/>
              <a:gd name="connsiteY2" fmla="*/ 257768 h 4521200"/>
              <a:gd name="connsiteX3" fmla="*/ 4865513 w 4865513"/>
              <a:gd name="connsiteY3" fmla="*/ 4521200 h 4521200"/>
              <a:gd name="connsiteX4" fmla="*/ 3576702 w 4865513"/>
              <a:gd name="connsiteY4" fmla="*/ 4521200 h 4521200"/>
              <a:gd name="connsiteX5" fmla="*/ 3318934 w 4865513"/>
              <a:gd name="connsiteY5" fmla="*/ 4263432 h 4521200"/>
              <a:gd name="connsiteX6" fmla="*/ 1659467 w 4865513"/>
              <a:gd name="connsiteY6" fmla="*/ 0 h 4521200"/>
              <a:gd name="connsiteX7" fmla="*/ 2948278 w 4865513"/>
              <a:gd name="connsiteY7" fmla="*/ 0 h 4521200"/>
              <a:gd name="connsiteX8" fmla="*/ 3206046 w 4865513"/>
              <a:gd name="connsiteY8" fmla="*/ 257768 h 4521200"/>
              <a:gd name="connsiteX9" fmla="*/ 3206046 w 4865513"/>
              <a:gd name="connsiteY9" fmla="*/ 4521200 h 4521200"/>
              <a:gd name="connsiteX10" fmla="*/ 1917235 w 4865513"/>
              <a:gd name="connsiteY10" fmla="*/ 4521200 h 4521200"/>
              <a:gd name="connsiteX11" fmla="*/ 1659467 w 4865513"/>
              <a:gd name="connsiteY11" fmla="*/ 4263432 h 4521200"/>
              <a:gd name="connsiteX12" fmla="*/ 0 w 4865513"/>
              <a:gd name="connsiteY12" fmla="*/ 0 h 4521200"/>
              <a:gd name="connsiteX13" fmla="*/ 1288811 w 4865513"/>
              <a:gd name="connsiteY13" fmla="*/ 0 h 4521200"/>
              <a:gd name="connsiteX14" fmla="*/ 1546579 w 4865513"/>
              <a:gd name="connsiteY14" fmla="*/ 257768 h 4521200"/>
              <a:gd name="connsiteX15" fmla="*/ 1546579 w 4865513"/>
              <a:gd name="connsiteY15" fmla="*/ 4521200 h 4521200"/>
              <a:gd name="connsiteX16" fmla="*/ 257768 w 4865513"/>
              <a:gd name="connsiteY16" fmla="*/ 4521200 h 4521200"/>
              <a:gd name="connsiteX17" fmla="*/ 0 w 4865513"/>
              <a:gd name="connsiteY17" fmla="*/ 4263432 h 45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5513" h="4521200">
                <a:moveTo>
                  <a:pt x="3318934" y="0"/>
                </a:moveTo>
                <a:lnTo>
                  <a:pt x="4607745" y="0"/>
                </a:lnTo>
                <a:lnTo>
                  <a:pt x="4865513" y="257768"/>
                </a:lnTo>
                <a:lnTo>
                  <a:pt x="4865513" y="4521200"/>
                </a:lnTo>
                <a:lnTo>
                  <a:pt x="3576702" y="4521200"/>
                </a:lnTo>
                <a:lnTo>
                  <a:pt x="3318934" y="4263432"/>
                </a:lnTo>
                <a:close/>
                <a:moveTo>
                  <a:pt x="1659467" y="0"/>
                </a:moveTo>
                <a:lnTo>
                  <a:pt x="2948278" y="0"/>
                </a:lnTo>
                <a:lnTo>
                  <a:pt x="3206046" y="257768"/>
                </a:lnTo>
                <a:lnTo>
                  <a:pt x="3206046" y="4521200"/>
                </a:lnTo>
                <a:lnTo>
                  <a:pt x="1917235" y="4521200"/>
                </a:lnTo>
                <a:lnTo>
                  <a:pt x="1659467" y="4263432"/>
                </a:lnTo>
                <a:close/>
                <a:moveTo>
                  <a:pt x="0" y="0"/>
                </a:moveTo>
                <a:lnTo>
                  <a:pt x="1288811" y="0"/>
                </a:lnTo>
                <a:lnTo>
                  <a:pt x="1546579" y="257768"/>
                </a:lnTo>
                <a:lnTo>
                  <a:pt x="1546579" y="4521200"/>
                </a:lnTo>
                <a:lnTo>
                  <a:pt x="257768" y="4521200"/>
                </a:lnTo>
                <a:lnTo>
                  <a:pt x="0" y="4263432"/>
                </a:lnTo>
                <a:close/>
              </a:path>
            </a:pathLst>
          </a:custGeom>
        </p:spPr>
      </p:pic>
    </p:spTree>
    <p:extLst>
      <p:ext uri="{BB962C8B-B14F-4D97-AF65-F5344CB8AC3E}">
        <p14:creationId xmlns:p14="http://schemas.microsoft.com/office/powerpoint/2010/main" val="965734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6B20924-B7CC-400B-8921-AAF5303F8789}"/>
              </a:ext>
            </a:extLst>
          </p:cNvPr>
          <p:cNvSpPr/>
          <p:nvPr/>
        </p:nvSpPr>
        <p:spPr>
          <a:xfrm flipH="1">
            <a:off x="12291316" y="2979000"/>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7AF7E004-4DF5-4543-9196-0E0B71ED6238}"/>
              </a:ext>
            </a:extLst>
          </p:cNvPr>
          <p:cNvSpPr/>
          <p:nvPr/>
        </p:nvSpPr>
        <p:spPr>
          <a:xfrm flipH="1">
            <a:off x="-7733273" y="2893411"/>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828F9CE6-3BA1-45F1-9E91-2805E0BC8CCF}"/>
              </a:ext>
            </a:extLst>
          </p:cNvPr>
          <p:cNvSpPr/>
          <p:nvPr/>
        </p:nvSpPr>
        <p:spPr>
          <a:xfrm flipH="1">
            <a:off x="14450316" y="2979000"/>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0928D90C-FD16-4EDC-9EE6-5DAA319B4818}"/>
              </a:ext>
            </a:extLst>
          </p:cNvPr>
          <p:cNvSpPr/>
          <p:nvPr/>
        </p:nvSpPr>
        <p:spPr>
          <a:xfrm flipH="1">
            <a:off x="-5574273" y="2893411"/>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13A8C73D-8807-4B7F-B9B0-A04A5FAF0F12}"/>
              </a:ext>
            </a:extLst>
          </p:cNvPr>
          <p:cNvSpPr/>
          <p:nvPr/>
        </p:nvSpPr>
        <p:spPr>
          <a:xfrm flipH="1">
            <a:off x="16609316" y="2979000"/>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99474F99-4FBE-4F07-85C7-6B6F08F20011}"/>
              </a:ext>
            </a:extLst>
          </p:cNvPr>
          <p:cNvSpPr/>
          <p:nvPr/>
        </p:nvSpPr>
        <p:spPr>
          <a:xfrm flipH="1">
            <a:off x="-3415273" y="2893411"/>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5BAA1520-8DBE-4EDF-BB15-29CF0542A080}"/>
              </a:ext>
            </a:extLst>
          </p:cNvPr>
          <p:cNvSpPr/>
          <p:nvPr/>
        </p:nvSpPr>
        <p:spPr>
          <a:xfrm flipH="1">
            <a:off x="18768316" y="2979000"/>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B1A1C7DD-DCFF-4282-BB21-A912F1B41DE3}"/>
              </a:ext>
            </a:extLst>
          </p:cNvPr>
          <p:cNvSpPr/>
          <p:nvPr/>
        </p:nvSpPr>
        <p:spPr>
          <a:xfrm flipH="1">
            <a:off x="-1256273" y="2893411"/>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頁尾版面配置區 2">
            <a:extLst>
              <a:ext uri="{FF2B5EF4-FFF2-40B4-BE49-F238E27FC236}">
                <a16:creationId xmlns:a16="http://schemas.microsoft.com/office/drawing/2014/main" id="{7C7A6DA4-4CE2-49DD-BC59-8434F8747356}"/>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15" name="矩形 14">
            <a:extLst>
              <a:ext uri="{FF2B5EF4-FFF2-40B4-BE49-F238E27FC236}">
                <a16:creationId xmlns:a16="http://schemas.microsoft.com/office/drawing/2014/main" id="{B4BF6C1D-E544-4506-96FA-2F5F0476C21F}"/>
              </a:ext>
            </a:extLst>
          </p:cNvPr>
          <p:cNvSpPr/>
          <p:nvPr/>
        </p:nvSpPr>
        <p:spPr>
          <a:xfrm>
            <a:off x="3478742" y="3703172"/>
            <a:ext cx="5234517" cy="769441"/>
          </a:xfrm>
          <a:prstGeom prst="rect">
            <a:avLst/>
          </a:prstGeom>
        </p:spPr>
        <p:txBody>
          <a:bodyPr wrap="square">
            <a:spAutoFit/>
          </a:bodyPr>
          <a:lstStyle/>
          <a:p>
            <a:r>
              <a:rPr lang="en-US" altLang="zh-TW" sz="4400" dirty="0">
                <a:solidFill>
                  <a:schemeClr val="bg1"/>
                </a:solidFill>
              </a:rPr>
              <a:t>Morph Template 04</a:t>
            </a:r>
            <a:endParaRPr lang="zh-TW" altLang="en-US" sz="4400" dirty="0"/>
          </a:p>
        </p:txBody>
      </p:sp>
      <p:pic>
        <p:nvPicPr>
          <p:cNvPr id="16" name="圖片版面配置區 5" descr="一張含有 縫紉機, 家電用品 的圖片&#10;&#10;自動產生的描述">
            <a:extLst>
              <a:ext uri="{FF2B5EF4-FFF2-40B4-BE49-F238E27FC236}">
                <a16:creationId xmlns:a16="http://schemas.microsoft.com/office/drawing/2014/main" id="{58B329A1-C4D6-4A90-B649-FE22D6524ED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740189" y="7302283"/>
            <a:ext cx="4672878" cy="4879619"/>
          </a:xfrm>
          <a:custGeom>
            <a:avLst/>
            <a:gdLst>
              <a:gd name="connsiteX0" fmla="*/ 3863543 w 4189607"/>
              <a:gd name="connsiteY0" fmla="*/ 1678702 h 4374966"/>
              <a:gd name="connsiteX1" fmla="*/ 4037156 w 4189607"/>
              <a:gd name="connsiteY1" fmla="*/ 1718829 h 4374966"/>
              <a:gd name="connsiteX2" fmla="*/ 4148721 w 4189607"/>
              <a:gd name="connsiteY2" fmla="*/ 2135194 h 4374966"/>
              <a:gd name="connsiteX3" fmla="*/ 3076479 w 4189607"/>
              <a:gd name="connsiteY3" fmla="*/ 3992372 h 4374966"/>
              <a:gd name="connsiteX4" fmla="*/ 2660114 w 4189607"/>
              <a:gd name="connsiteY4" fmla="*/ 4103937 h 4374966"/>
              <a:gd name="connsiteX5" fmla="*/ 2548550 w 4189607"/>
              <a:gd name="connsiteY5" fmla="*/ 3687572 h 4374966"/>
              <a:gd name="connsiteX6" fmla="*/ 3620792 w 4189607"/>
              <a:gd name="connsiteY6" fmla="*/ 1830394 h 4374966"/>
              <a:gd name="connsiteX7" fmla="*/ 3863543 w 4189607"/>
              <a:gd name="connsiteY7" fmla="*/ 1678702 h 4374966"/>
              <a:gd name="connsiteX8" fmla="*/ 3559934 w 4189607"/>
              <a:gd name="connsiteY8" fmla="*/ 756771 h 4374966"/>
              <a:gd name="connsiteX9" fmla="*/ 3733547 w 4189607"/>
              <a:gd name="connsiteY9" fmla="*/ 796897 h 4374966"/>
              <a:gd name="connsiteX10" fmla="*/ 3845112 w 4189607"/>
              <a:gd name="connsiteY10" fmla="*/ 1213262 h 4374966"/>
              <a:gd name="connsiteX11" fmla="*/ 2126257 w 4189607"/>
              <a:gd name="connsiteY11" fmla="*/ 4190404 h 4374966"/>
              <a:gd name="connsiteX12" fmla="*/ 1709892 w 4189607"/>
              <a:gd name="connsiteY12" fmla="*/ 4301969 h 4374966"/>
              <a:gd name="connsiteX13" fmla="*/ 1598328 w 4189607"/>
              <a:gd name="connsiteY13" fmla="*/ 3885604 h 4374966"/>
              <a:gd name="connsiteX14" fmla="*/ 3317182 w 4189607"/>
              <a:gd name="connsiteY14" fmla="*/ 908461 h 4374966"/>
              <a:gd name="connsiteX15" fmla="*/ 3559934 w 4189607"/>
              <a:gd name="connsiteY15" fmla="*/ 756771 h 4374966"/>
              <a:gd name="connsiteX16" fmla="*/ 1355881 w 4189607"/>
              <a:gd name="connsiteY16" fmla="*/ 230902 h 4374966"/>
              <a:gd name="connsiteX17" fmla="*/ 1529493 w 4189607"/>
              <a:gd name="connsiteY17" fmla="*/ 271029 h 4374966"/>
              <a:gd name="connsiteX18" fmla="*/ 1641058 w 4189607"/>
              <a:gd name="connsiteY18" fmla="*/ 687394 h 4374966"/>
              <a:gd name="connsiteX19" fmla="*/ 568815 w 4189607"/>
              <a:gd name="connsiteY19" fmla="*/ 2544572 h 4374966"/>
              <a:gd name="connsiteX20" fmla="*/ 152450 w 4189607"/>
              <a:gd name="connsiteY20" fmla="*/ 2656137 h 4374966"/>
              <a:gd name="connsiteX21" fmla="*/ 40886 w 4189607"/>
              <a:gd name="connsiteY21" fmla="*/ 2239772 h 4374966"/>
              <a:gd name="connsiteX22" fmla="*/ 1113129 w 4189607"/>
              <a:gd name="connsiteY22" fmla="*/ 382594 h 4374966"/>
              <a:gd name="connsiteX23" fmla="*/ 1355881 w 4189607"/>
              <a:gd name="connsiteY23" fmla="*/ 230902 h 4374966"/>
              <a:gd name="connsiteX24" fmla="*/ 2306103 w 4189607"/>
              <a:gd name="connsiteY24" fmla="*/ 32871 h 4374966"/>
              <a:gd name="connsiteX25" fmla="*/ 2479715 w 4189607"/>
              <a:gd name="connsiteY25" fmla="*/ 72998 h 4374966"/>
              <a:gd name="connsiteX26" fmla="*/ 2591279 w 4189607"/>
              <a:gd name="connsiteY26" fmla="*/ 489362 h 4374966"/>
              <a:gd name="connsiteX27" fmla="*/ 872426 w 4189607"/>
              <a:gd name="connsiteY27" fmla="*/ 3466504 h 4374966"/>
              <a:gd name="connsiteX28" fmla="*/ 456060 w 4189607"/>
              <a:gd name="connsiteY28" fmla="*/ 3578069 h 4374966"/>
              <a:gd name="connsiteX29" fmla="*/ 344496 w 4189607"/>
              <a:gd name="connsiteY29" fmla="*/ 3161704 h 4374966"/>
              <a:gd name="connsiteX30" fmla="*/ 2063350 w 4189607"/>
              <a:gd name="connsiteY30" fmla="*/ 184562 h 4374966"/>
              <a:gd name="connsiteX31" fmla="*/ 2306103 w 4189607"/>
              <a:gd name="connsiteY31" fmla="*/ 32871 h 4374966"/>
              <a:gd name="connsiteX32" fmla="*/ 3160530 w 4189607"/>
              <a:gd name="connsiteY32" fmla="*/ 759 h 4374966"/>
              <a:gd name="connsiteX33" fmla="*/ 3334142 w 4189607"/>
              <a:gd name="connsiteY33" fmla="*/ 40886 h 4374966"/>
              <a:gd name="connsiteX34" fmla="*/ 3445707 w 4189607"/>
              <a:gd name="connsiteY34" fmla="*/ 457251 h 4374966"/>
              <a:gd name="connsiteX35" fmla="*/ 1271830 w 4189607"/>
              <a:gd name="connsiteY35" fmla="*/ 4222516 h 4374966"/>
              <a:gd name="connsiteX36" fmla="*/ 855465 w 4189607"/>
              <a:gd name="connsiteY36" fmla="*/ 4334080 h 4374966"/>
              <a:gd name="connsiteX37" fmla="*/ 743900 w 4189607"/>
              <a:gd name="connsiteY37" fmla="*/ 3917716 h 4374966"/>
              <a:gd name="connsiteX38" fmla="*/ 2917778 w 4189607"/>
              <a:gd name="connsiteY38" fmla="*/ 152450 h 4374966"/>
              <a:gd name="connsiteX39" fmla="*/ 3160530 w 4189607"/>
              <a:gd name="connsiteY39" fmla="*/ 759 h 437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189607" h="4374966">
                <a:moveTo>
                  <a:pt x="3863543" y="1678702"/>
                </a:moveTo>
                <a:cubicBezTo>
                  <a:pt x="3922105" y="1674563"/>
                  <a:pt x="3982488" y="1687266"/>
                  <a:pt x="4037156" y="1718829"/>
                </a:cubicBezTo>
                <a:cubicBezTo>
                  <a:pt x="4182940" y="1802997"/>
                  <a:pt x="4232889" y="1989411"/>
                  <a:pt x="4148721" y="2135194"/>
                </a:cubicBezTo>
                <a:lnTo>
                  <a:pt x="3076479" y="3992372"/>
                </a:lnTo>
                <a:cubicBezTo>
                  <a:pt x="2992311" y="4138156"/>
                  <a:pt x="2805897" y="4188105"/>
                  <a:pt x="2660114" y="4103937"/>
                </a:cubicBezTo>
                <a:cubicBezTo>
                  <a:pt x="2514331" y="4019769"/>
                  <a:pt x="2464382" y="3833356"/>
                  <a:pt x="2548550" y="3687572"/>
                </a:cubicBezTo>
                <a:lnTo>
                  <a:pt x="3620792" y="1830394"/>
                </a:lnTo>
                <a:cubicBezTo>
                  <a:pt x="3673397" y="1739279"/>
                  <a:pt x="3765941" y="1685600"/>
                  <a:pt x="3863543" y="1678702"/>
                </a:cubicBezTo>
                <a:close/>
                <a:moveTo>
                  <a:pt x="3559934" y="756771"/>
                </a:moveTo>
                <a:cubicBezTo>
                  <a:pt x="3618495" y="752632"/>
                  <a:pt x="3678878" y="765335"/>
                  <a:pt x="3733547" y="796897"/>
                </a:cubicBezTo>
                <a:cubicBezTo>
                  <a:pt x="3879329" y="881066"/>
                  <a:pt x="3929280" y="1067478"/>
                  <a:pt x="3845112" y="1213262"/>
                </a:cubicBezTo>
                <a:lnTo>
                  <a:pt x="2126257" y="4190404"/>
                </a:lnTo>
                <a:cubicBezTo>
                  <a:pt x="2042089" y="4336187"/>
                  <a:pt x="1855677" y="4386137"/>
                  <a:pt x="1709892" y="4301969"/>
                </a:cubicBezTo>
                <a:cubicBezTo>
                  <a:pt x="1564109" y="4217801"/>
                  <a:pt x="1514160" y="4031387"/>
                  <a:pt x="1598328" y="3885604"/>
                </a:cubicBezTo>
                <a:lnTo>
                  <a:pt x="3317182" y="908461"/>
                </a:lnTo>
                <a:cubicBezTo>
                  <a:pt x="3369787" y="817347"/>
                  <a:pt x="3462332" y="763667"/>
                  <a:pt x="3559934" y="756771"/>
                </a:cubicBezTo>
                <a:close/>
                <a:moveTo>
                  <a:pt x="1355881" y="230902"/>
                </a:moveTo>
                <a:cubicBezTo>
                  <a:pt x="1414443" y="226764"/>
                  <a:pt x="1474825" y="239466"/>
                  <a:pt x="1529493" y="271029"/>
                </a:cubicBezTo>
                <a:cubicBezTo>
                  <a:pt x="1675277" y="355197"/>
                  <a:pt x="1725227" y="541611"/>
                  <a:pt x="1641058" y="687394"/>
                </a:cubicBezTo>
                <a:lnTo>
                  <a:pt x="568815" y="2544572"/>
                </a:lnTo>
                <a:cubicBezTo>
                  <a:pt x="484647" y="2690356"/>
                  <a:pt x="298234" y="2740305"/>
                  <a:pt x="152450" y="2656137"/>
                </a:cubicBezTo>
                <a:cubicBezTo>
                  <a:pt x="6667" y="2571969"/>
                  <a:pt x="-43282" y="2385556"/>
                  <a:pt x="40886" y="2239772"/>
                </a:cubicBezTo>
                <a:lnTo>
                  <a:pt x="1113129" y="382594"/>
                </a:lnTo>
                <a:cubicBezTo>
                  <a:pt x="1165734" y="291479"/>
                  <a:pt x="1258278" y="237800"/>
                  <a:pt x="1355881" y="230902"/>
                </a:cubicBezTo>
                <a:close/>
                <a:moveTo>
                  <a:pt x="2306103" y="32871"/>
                </a:moveTo>
                <a:cubicBezTo>
                  <a:pt x="2364664" y="28732"/>
                  <a:pt x="2425046" y="41435"/>
                  <a:pt x="2479715" y="72998"/>
                </a:cubicBezTo>
                <a:cubicBezTo>
                  <a:pt x="2625498" y="157166"/>
                  <a:pt x="2675447" y="343579"/>
                  <a:pt x="2591279" y="489362"/>
                </a:cubicBezTo>
                <a:lnTo>
                  <a:pt x="872426" y="3466504"/>
                </a:lnTo>
                <a:cubicBezTo>
                  <a:pt x="788257" y="3612288"/>
                  <a:pt x="601843" y="3662237"/>
                  <a:pt x="456060" y="3578069"/>
                </a:cubicBezTo>
                <a:cubicBezTo>
                  <a:pt x="310277" y="3493901"/>
                  <a:pt x="260328" y="3307488"/>
                  <a:pt x="344496" y="3161704"/>
                </a:cubicBezTo>
                <a:lnTo>
                  <a:pt x="2063350" y="184562"/>
                </a:lnTo>
                <a:cubicBezTo>
                  <a:pt x="2115955" y="93448"/>
                  <a:pt x="2208500" y="39768"/>
                  <a:pt x="2306103" y="32871"/>
                </a:cubicBezTo>
                <a:close/>
                <a:moveTo>
                  <a:pt x="3160530" y="759"/>
                </a:moveTo>
                <a:cubicBezTo>
                  <a:pt x="3219091" y="-3380"/>
                  <a:pt x="3279473" y="9323"/>
                  <a:pt x="3334142" y="40886"/>
                </a:cubicBezTo>
                <a:cubicBezTo>
                  <a:pt x="3479926" y="125053"/>
                  <a:pt x="3529875" y="311467"/>
                  <a:pt x="3445707" y="457251"/>
                </a:cubicBezTo>
                <a:lnTo>
                  <a:pt x="1271830" y="4222516"/>
                </a:lnTo>
                <a:cubicBezTo>
                  <a:pt x="1187662" y="4368300"/>
                  <a:pt x="1001249" y="4418248"/>
                  <a:pt x="855465" y="4334080"/>
                </a:cubicBezTo>
                <a:cubicBezTo>
                  <a:pt x="709682" y="4249912"/>
                  <a:pt x="659732" y="4063499"/>
                  <a:pt x="743900" y="3917716"/>
                </a:cubicBezTo>
                <a:lnTo>
                  <a:pt x="2917778" y="152450"/>
                </a:lnTo>
                <a:cubicBezTo>
                  <a:pt x="2970382" y="61336"/>
                  <a:pt x="3062927" y="7656"/>
                  <a:pt x="3160530" y="759"/>
                </a:cubicBezTo>
                <a:close/>
              </a:path>
            </a:pathLst>
          </a:custGeom>
        </p:spPr>
      </p:pic>
      <p:grpSp>
        <p:nvGrpSpPr>
          <p:cNvPr id="4" name="群組 3">
            <a:extLst>
              <a:ext uri="{FF2B5EF4-FFF2-40B4-BE49-F238E27FC236}">
                <a16:creationId xmlns:a16="http://schemas.microsoft.com/office/drawing/2014/main" id="{6B5A4CAB-F0A2-4310-A1D9-2966550F040A}"/>
              </a:ext>
            </a:extLst>
          </p:cNvPr>
          <p:cNvGrpSpPr/>
          <p:nvPr/>
        </p:nvGrpSpPr>
        <p:grpSpPr>
          <a:xfrm>
            <a:off x="1632678" y="0"/>
            <a:ext cx="8926644" cy="3616639"/>
            <a:chOff x="1673809" y="67982"/>
            <a:chExt cx="8926644" cy="3616639"/>
          </a:xfrm>
        </p:grpSpPr>
        <p:pic>
          <p:nvPicPr>
            <p:cNvPr id="17" name="圖片版面配置區 10" descr="一張含有 地面, 飲料 的圖片&#10;&#10;自動產生的描述">
              <a:extLst>
                <a:ext uri="{FF2B5EF4-FFF2-40B4-BE49-F238E27FC236}">
                  <a16:creationId xmlns:a16="http://schemas.microsoft.com/office/drawing/2014/main" id="{E76172A8-04D5-4FC0-ABFD-86D91DD8D5D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73809" y="67982"/>
              <a:ext cx="2828244" cy="1740338"/>
            </a:xfrm>
            <a:prstGeom prst="rect">
              <a:avLst/>
            </a:prstGeom>
          </p:spPr>
        </p:pic>
        <p:pic>
          <p:nvPicPr>
            <p:cNvPr id="18" name="圖片版面配置區 12" descr="一張含有 桌, 杯子, 咖啡, 室內 的圖片&#10;&#10;自動產生的描述">
              <a:extLst>
                <a:ext uri="{FF2B5EF4-FFF2-40B4-BE49-F238E27FC236}">
                  <a16:creationId xmlns:a16="http://schemas.microsoft.com/office/drawing/2014/main" id="{DA22E455-6FFA-49C7-B450-772B25F3934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23009" y="67982"/>
              <a:ext cx="2828244" cy="1740338"/>
            </a:xfrm>
            <a:prstGeom prst="rect">
              <a:avLst/>
            </a:prstGeom>
          </p:spPr>
        </p:pic>
        <p:pic>
          <p:nvPicPr>
            <p:cNvPr id="19" name="圖片版面配置區 14" descr="一張含有 建築物, 圍欄, 藍色 的圖片&#10;&#10;自動產生的描述">
              <a:extLst>
                <a:ext uri="{FF2B5EF4-FFF2-40B4-BE49-F238E27FC236}">
                  <a16:creationId xmlns:a16="http://schemas.microsoft.com/office/drawing/2014/main" id="{972FF3E3-50CB-465E-9DA0-D1A3558757E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772209" y="67982"/>
              <a:ext cx="2828244" cy="1740338"/>
            </a:xfrm>
            <a:prstGeom prst="rect">
              <a:avLst/>
            </a:prstGeom>
          </p:spPr>
        </p:pic>
        <p:pic>
          <p:nvPicPr>
            <p:cNvPr id="20" name="圖片版面配置區 16" descr="一張含有 杯子, 咖啡, 個人, 桌 的圖片&#10;&#10;自動產生的描述">
              <a:extLst>
                <a:ext uri="{FF2B5EF4-FFF2-40B4-BE49-F238E27FC236}">
                  <a16:creationId xmlns:a16="http://schemas.microsoft.com/office/drawing/2014/main" id="{712921B1-3D1F-47A6-9B42-10923838171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673809" y="1944283"/>
              <a:ext cx="2828244" cy="1740338"/>
            </a:xfrm>
            <a:prstGeom prst="rect">
              <a:avLst/>
            </a:prstGeom>
          </p:spPr>
        </p:pic>
        <p:pic>
          <p:nvPicPr>
            <p:cNvPr id="21" name="圖片版面配置區 18" descr="一張含有 杯子, 咖啡, 桌, 地板 的圖片&#10;&#10;自動產生的描述">
              <a:extLst>
                <a:ext uri="{FF2B5EF4-FFF2-40B4-BE49-F238E27FC236}">
                  <a16:creationId xmlns:a16="http://schemas.microsoft.com/office/drawing/2014/main" id="{2AF3B496-04FB-4E26-86F1-D274B80EF33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723009" y="1944283"/>
              <a:ext cx="2828244" cy="1740338"/>
            </a:xfrm>
            <a:prstGeom prst="rect">
              <a:avLst/>
            </a:prstGeom>
          </p:spPr>
        </p:pic>
        <p:pic>
          <p:nvPicPr>
            <p:cNvPr id="22" name="圖片版面配置區 20" descr="一張含有 草, 樹, 個人 的圖片&#10;&#10;自動產生的描述">
              <a:extLst>
                <a:ext uri="{FF2B5EF4-FFF2-40B4-BE49-F238E27FC236}">
                  <a16:creationId xmlns:a16="http://schemas.microsoft.com/office/drawing/2014/main" id="{13242EF9-A83F-4896-ABA2-076D7B700F93}"/>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772209" y="1944283"/>
              <a:ext cx="2828244" cy="1740338"/>
            </a:xfrm>
            <a:prstGeom prst="rect">
              <a:avLst/>
            </a:prstGeom>
          </p:spPr>
        </p:pic>
      </p:grpSp>
      <p:sp>
        <p:nvSpPr>
          <p:cNvPr id="23" name="矩形 22">
            <a:extLst>
              <a:ext uri="{FF2B5EF4-FFF2-40B4-BE49-F238E27FC236}">
                <a16:creationId xmlns:a16="http://schemas.microsoft.com/office/drawing/2014/main" id="{88574D38-B602-4972-AC25-346B0A37865A}"/>
              </a:ext>
            </a:extLst>
          </p:cNvPr>
          <p:cNvSpPr/>
          <p:nvPr/>
        </p:nvSpPr>
        <p:spPr>
          <a:xfrm>
            <a:off x="3013556" y="4592633"/>
            <a:ext cx="6458689"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The quick brown fox jumps over the lazy dog. </a:t>
            </a:r>
            <a:endParaRPr lang="zh-TW" altLang="en-US" sz="1400" dirty="0">
              <a:solidFill>
                <a:schemeClr val="bg1"/>
              </a:solidFill>
            </a:endParaRPr>
          </a:p>
        </p:txBody>
      </p:sp>
      <p:sp>
        <p:nvSpPr>
          <p:cNvPr id="25" name="橢圓 24">
            <a:extLst>
              <a:ext uri="{FF2B5EF4-FFF2-40B4-BE49-F238E27FC236}">
                <a16:creationId xmlns:a16="http://schemas.microsoft.com/office/drawing/2014/main" id="{E757A2E0-98F7-4BC1-A61C-EFE301D41D24}"/>
              </a:ext>
            </a:extLst>
          </p:cNvPr>
          <p:cNvSpPr/>
          <p:nvPr/>
        </p:nvSpPr>
        <p:spPr>
          <a:xfrm>
            <a:off x="2536481" y="4621770"/>
            <a:ext cx="403390" cy="403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6" name="Freeform 21">
            <a:extLst>
              <a:ext uri="{FF2B5EF4-FFF2-40B4-BE49-F238E27FC236}">
                <a16:creationId xmlns:a16="http://schemas.microsoft.com/office/drawing/2014/main" id="{512594A1-9F57-4A24-AA86-5033D6DDB836}"/>
              </a:ext>
            </a:extLst>
          </p:cNvPr>
          <p:cNvSpPr>
            <a:spLocks/>
          </p:cNvSpPr>
          <p:nvPr/>
        </p:nvSpPr>
        <p:spPr bwMode="auto">
          <a:xfrm rot="10800000" flipH="1">
            <a:off x="2672688" y="4702893"/>
            <a:ext cx="187695" cy="241143"/>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矩形 26">
            <a:extLst>
              <a:ext uri="{FF2B5EF4-FFF2-40B4-BE49-F238E27FC236}">
                <a16:creationId xmlns:a16="http://schemas.microsoft.com/office/drawing/2014/main" id="{4636AFD5-0E28-40B7-963B-5D5D27BF2248}"/>
              </a:ext>
            </a:extLst>
          </p:cNvPr>
          <p:cNvSpPr/>
          <p:nvPr/>
        </p:nvSpPr>
        <p:spPr>
          <a:xfrm>
            <a:off x="3013556" y="5236523"/>
            <a:ext cx="6458689"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The quick brown fox jumps over the lazy dog. </a:t>
            </a:r>
            <a:endParaRPr lang="zh-TW" altLang="en-US" sz="1400" dirty="0">
              <a:solidFill>
                <a:schemeClr val="bg1"/>
              </a:solidFill>
            </a:endParaRPr>
          </a:p>
        </p:txBody>
      </p:sp>
      <p:sp>
        <p:nvSpPr>
          <p:cNvPr id="29" name="橢圓 28">
            <a:extLst>
              <a:ext uri="{FF2B5EF4-FFF2-40B4-BE49-F238E27FC236}">
                <a16:creationId xmlns:a16="http://schemas.microsoft.com/office/drawing/2014/main" id="{DD819812-B831-483F-A5B4-A6E537F5CAD6}"/>
              </a:ext>
            </a:extLst>
          </p:cNvPr>
          <p:cNvSpPr/>
          <p:nvPr/>
        </p:nvSpPr>
        <p:spPr>
          <a:xfrm>
            <a:off x="2536481" y="5265660"/>
            <a:ext cx="403390" cy="4033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30" name="Freeform 21">
            <a:extLst>
              <a:ext uri="{FF2B5EF4-FFF2-40B4-BE49-F238E27FC236}">
                <a16:creationId xmlns:a16="http://schemas.microsoft.com/office/drawing/2014/main" id="{0D85C85E-F220-4A95-BEF8-065EF63C05FA}"/>
              </a:ext>
            </a:extLst>
          </p:cNvPr>
          <p:cNvSpPr>
            <a:spLocks/>
          </p:cNvSpPr>
          <p:nvPr/>
        </p:nvSpPr>
        <p:spPr bwMode="auto">
          <a:xfrm rot="10800000" flipH="1">
            <a:off x="2672688" y="5346783"/>
            <a:ext cx="187695" cy="241143"/>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2" name="橢圓 31">
            <a:extLst>
              <a:ext uri="{FF2B5EF4-FFF2-40B4-BE49-F238E27FC236}">
                <a16:creationId xmlns:a16="http://schemas.microsoft.com/office/drawing/2014/main" id="{ABF071D2-0194-4066-8A9F-5D61FA5C2212}"/>
              </a:ext>
            </a:extLst>
          </p:cNvPr>
          <p:cNvSpPr/>
          <p:nvPr/>
        </p:nvSpPr>
        <p:spPr>
          <a:xfrm>
            <a:off x="2536481" y="5909550"/>
            <a:ext cx="403390" cy="4033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33" name="Freeform 21">
            <a:extLst>
              <a:ext uri="{FF2B5EF4-FFF2-40B4-BE49-F238E27FC236}">
                <a16:creationId xmlns:a16="http://schemas.microsoft.com/office/drawing/2014/main" id="{614E60C1-B8E9-4C2A-AB87-647DFCAC9F18}"/>
              </a:ext>
            </a:extLst>
          </p:cNvPr>
          <p:cNvSpPr>
            <a:spLocks/>
          </p:cNvSpPr>
          <p:nvPr/>
        </p:nvSpPr>
        <p:spPr bwMode="auto">
          <a:xfrm rot="10800000" flipH="1">
            <a:off x="2672688" y="5990673"/>
            <a:ext cx="187695" cy="241143"/>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4" name="矩形 33">
            <a:extLst>
              <a:ext uri="{FF2B5EF4-FFF2-40B4-BE49-F238E27FC236}">
                <a16:creationId xmlns:a16="http://schemas.microsoft.com/office/drawing/2014/main" id="{13B280ED-3FD5-43F9-98EB-B5AFBDF9F99D}"/>
              </a:ext>
            </a:extLst>
          </p:cNvPr>
          <p:cNvSpPr/>
          <p:nvPr/>
        </p:nvSpPr>
        <p:spPr>
          <a:xfrm>
            <a:off x="3013556" y="5849634"/>
            <a:ext cx="6458689" cy="52322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The quick brown fox jumps over the lazy dog. </a:t>
            </a:r>
            <a:endParaRPr lang="zh-TW" altLang="en-US" sz="1400" dirty="0">
              <a:solidFill>
                <a:schemeClr val="bg1"/>
              </a:solidFill>
            </a:endParaRPr>
          </a:p>
        </p:txBody>
      </p:sp>
      <p:pic>
        <p:nvPicPr>
          <p:cNvPr id="35" name="圖片 34" descr="一張含有 桌, 室內, 建築物, 地板 的圖片&#10;&#10;自動產生的描述">
            <a:extLst>
              <a:ext uri="{FF2B5EF4-FFF2-40B4-BE49-F238E27FC236}">
                <a16:creationId xmlns:a16="http://schemas.microsoft.com/office/drawing/2014/main" id="{CEFB6140-A741-4205-8753-A9BA786E2E4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6644" y="-2590800"/>
            <a:ext cx="12175356" cy="2409032"/>
          </a:xfrm>
          <a:prstGeom prst="rect">
            <a:avLst/>
          </a:prstGeom>
        </p:spPr>
      </p:pic>
    </p:spTree>
    <p:extLst>
      <p:ext uri="{BB962C8B-B14F-4D97-AF65-F5344CB8AC3E}">
        <p14:creationId xmlns:p14="http://schemas.microsoft.com/office/powerpoint/2010/main" val="39808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51A9E8C-E692-49FA-8EE3-8EF9B5823F52}"/>
              </a:ext>
            </a:extLst>
          </p:cNvPr>
          <p:cNvSpPr/>
          <p:nvPr/>
        </p:nvSpPr>
        <p:spPr>
          <a:xfrm>
            <a:off x="2563116" y="37058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39E83379-24A7-4946-9B87-C6DE4ADDD05F}"/>
              </a:ext>
            </a:extLst>
          </p:cNvPr>
          <p:cNvSpPr/>
          <p:nvPr/>
        </p:nvSpPr>
        <p:spPr>
          <a:xfrm>
            <a:off x="2477527" y="36202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A6C1BF6E-034C-4636-B129-9EEDEAE82E51}"/>
              </a:ext>
            </a:extLst>
          </p:cNvPr>
          <p:cNvSpPr/>
          <p:nvPr/>
        </p:nvSpPr>
        <p:spPr>
          <a:xfrm>
            <a:off x="4722116" y="37058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8E006486-B486-4328-ABF0-0CD014857A09}"/>
              </a:ext>
            </a:extLst>
          </p:cNvPr>
          <p:cNvSpPr/>
          <p:nvPr/>
        </p:nvSpPr>
        <p:spPr>
          <a:xfrm>
            <a:off x="4636527" y="36202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2044C463-8754-4687-BE97-EEFAEC4AE6A5}"/>
              </a:ext>
            </a:extLst>
          </p:cNvPr>
          <p:cNvSpPr/>
          <p:nvPr/>
        </p:nvSpPr>
        <p:spPr>
          <a:xfrm>
            <a:off x="6881116" y="37058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0D0A596A-6ED2-4E76-8A7F-C6AD6ECCCE65}"/>
              </a:ext>
            </a:extLst>
          </p:cNvPr>
          <p:cNvSpPr/>
          <p:nvPr/>
        </p:nvSpPr>
        <p:spPr>
          <a:xfrm>
            <a:off x="6795527" y="36202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B450EB4B-1426-4374-A4BA-4BB35CA0E47D}"/>
              </a:ext>
            </a:extLst>
          </p:cNvPr>
          <p:cNvSpPr/>
          <p:nvPr/>
        </p:nvSpPr>
        <p:spPr>
          <a:xfrm>
            <a:off x="9040116" y="3705826"/>
            <a:ext cx="900000" cy="900000"/>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3548C4BA-1669-49F1-822E-B88DED3710D2}"/>
              </a:ext>
            </a:extLst>
          </p:cNvPr>
          <p:cNvSpPr/>
          <p:nvPr/>
        </p:nvSpPr>
        <p:spPr>
          <a:xfrm>
            <a:off x="8954527" y="3620237"/>
            <a:ext cx="1071178" cy="107117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D7B102BC-903C-477F-B235-9E8823E7F62B}"/>
              </a:ext>
            </a:extLst>
          </p:cNvPr>
          <p:cNvSpPr/>
          <p:nvPr/>
        </p:nvSpPr>
        <p:spPr>
          <a:xfrm>
            <a:off x="9490116" y="-13449300"/>
            <a:ext cx="15289200" cy="152892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2</a:t>
            </a:r>
            <a:endParaRPr lang="zh-TW" altLang="en-US" sz="100" dirty="0">
              <a:noFill/>
            </a:endParaRPr>
          </a:p>
        </p:txBody>
      </p:sp>
      <p:sp>
        <p:nvSpPr>
          <p:cNvPr id="16" name="橢圓 15">
            <a:extLst>
              <a:ext uri="{FF2B5EF4-FFF2-40B4-BE49-F238E27FC236}">
                <a16:creationId xmlns:a16="http://schemas.microsoft.com/office/drawing/2014/main" id="{9A58E6B0-626C-4213-8D4D-50EAFD32F895}"/>
              </a:ext>
            </a:extLst>
          </p:cNvPr>
          <p:cNvSpPr/>
          <p:nvPr/>
        </p:nvSpPr>
        <p:spPr>
          <a:xfrm>
            <a:off x="-12811673" y="4876800"/>
            <a:ext cx="15289200" cy="15289200"/>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1</a:t>
            </a:r>
            <a:endParaRPr lang="zh-TW" altLang="en-US" sz="100" dirty="0">
              <a:noFill/>
            </a:endParaRPr>
          </a:p>
        </p:txBody>
      </p:sp>
      <p:sp>
        <p:nvSpPr>
          <p:cNvPr id="3" name="頁尾版面配置區 2">
            <a:extLst>
              <a:ext uri="{FF2B5EF4-FFF2-40B4-BE49-F238E27FC236}">
                <a16:creationId xmlns:a16="http://schemas.microsoft.com/office/drawing/2014/main" id="{EDCAD023-BAD6-4494-997F-7D1A40B6D553}"/>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grpSp>
        <p:nvGrpSpPr>
          <p:cNvPr id="17" name="群組 16">
            <a:extLst>
              <a:ext uri="{FF2B5EF4-FFF2-40B4-BE49-F238E27FC236}">
                <a16:creationId xmlns:a16="http://schemas.microsoft.com/office/drawing/2014/main" id="{F8B400C9-DC2B-403C-8E0C-5E36C391D440}"/>
              </a:ext>
            </a:extLst>
          </p:cNvPr>
          <p:cNvGrpSpPr/>
          <p:nvPr/>
        </p:nvGrpSpPr>
        <p:grpSpPr>
          <a:xfrm>
            <a:off x="4813285" y="3813942"/>
            <a:ext cx="717662" cy="695118"/>
            <a:chOff x="1259417" y="2766469"/>
            <a:chExt cx="1043516" cy="1010735"/>
          </a:xfrm>
        </p:grpSpPr>
        <p:sp>
          <p:nvSpPr>
            <p:cNvPr id="18" name="手繪多邊形: 圖案 17">
              <a:extLst>
                <a:ext uri="{FF2B5EF4-FFF2-40B4-BE49-F238E27FC236}">
                  <a16:creationId xmlns:a16="http://schemas.microsoft.com/office/drawing/2014/main" id="{800A7C54-9821-4F02-BEAE-91F39970E64A}"/>
                </a:ext>
              </a:extLst>
            </p:cNvPr>
            <p:cNvSpPr/>
            <p:nvPr/>
          </p:nvSpPr>
          <p:spPr>
            <a:xfrm>
              <a:off x="1259417" y="2766469"/>
              <a:ext cx="1043516" cy="1010735"/>
            </a:xfrm>
            <a:custGeom>
              <a:avLst/>
              <a:gdLst>
                <a:gd name="connsiteX0" fmla="*/ 1043516 w 1043516"/>
                <a:gd name="connsiteY0" fmla="*/ 0 h 1010735"/>
                <a:gd name="connsiteX1" fmla="*/ 0 w 1043516"/>
                <a:gd name="connsiteY1" fmla="*/ 0 h 1010735"/>
                <a:gd name="connsiteX2" fmla="*/ 0 w 1043516"/>
                <a:gd name="connsiteY2" fmla="*/ 846832 h 1010735"/>
                <a:gd name="connsiteX3" fmla="*/ 43707 w 1043516"/>
                <a:gd name="connsiteY3" fmla="*/ 846832 h 1010735"/>
                <a:gd name="connsiteX4" fmla="*/ 43707 w 1043516"/>
                <a:gd name="connsiteY4" fmla="*/ 1010735 h 1010735"/>
                <a:gd name="connsiteX5" fmla="*/ 147912 w 1043516"/>
                <a:gd name="connsiteY5" fmla="*/ 1010735 h 1010735"/>
                <a:gd name="connsiteX6" fmla="*/ 194351 w 1043516"/>
                <a:gd name="connsiteY6" fmla="*/ 846832 h 1010735"/>
                <a:gd name="connsiteX7" fmla="*/ 849163 w 1043516"/>
                <a:gd name="connsiteY7" fmla="*/ 846832 h 1010735"/>
                <a:gd name="connsiteX8" fmla="*/ 895602 w 1043516"/>
                <a:gd name="connsiteY8" fmla="*/ 1010735 h 1010735"/>
                <a:gd name="connsiteX9" fmla="*/ 999809 w 1043516"/>
                <a:gd name="connsiteY9" fmla="*/ 1010735 h 1010735"/>
                <a:gd name="connsiteX10" fmla="*/ 999809 w 1043516"/>
                <a:gd name="connsiteY10" fmla="*/ 846832 h 1010735"/>
                <a:gd name="connsiteX11" fmla="*/ 1043516 w 1043516"/>
                <a:gd name="connsiteY11" fmla="*/ 846832 h 1010735"/>
                <a:gd name="connsiteX12" fmla="*/ 1043516 w 1043516"/>
                <a:gd name="connsiteY12" fmla="*/ 0 h 1010735"/>
                <a:gd name="connsiteX13" fmla="*/ 133455 w 1043516"/>
                <a:gd name="connsiteY13" fmla="*/ 991613 h 1010735"/>
                <a:gd name="connsiteX14" fmla="*/ 62829 w 1043516"/>
                <a:gd name="connsiteY14" fmla="*/ 991613 h 1010735"/>
                <a:gd name="connsiteX15" fmla="*/ 62829 w 1043516"/>
                <a:gd name="connsiteY15" fmla="*/ 846832 h 1010735"/>
                <a:gd name="connsiteX16" fmla="*/ 174475 w 1043516"/>
                <a:gd name="connsiteY16" fmla="*/ 846832 h 1010735"/>
                <a:gd name="connsiteX17" fmla="*/ 133455 w 1043516"/>
                <a:gd name="connsiteY17" fmla="*/ 991613 h 1010735"/>
                <a:gd name="connsiteX18" fmla="*/ 980687 w 1043516"/>
                <a:gd name="connsiteY18" fmla="*/ 991613 h 1010735"/>
                <a:gd name="connsiteX19" fmla="*/ 910061 w 1043516"/>
                <a:gd name="connsiteY19" fmla="*/ 991613 h 1010735"/>
                <a:gd name="connsiteX20" fmla="*/ 869039 w 1043516"/>
                <a:gd name="connsiteY20" fmla="*/ 846832 h 1010735"/>
                <a:gd name="connsiteX21" fmla="*/ 980687 w 1043516"/>
                <a:gd name="connsiteY21" fmla="*/ 846832 h 1010735"/>
                <a:gd name="connsiteX22" fmla="*/ 980687 w 1043516"/>
                <a:gd name="connsiteY22" fmla="*/ 991613 h 1010735"/>
                <a:gd name="connsiteX23" fmla="*/ 1024394 w 1043516"/>
                <a:gd name="connsiteY23" fmla="*/ 827710 h 1010735"/>
                <a:gd name="connsiteX24" fmla="*/ 19122 w 1043516"/>
                <a:gd name="connsiteY24" fmla="*/ 827710 h 1010735"/>
                <a:gd name="connsiteX25" fmla="*/ 19122 w 1043516"/>
                <a:gd name="connsiteY25" fmla="*/ 19122 h 1010735"/>
                <a:gd name="connsiteX26" fmla="*/ 1024394 w 1043516"/>
                <a:gd name="connsiteY26" fmla="*/ 19122 h 1010735"/>
                <a:gd name="connsiteX27" fmla="*/ 1024394 w 1043516"/>
                <a:gd name="connsiteY27" fmla="*/ 827710 h 101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43516" h="1010735">
                  <a:moveTo>
                    <a:pt x="1043516" y="0"/>
                  </a:moveTo>
                  <a:lnTo>
                    <a:pt x="0" y="0"/>
                  </a:lnTo>
                  <a:lnTo>
                    <a:pt x="0" y="846832"/>
                  </a:lnTo>
                  <a:lnTo>
                    <a:pt x="43707" y="846832"/>
                  </a:lnTo>
                  <a:lnTo>
                    <a:pt x="43707" y="1010735"/>
                  </a:lnTo>
                  <a:lnTo>
                    <a:pt x="147912" y="1010735"/>
                  </a:lnTo>
                  <a:lnTo>
                    <a:pt x="194351" y="846832"/>
                  </a:lnTo>
                  <a:lnTo>
                    <a:pt x="849163" y="846832"/>
                  </a:lnTo>
                  <a:lnTo>
                    <a:pt x="895602" y="1010735"/>
                  </a:lnTo>
                  <a:lnTo>
                    <a:pt x="999809" y="1010735"/>
                  </a:lnTo>
                  <a:lnTo>
                    <a:pt x="999809" y="846832"/>
                  </a:lnTo>
                  <a:lnTo>
                    <a:pt x="1043516" y="846832"/>
                  </a:lnTo>
                  <a:lnTo>
                    <a:pt x="1043516" y="0"/>
                  </a:lnTo>
                  <a:close/>
                  <a:moveTo>
                    <a:pt x="133455" y="991613"/>
                  </a:moveTo>
                  <a:lnTo>
                    <a:pt x="62829" y="991613"/>
                  </a:lnTo>
                  <a:lnTo>
                    <a:pt x="62829" y="846832"/>
                  </a:lnTo>
                  <a:lnTo>
                    <a:pt x="174475" y="846832"/>
                  </a:lnTo>
                  <a:lnTo>
                    <a:pt x="133455" y="991613"/>
                  </a:lnTo>
                  <a:close/>
                  <a:moveTo>
                    <a:pt x="980687" y="991613"/>
                  </a:moveTo>
                  <a:lnTo>
                    <a:pt x="910061" y="991613"/>
                  </a:lnTo>
                  <a:lnTo>
                    <a:pt x="869039" y="846832"/>
                  </a:lnTo>
                  <a:lnTo>
                    <a:pt x="980687" y="846832"/>
                  </a:lnTo>
                  <a:lnTo>
                    <a:pt x="980687" y="991613"/>
                  </a:lnTo>
                  <a:close/>
                  <a:moveTo>
                    <a:pt x="1024394" y="827710"/>
                  </a:moveTo>
                  <a:lnTo>
                    <a:pt x="19122" y="827710"/>
                  </a:lnTo>
                  <a:lnTo>
                    <a:pt x="19122" y="19122"/>
                  </a:lnTo>
                  <a:lnTo>
                    <a:pt x="1024394" y="19122"/>
                  </a:lnTo>
                  <a:lnTo>
                    <a:pt x="1024394" y="82771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9" name="手繪多邊形: 圖案 18">
              <a:extLst>
                <a:ext uri="{FF2B5EF4-FFF2-40B4-BE49-F238E27FC236}">
                  <a16:creationId xmlns:a16="http://schemas.microsoft.com/office/drawing/2014/main" id="{ADD132E1-D6C6-4F05-A292-D97F89EBF5A6}"/>
                </a:ext>
              </a:extLst>
            </p:cNvPr>
            <p:cNvSpPr/>
            <p:nvPr/>
          </p:nvSpPr>
          <p:spPr>
            <a:xfrm>
              <a:off x="1316783" y="3342916"/>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0" name="手繪多邊形: 圖案 19">
              <a:extLst>
                <a:ext uri="{FF2B5EF4-FFF2-40B4-BE49-F238E27FC236}">
                  <a16:creationId xmlns:a16="http://schemas.microsoft.com/office/drawing/2014/main" id="{B781588D-BBA7-4249-A338-2B6CC3591C39}"/>
                </a:ext>
              </a:extLst>
            </p:cNvPr>
            <p:cNvSpPr/>
            <p:nvPr/>
          </p:nvSpPr>
          <p:spPr>
            <a:xfrm>
              <a:off x="1316783" y="2832031"/>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1" name="手繪多邊形: 圖案 20">
              <a:extLst>
                <a:ext uri="{FF2B5EF4-FFF2-40B4-BE49-F238E27FC236}">
                  <a16:creationId xmlns:a16="http://schemas.microsoft.com/office/drawing/2014/main" id="{3978109F-579D-492B-8702-1BE59DC759C0}"/>
                </a:ext>
              </a:extLst>
            </p:cNvPr>
            <p:cNvSpPr/>
            <p:nvPr/>
          </p:nvSpPr>
          <p:spPr>
            <a:xfrm>
              <a:off x="1316783" y="3087473"/>
              <a:ext cx="928784" cy="199415"/>
            </a:xfrm>
            <a:custGeom>
              <a:avLst/>
              <a:gdLst>
                <a:gd name="connsiteX0" fmla="*/ 928784 w 928783"/>
                <a:gd name="connsiteY0" fmla="*/ 0 h 199415"/>
                <a:gd name="connsiteX1" fmla="*/ 0 w 928783"/>
                <a:gd name="connsiteY1" fmla="*/ 0 h 199415"/>
                <a:gd name="connsiteX2" fmla="*/ 0 w 928783"/>
                <a:gd name="connsiteY2" fmla="*/ 202092 h 199415"/>
                <a:gd name="connsiteX3" fmla="*/ 928784 w 928783"/>
                <a:gd name="connsiteY3" fmla="*/ 202092 h 199415"/>
                <a:gd name="connsiteX4" fmla="*/ 928784 w 928783"/>
                <a:gd name="connsiteY4" fmla="*/ 0 h 199415"/>
                <a:gd name="connsiteX5" fmla="*/ 909662 w 928783"/>
                <a:gd name="connsiteY5" fmla="*/ 182970 h 199415"/>
                <a:gd name="connsiteX6" fmla="*/ 19122 w 928783"/>
                <a:gd name="connsiteY6" fmla="*/ 182970 h 199415"/>
                <a:gd name="connsiteX7" fmla="*/ 19122 w 928783"/>
                <a:gd name="connsiteY7" fmla="*/ 19122 h 199415"/>
                <a:gd name="connsiteX8" fmla="*/ 909662 w 928783"/>
                <a:gd name="connsiteY8" fmla="*/ 19122 h 199415"/>
                <a:gd name="connsiteX9" fmla="*/ 909662 w 928783"/>
                <a:gd name="connsiteY9" fmla="*/ 182970 h 19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783" h="199415">
                  <a:moveTo>
                    <a:pt x="928784" y="0"/>
                  </a:moveTo>
                  <a:lnTo>
                    <a:pt x="0" y="0"/>
                  </a:lnTo>
                  <a:lnTo>
                    <a:pt x="0" y="202092"/>
                  </a:lnTo>
                  <a:lnTo>
                    <a:pt x="928784" y="202092"/>
                  </a:lnTo>
                  <a:lnTo>
                    <a:pt x="928784" y="0"/>
                  </a:lnTo>
                  <a:close/>
                  <a:moveTo>
                    <a:pt x="909662" y="182970"/>
                  </a:moveTo>
                  <a:lnTo>
                    <a:pt x="19122" y="182970"/>
                  </a:lnTo>
                  <a:lnTo>
                    <a:pt x="19122" y="19122"/>
                  </a:lnTo>
                  <a:lnTo>
                    <a:pt x="909662" y="19122"/>
                  </a:lnTo>
                  <a:lnTo>
                    <a:pt x="909662" y="18297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2" name="手繪多邊形: 圖案 21">
              <a:extLst>
                <a:ext uri="{FF2B5EF4-FFF2-40B4-BE49-F238E27FC236}">
                  <a16:creationId xmlns:a16="http://schemas.microsoft.com/office/drawing/2014/main" id="{976237F1-5545-4E8D-9393-D82A69FE8A24}"/>
                </a:ext>
              </a:extLst>
            </p:cNvPr>
            <p:cNvSpPr/>
            <p:nvPr/>
          </p:nvSpPr>
          <p:spPr>
            <a:xfrm>
              <a:off x="1680101" y="2870275"/>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手繪多邊形: 圖案 22">
              <a:extLst>
                <a:ext uri="{FF2B5EF4-FFF2-40B4-BE49-F238E27FC236}">
                  <a16:creationId xmlns:a16="http://schemas.microsoft.com/office/drawing/2014/main" id="{B7C03A73-0DC7-47F4-8FED-2FB52EB63298}"/>
                </a:ext>
              </a:extLst>
            </p:cNvPr>
            <p:cNvSpPr/>
            <p:nvPr/>
          </p:nvSpPr>
          <p:spPr>
            <a:xfrm>
              <a:off x="1680101" y="3125717"/>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4" name="手繪多邊形: 圖案 23">
              <a:extLst>
                <a:ext uri="{FF2B5EF4-FFF2-40B4-BE49-F238E27FC236}">
                  <a16:creationId xmlns:a16="http://schemas.microsoft.com/office/drawing/2014/main" id="{E3F36EA5-A431-42F4-AA7A-F84A4316823F}"/>
                </a:ext>
              </a:extLst>
            </p:cNvPr>
            <p:cNvSpPr/>
            <p:nvPr/>
          </p:nvSpPr>
          <p:spPr>
            <a:xfrm>
              <a:off x="1680101" y="3381160"/>
              <a:ext cx="202147" cy="65561"/>
            </a:xfrm>
            <a:custGeom>
              <a:avLst/>
              <a:gdLst>
                <a:gd name="connsiteX0" fmla="*/ 202147 w 202147"/>
                <a:gd name="connsiteY0" fmla="*/ 0 h 65561"/>
                <a:gd name="connsiteX1" fmla="*/ 0 w 202147"/>
                <a:gd name="connsiteY1" fmla="*/ 0 h 65561"/>
                <a:gd name="connsiteX2" fmla="*/ 0 w 202147"/>
                <a:gd name="connsiteY2" fmla="*/ 65561 h 65561"/>
                <a:gd name="connsiteX3" fmla="*/ 202147 w 202147"/>
                <a:gd name="connsiteY3" fmla="*/ 65561 h 65561"/>
                <a:gd name="connsiteX4" fmla="*/ 202147 w 202147"/>
                <a:gd name="connsiteY4" fmla="*/ 0 h 65561"/>
                <a:gd name="connsiteX5" fmla="*/ 183025 w 202147"/>
                <a:gd name="connsiteY5" fmla="*/ 46439 h 65561"/>
                <a:gd name="connsiteX6" fmla="*/ 19122 w 202147"/>
                <a:gd name="connsiteY6" fmla="*/ 46439 h 65561"/>
                <a:gd name="connsiteX7" fmla="*/ 19122 w 202147"/>
                <a:gd name="connsiteY7" fmla="*/ 19122 h 65561"/>
                <a:gd name="connsiteX8" fmla="*/ 183025 w 202147"/>
                <a:gd name="connsiteY8" fmla="*/ 19122 h 65561"/>
                <a:gd name="connsiteX9" fmla="*/ 183025 w 202147"/>
                <a:gd name="connsiteY9" fmla="*/ 46439 h 6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147" h="65561">
                  <a:moveTo>
                    <a:pt x="202147" y="0"/>
                  </a:moveTo>
                  <a:lnTo>
                    <a:pt x="0" y="0"/>
                  </a:lnTo>
                  <a:lnTo>
                    <a:pt x="0" y="65561"/>
                  </a:lnTo>
                  <a:lnTo>
                    <a:pt x="202147" y="65561"/>
                  </a:lnTo>
                  <a:lnTo>
                    <a:pt x="202147" y="0"/>
                  </a:lnTo>
                  <a:close/>
                  <a:moveTo>
                    <a:pt x="183025" y="46439"/>
                  </a:moveTo>
                  <a:lnTo>
                    <a:pt x="19122" y="46439"/>
                  </a:lnTo>
                  <a:lnTo>
                    <a:pt x="19122" y="19122"/>
                  </a:lnTo>
                  <a:lnTo>
                    <a:pt x="183025" y="19122"/>
                  </a:lnTo>
                  <a:lnTo>
                    <a:pt x="183025" y="46439"/>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25" name="群組 24">
            <a:extLst>
              <a:ext uri="{FF2B5EF4-FFF2-40B4-BE49-F238E27FC236}">
                <a16:creationId xmlns:a16="http://schemas.microsoft.com/office/drawing/2014/main" id="{4D90FFBE-0A7E-43FA-853A-9E65C477391F}"/>
              </a:ext>
            </a:extLst>
          </p:cNvPr>
          <p:cNvGrpSpPr/>
          <p:nvPr/>
        </p:nvGrpSpPr>
        <p:grpSpPr>
          <a:xfrm>
            <a:off x="7074161" y="3841500"/>
            <a:ext cx="511550" cy="628650"/>
            <a:chOff x="4025041" y="3570477"/>
            <a:chExt cx="516793" cy="635093"/>
          </a:xfrm>
        </p:grpSpPr>
        <p:sp>
          <p:nvSpPr>
            <p:cNvPr id="26" name="手繪多邊形: 圖案 25">
              <a:extLst>
                <a:ext uri="{FF2B5EF4-FFF2-40B4-BE49-F238E27FC236}">
                  <a16:creationId xmlns:a16="http://schemas.microsoft.com/office/drawing/2014/main" id="{9E7EBD7C-9808-429D-A59C-3E741671F6E4}"/>
                </a:ext>
              </a:extLst>
            </p:cNvPr>
            <p:cNvSpPr/>
            <p:nvPr/>
          </p:nvSpPr>
          <p:spPr>
            <a:xfrm>
              <a:off x="4070571" y="3753966"/>
              <a:ext cx="353429" cy="451604"/>
            </a:xfrm>
            <a:custGeom>
              <a:avLst/>
              <a:gdLst>
                <a:gd name="connsiteX0" fmla="*/ 306348 w 353429"/>
                <a:gd name="connsiteY0" fmla="*/ 464465 h 451604"/>
                <a:gd name="connsiteX1" fmla="*/ 60656 w 353429"/>
                <a:gd name="connsiteY1" fmla="*/ 464465 h 451604"/>
                <a:gd name="connsiteX2" fmla="*/ 50897 w 353429"/>
                <a:gd name="connsiteY2" fmla="*/ 455767 h 451604"/>
                <a:gd name="connsiteX3" fmla="*/ 62 w 353429"/>
                <a:gd name="connsiteY3" fmla="*/ 10937 h 451604"/>
                <a:gd name="connsiteX4" fmla="*/ 2497 w 353429"/>
                <a:gd name="connsiteY4" fmla="*/ 3279 h 451604"/>
                <a:gd name="connsiteX5" fmla="*/ 9821 w 353429"/>
                <a:gd name="connsiteY5" fmla="*/ 0 h 451604"/>
                <a:gd name="connsiteX6" fmla="*/ 357183 w 353429"/>
                <a:gd name="connsiteY6" fmla="*/ 0 h 451604"/>
                <a:gd name="connsiteX7" fmla="*/ 364507 w 353429"/>
                <a:gd name="connsiteY7" fmla="*/ 3279 h 451604"/>
                <a:gd name="connsiteX8" fmla="*/ 366942 w 353429"/>
                <a:gd name="connsiteY8" fmla="*/ 10937 h 451604"/>
                <a:gd name="connsiteX9" fmla="*/ 316107 w 353429"/>
                <a:gd name="connsiteY9" fmla="*/ 455747 h 451604"/>
                <a:gd name="connsiteX10" fmla="*/ 306348 w 353429"/>
                <a:gd name="connsiteY10" fmla="*/ 464465 h 451604"/>
                <a:gd name="connsiteX11" fmla="*/ 69413 w 353429"/>
                <a:gd name="connsiteY11" fmla="*/ 444830 h 451604"/>
                <a:gd name="connsiteX12" fmla="*/ 297591 w 353429"/>
                <a:gd name="connsiteY12" fmla="*/ 444830 h 451604"/>
                <a:gd name="connsiteX13" fmla="*/ 346188 w 353429"/>
                <a:gd name="connsiteY13" fmla="*/ 19655 h 451604"/>
                <a:gd name="connsiteX14" fmla="*/ 20816 w 353429"/>
                <a:gd name="connsiteY14" fmla="*/ 19655 h 451604"/>
                <a:gd name="connsiteX15" fmla="*/ 69413 w 353429"/>
                <a:gd name="connsiteY15" fmla="*/ 444830 h 45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429" h="451604">
                  <a:moveTo>
                    <a:pt x="306348" y="464465"/>
                  </a:moveTo>
                  <a:lnTo>
                    <a:pt x="60656" y="464465"/>
                  </a:lnTo>
                  <a:cubicBezTo>
                    <a:pt x="55669" y="464465"/>
                    <a:pt x="51467" y="460735"/>
                    <a:pt x="50897" y="455767"/>
                  </a:cubicBezTo>
                  <a:lnTo>
                    <a:pt x="62" y="10937"/>
                  </a:lnTo>
                  <a:cubicBezTo>
                    <a:pt x="-252" y="8149"/>
                    <a:pt x="632" y="5380"/>
                    <a:pt x="2497" y="3279"/>
                  </a:cubicBezTo>
                  <a:cubicBezTo>
                    <a:pt x="4362" y="1178"/>
                    <a:pt x="7013" y="0"/>
                    <a:pt x="9821" y="0"/>
                  </a:cubicBezTo>
                  <a:lnTo>
                    <a:pt x="357183" y="0"/>
                  </a:lnTo>
                  <a:cubicBezTo>
                    <a:pt x="359991" y="0"/>
                    <a:pt x="362642" y="1198"/>
                    <a:pt x="364507" y="3279"/>
                  </a:cubicBezTo>
                  <a:cubicBezTo>
                    <a:pt x="366372" y="5360"/>
                    <a:pt x="367256" y="8149"/>
                    <a:pt x="366942" y="10937"/>
                  </a:cubicBezTo>
                  <a:lnTo>
                    <a:pt x="316107" y="455747"/>
                  </a:lnTo>
                  <a:cubicBezTo>
                    <a:pt x="315537" y="460735"/>
                    <a:pt x="311335" y="464465"/>
                    <a:pt x="306348" y="464465"/>
                  </a:cubicBezTo>
                  <a:close/>
                  <a:moveTo>
                    <a:pt x="69413" y="444830"/>
                  </a:moveTo>
                  <a:lnTo>
                    <a:pt x="297591" y="444830"/>
                  </a:lnTo>
                  <a:lnTo>
                    <a:pt x="346188" y="19655"/>
                  </a:lnTo>
                  <a:lnTo>
                    <a:pt x="20816" y="19655"/>
                  </a:lnTo>
                  <a:lnTo>
                    <a:pt x="69413" y="444830"/>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7" name="手繪多邊形: 圖案 26">
              <a:extLst>
                <a:ext uri="{FF2B5EF4-FFF2-40B4-BE49-F238E27FC236}">
                  <a16:creationId xmlns:a16="http://schemas.microsoft.com/office/drawing/2014/main" id="{E824A976-30BB-4A16-9B06-DC6EEC329430}"/>
                </a:ext>
              </a:extLst>
            </p:cNvPr>
            <p:cNvSpPr/>
            <p:nvPr/>
          </p:nvSpPr>
          <p:spPr>
            <a:xfrm>
              <a:off x="4083121" y="3850766"/>
              <a:ext cx="333794" cy="19635"/>
            </a:xfrm>
            <a:custGeom>
              <a:avLst/>
              <a:gdLst>
                <a:gd name="connsiteX0" fmla="*/ 333579 w 333794"/>
                <a:gd name="connsiteY0" fmla="*/ 19635 h 19634"/>
                <a:gd name="connsiteX1" fmla="*/ 9817 w 333794"/>
                <a:gd name="connsiteY1" fmla="*/ 19635 h 19634"/>
                <a:gd name="connsiteX2" fmla="*/ 0 w 333794"/>
                <a:gd name="connsiteY2" fmla="*/ 9817 h 19634"/>
                <a:gd name="connsiteX3" fmla="*/ 9817 w 333794"/>
                <a:gd name="connsiteY3" fmla="*/ 0 h 19634"/>
                <a:gd name="connsiteX4" fmla="*/ 333579 w 333794"/>
                <a:gd name="connsiteY4" fmla="*/ 0 h 19634"/>
                <a:gd name="connsiteX5" fmla="*/ 343396 w 333794"/>
                <a:gd name="connsiteY5" fmla="*/ 9817 h 19634"/>
                <a:gd name="connsiteX6" fmla="*/ 333579 w 333794"/>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94" h="19634">
                  <a:moveTo>
                    <a:pt x="333579" y="19635"/>
                  </a:moveTo>
                  <a:lnTo>
                    <a:pt x="9817" y="19635"/>
                  </a:lnTo>
                  <a:cubicBezTo>
                    <a:pt x="4398" y="19635"/>
                    <a:pt x="0" y="15237"/>
                    <a:pt x="0" y="9817"/>
                  </a:cubicBezTo>
                  <a:cubicBezTo>
                    <a:pt x="0" y="4398"/>
                    <a:pt x="4398" y="0"/>
                    <a:pt x="9817" y="0"/>
                  </a:cubicBezTo>
                  <a:lnTo>
                    <a:pt x="333579" y="0"/>
                  </a:lnTo>
                  <a:cubicBezTo>
                    <a:pt x="338998" y="0"/>
                    <a:pt x="343396" y="4398"/>
                    <a:pt x="343396" y="9817"/>
                  </a:cubicBezTo>
                  <a:cubicBezTo>
                    <a:pt x="343396" y="15237"/>
                    <a:pt x="338998" y="19635"/>
                    <a:pt x="333579"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8" name="手繪多邊形: 圖案 27">
              <a:extLst>
                <a:ext uri="{FF2B5EF4-FFF2-40B4-BE49-F238E27FC236}">
                  <a16:creationId xmlns:a16="http://schemas.microsoft.com/office/drawing/2014/main" id="{404BDA72-A879-4767-ABB9-539A685B6A48}"/>
                </a:ext>
              </a:extLst>
            </p:cNvPr>
            <p:cNvSpPr/>
            <p:nvPr/>
          </p:nvSpPr>
          <p:spPr>
            <a:xfrm>
              <a:off x="4170497" y="3929110"/>
              <a:ext cx="78540" cy="78540"/>
            </a:xfrm>
            <a:custGeom>
              <a:avLst/>
              <a:gdLst>
                <a:gd name="connsiteX0" fmla="*/ 70490 w 78539"/>
                <a:gd name="connsiteY0" fmla="*/ 80287 h 78539"/>
                <a:gd name="connsiteX1" fmla="*/ 9817 w 78539"/>
                <a:gd name="connsiteY1" fmla="*/ 80287 h 78539"/>
                <a:gd name="connsiteX2" fmla="*/ 0 w 78539"/>
                <a:gd name="connsiteY2" fmla="*/ 70470 h 78539"/>
                <a:gd name="connsiteX3" fmla="*/ 0 w 78539"/>
                <a:gd name="connsiteY3" fmla="*/ 9817 h 78539"/>
                <a:gd name="connsiteX4" fmla="*/ 9817 w 78539"/>
                <a:gd name="connsiteY4" fmla="*/ 0 h 78539"/>
                <a:gd name="connsiteX5" fmla="*/ 70490 w 78539"/>
                <a:gd name="connsiteY5" fmla="*/ 0 h 78539"/>
                <a:gd name="connsiteX6" fmla="*/ 80307 w 78539"/>
                <a:gd name="connsiteY6" fmla="*/ 9817 h 78539"/>
                <a:gd name="connsiteX7" fmla="*/ 80307 w 78539"/>
                <a:gd name="connsiteY7" fmla="*/ 70470 h 78539"/>
                <a:gd name="connsiteX8" fmla="*/ 70490 w 78539"/>
                <a:gd name="connsiteY8" fmla="*/ 80287 h 78539"/>
                <a:gd name="connsiteX9" fmla="*/ 19635 w 78539"/>
                <a:gd name="connsiteY9" fmla="*/ 60652 h 78539"/>
                <a:gd name="connsiteX10" fmla="*/ 60672 w 78539"/>
                <a:gd name="connsiteY10" fmla="*/ 60652 h 78539"/>
                <a:gd name="connsiteX11" fmla="*/ 60672 w 78539"/>
                <a:gd name="connsiteY11" fmla="*/ 19635 h 78539"/>
                <a:gd name="connsiteX12" fmla="*/ 19635 w 78539"/>
                <a:gd name="connsiteY12" fmla="*/ 19635 h 78539"/>
                <a:gd name="connsiteX13" fmla="*/ 19635 w 78539"/>
                <a:gd name="connsiteY13" fmla="*/ 60652 h 7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539" h="78539">
                  <a:moveTo>
                    <a:pt x="70490" y="80287"/>
                  </a:moveTo>
                  <a:lnTo>
                    <a:pt x="9817" y="80287"/>
                  </a:lnTo>
                  <a:cubicBezTo>
                    <a:pt x="4398" y="80287"/>
                    <a:pt x="0" y="75889"/>
                    <a:pt x="0" y="70470"/>
                  </a:cubicBezTo>
                  <a:lnTo>
                    <a:pt x="0" y="9817"/>
                  </a:lnTo>
                  <a:cubicBezTo>
                    <a:pt x="0" y="4398"/>
                    <a:pt x="4398" y="0"/>
                    <a:pt x="9817" y="0"/>
                  </a:cubicBezTo>
                  <a:lnTo>
                    <a:pt x="70490" y="0"/>
                  </a:lnTo>
                  <a:cubicBezTo>
                    <a:pt x="75909" y="0"/>
                    <a:pt x="80307" y="4398"/>
                    <a:pt x="80307" y="9817"/>
                  </a:cubicBezTo>
                  <a:lnTo>
                    <a:pt x="80307" y="70470"/>
                  </a:lnTo>
                  <a:cubicBezTo>
                    <a:pt x="80307" y="75909"/>
                    <a:pt x="75909" y="80287"/>
                    <a:pt x="70490" y="80287"/>
                  </a:cubicBezTo>
                  <a:close/>
                  <a:moveTo>
                    <a:pt x="19635" y="60652"/>
                  </a:moveTo>
                  <a:lnTo>
                    <a:pt x="60672" y="60652"/>
                  </a:lnTo>
                  <a:lnTo>
                    <a:pt x="60672" y="19635"/>
                  </a:lnTo>
                  <a:lnTo>
                    <a:pt x="19635" y="19635"/>
                  </a:lnTo>
                  <a:lnTo>
                    <a:pt x="19635" y="60652"/>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9" name="手繪多邊形: 圖案 28">
              <a:extLst>
                <a:ext uri="{FF2B5EF4-FFF2-40B4-BE49-F238E27FC236}">
                  <a16:creationId xmlns:a16="http://schemas.microsoft.com/office/drawing/2014/main" id="{262EE0EB-387E-436D-87CC-D6A33FD6E3DF}"/>
                </a:ext>
              </a:extLst>
            </p:cNvPr>
            <p:cNvSpPr/>
            <p:nvPr/>
          </p:nvSpPr>
          <p:spPr>
            <a:xfrm>
              <a:off x="4250132" y="4029730"/>
              <a:ext cx="98175" cy="98175"/>
            </a:xfrm>
            <a:custGeom>
              <a:avLst/>
              <a:gdLst>
                <a:gd name="connsiteX0" fmla="*/ 61639 w 98174"/>
                <a:gd name="connsiteY0" fmla="*/ 102994 h 98174"/>
                <a:gd name="connsiteX1" fmla="*/ 56533 w 98174"/>
                <a:gd name="connsiteY1" fmla="*/ 101561 h 98174"/>
                <a:gd name="connsiteX2" fmla="*/ 4717 w 98174"/>
                <a:gd name="connsiteY2" fmla="*/ 70027 h 98174"/>
                <a:gd name="connsiteX3" fmla="*/ 1438 w 98174"/>
                <a:gd name="connsiteY3" fmla="*/ 56538 h 98174"/>
                <a:gd name="connsiteX4" fmla="*/ 32972 w 98174"/>
                <a:gd name="connsiteY4" fmla="*/ 4721 h 98174"/>
                <a:gd name="connsiteX5" fmla="*/ 46461 w 98174"/>
                <a:gd name="connsiteY5" fmla="*/ 1442 h 98174"/>
                <a:gd name="connsiteX6" fmla="*/ 98277 w 98174"/>
                <a:gd name="connsiteY6" fmla="*/ 32976 h 98174"/>
                <a:gd name="connsiteX7" fmla="*/ 101556 w 98174"/>
                <a:gd name="connsiteY7" fmla="*/ 46465 h 98174"/>
                <a:gd name="connsiteX8" fmla="*/ 70023 w 98174"/>
                <a:gd name="connsiteY8" fmla="*/ 98282 h 98174"/>
                <a:gd name="connsiteX9" fmla="*/ 61639 w 98174"/>
                <a:gd name="connsiteY9" fmla="*/ 102994 h 98174"/>
                <a:gd name="connsiteX10" fmla="*/ 23331 w 98174"/>
                <a:gd name="connsiteY10" fmla="*/ 58344 h 98174"/>
                <a:gd name="connsiteX11" fmla="*/ 58360 w 98174"/>
                <a:gd name="connsiteY11" fmla="*/ 79668 h 98174"/>
                <a:gd name="connsiteX12" fmla="*/ 79683 w 98174"/>
                <a:gd name="connsiteY12" fmla="*/ 44639 h 98174"/>
                <a:gd name="connsiteX13" fmla="*/ 44654 w 98174"/>
                <a:gd name="connsiteY13" fmla="*/ 23316 h 98174"/>
                <a:gd name="connsiteX14" fmla="*/ 23331 w 98174"/>
                <a:gd name="connsiteY14" fmla="*/ 58344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174" h="98174">
                  <a:moveTo>
                    <a:pt x="61639" y="102994"/>
                  </a:moveTo>
                  <a:cubicBezTo>
                    <a:pt x="59891" y="102994"/>
                    <a:pt x="58124" y="102543"/>
                    <a:pt x="56533" y="101561"/>
                  </a:cubicBezTo>
                  <a:lnTo>
                    <a:pt x="4717" y="70027"/>
                  </a:lnTo>
                  <a:cubicBezTo>
                    <a:pt x="83" y="67200"/>
                    <a:pt x="-1390" y="61172"/>
                    <a:pt x="1438" y="56538"/>
                  </a:cubicBezTo>
                  <a:lnTo>
                    <a:pt x="32972" y="4721"/>
                  </a:lnTo>
                  <a:cubicBezTo>
                    <a:pt x="35799" y="68"/>
                    <a:pt x="41827" y="-1385"/>
                    <a:pt x="46461" y="1442"/>
                  </a:cubicBezTo>
                  <a:lnTo>
                    <a:pt x="98277" y="32976"/>
                  </a:lnTo>
                  <a:cubicBezTo>
                    <a:pt x="102911" y="35804"/>
                    <a:pt x="104384" y="41831"/>
                    <a:pt x="101556" y="46465"/>
                  </a:cubicBezTo>
                  <a:lnTo>
                    <a:pt x="70023" y="98282"/>
                  </a:lnTo>
                  <a:cubicBezTo>
                    <a:pt x="68177" y="101325"/>
                    <a:pt x="64937" y="102994"/>
                    <a:pt x="61639" y="102994"/>
                  </a:cubicBezTo>
                  <a:close/>
                  <a:moveTo>
                    <a:pt x="23331" y="58344"/>
                  </a:moveTo>
                  <a:lnTo>
                    <a:pt x="58360" y="79668"/>
                  </a:lnTo>
                  <a:lnTo>
                    <a:pt x="79683" y="44639"/>
                  </a:lnTo>
                  <a:lnTo>
                    <a:pt x="44654" y="23316"/>
                  </a:lnTo>
                  <a:lnTo>
                    <a:pt x="23331" y="58344"/>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0" name="手繪多邊形: 圖案 29">
              <a:extLst>
                <a:ext uri="{FF2B5EF4-FFF2-40B4-BE49-F238E27FC236}">
                  <a16:creationId xmlns:a16="http://schemas.microsoft.com/office/drawing/2014/main" id="{4955E0FB-2E51-4C7E-B428-8A8A88C9EF2A}"/>
                </a:ext>
              </a:extLst>
            </p:cNvPr>
            <p:cNvSpPr/>
            <p:nvPr/>
          </p:nvSpPr>
          <p:spPr>
            <a:xfrm>
              <a:off x="4306214" y="3638493"/>
              <a:ext cx="235620" cy="235620"/>
            </a:xfrm>
            <a:custGeom>
              <a:avLst/>
              <a:gdLst>
                <a:gd name="connsiteX0" fmla="*/ 122071 w 235619"/>
                <a:gd name="connsiteY0" fmla="*/ 244161 h 235619"/>
                <a:gd name="connsiteX1" fmla="*/ 110564 w 235619"/>
                <a:gd name="connsiteY1" fmla="*/ 243650 h 235619"/>
                <a:gd name="connsiteX2" fmla="*/ 101709 w 235619"/>
                <a:gd name="connsiteY2" fmla="*/ 232949 h 235619"/>
                <a:gd name="connsiteX3" fmla="*/ 112410 w 235619"/>
                <a:gd name="connsiteY3" fmla="*/ 224094 h 235619"/>
                <a:gd name="connsiteX4" fmla="*/ 122071 w 235619"/>
                <a:gd name="connsiteY4" fmla="*/ 224526 h 235619"/>
                <a:gd name="connsiteX5" fmla="*/ 224526 w 235619"/>
                <a:gd name="connsiteY5" fmla="*/ 122090 h 235619"/>
                <a:gd name="connsiteX6" fmla="*/ 122071 w 235619"/>
                <a:gd name="connsiteY6" fmla="*/ 19635 h 235619"/>
                <a:gd name="connsiteX7" fmla="*/ 19635 w 235619"/>
                <a:gd name="connsiteY7" fmla="*/ 122090 h 235619"/>
                <a:gd name="connsiteX8" fmla="*/ 9817 w 235619"/>
                <a:gd name="connsiteY8" fmla="*/ 131908 h 235619"/>
                <a:gd name="connsiteX9" fmla="*/ 0 w 235619"/>
                <a:gd name="connsiteY9" fmla="*/ 122090 h 235619"/>
                <a:gd name="connsiteX10" fmla="*/ 122071 w 235619"/>
                <a:gd name="connsiteY10" fmla="*/ 0 h 235619"/>
                <a:gd name="connsiteX11" fmla="*/ 244161 w 235619"/>
                <a:gd name="connsiteY11" fmla="*/ 122090 h 235619"/>
                <a:gd name="connsiteX12" fmla="*/ 122071 w 235619"/>
                <a:gd name="connsiteY12" fmla="*/ 244161 h 23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619" h="235619">
                  <a:moveTo>
                    <a:pt x="122071" y="244161"/>
                  </a:moveTo>
                  <a:cubicBezTo>
                    <a:pt x="118202" y="244161"/>
                    <a:pt x="114354" y="243984"/>
                    <a:pt x="110564" y="243650"/>
                  </a:cubicBezTo>
                  <a:cubicBezTo>
                    <a:pt x="105185" y="243140"/>
                    <a:pt x="101199" y="238349"/>
                    <a:pt x="101709" y="232949"/>
                  </a:cubicBezTo>
                  <a:cubicBezTo>
                    <a:pt x="102220" y="227569"/>
                    <a:pt x="106814" y="223839"/>
                    <a:pt x="112410" y="224094"/>
                  </a:cubicBezTo>
                  <a:cubicBezTo>
                    <a:pt x="115591" y="224408"/>
                    <a:pt x="118811" y="224526"/>
                    <a:pt x="122071" y="224526"/>
                  </a:cubicBezTo>
                  <a:cubicBezTo>
                    <a:pt x="178560" y="224526"/>
                    <a:pt x="224526" y="178580"/>
                    <a:pt x="224526" y="122090"/>
                  </a:cubicBezTo>
                  <a:cubicBezTo>
                    <a:pt x="224526" y="65600"/>
                    <a:pt x="178560" y="19635"/>
                    <a:pt x="122071" y="19635"/>
                  </a:cubicBezTo>
                  <a:cubicBezTo>
                    <a:pt x="65581" y="19635"/>
                    <a:pt x="19635" y="65600"/>
                    <a:pt x="19635" y="122090"/>
                  </a:cubicBezTo>
                  <a:cubicBezTo>
                    <a:pt x="19635" y="127510"/>
                    <a:pt x="15237" y="131908"/>
                    <a:pt x="9817" y="131908"/>
                  </a:cubicBezTo>
                  <a:cubicBezTo>
                    <a:pt x="4398" y="131908"/>
                    <a:pt x="0" y="127510"/>
                    <a:pt x="0" y="122090"/>
                  </a:cubicBezTo>
                  <a:cubicBezTo>
                    <a:pt x="0" y="54762"/>
                    <a:pt x="54762" y="0"/>
                    <a:pt x="122071" y="0"/>
                  </a:cubicBezTo>
                  <a:cubicBezTo>
                    <a:pt x="189399" y="0"/>
                    <a:pt x="244161" y="54762"/>
                    <a:pt x="244161" y="122090"/>
                  </a:cubicBezTo>
                  <a:cubicBezTo>
                    <a:pt x="244141" y="189399"/>
                    <a:pt x="189379" y="244161"/>
                    <a:pt x="122071" y="2441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1" name="手繪多邊形: 圖案 30">
              <a:extLst>
                <a:ext uri="{FF2B5EF4-FFF2-40B4-BE49-F238E27FC236}">
                  <a16:creationId xmlns:a16="http://schemas.microsoft.com/office/drawing/2014/main" id="{26EA0E01-2F82-4975-855C-136E5F4CEBD8}"/>
                </a:ext>
              </a:extLst>
            </p:cNvPr>
            <p:cNvSpPr/>
            <p:nvPr/>
          </p:nvSpPr>
          <p:spPr>
            <a:xfrm>
              <a:off x="4025041" y="3570477"/>
              <a:ext cx="157080" cy="196350"/>
            </a:xfrm>
            <a:custGeom>
              <a:avLst/>
              <a:gdLst>
                <a:gd name="connsiteX0" fmla="*/ 155254 w 157079"/>
                <a:gd name="connsiteY0" fmla="*/ 199943 h 196349"/>
                <a:gd name="connsiteX1" fmla="*/ 145593 w 157079"/>
                <a:gd name="connsiteY1" fmla="*/ 191794 h 196349"/>
                <a:gd name="connsiteX2" fmla="*/ 115925 w 157079"/>
                <a:gd name="connsiteY2" fmla="*/ 19635 h 196349"/>
                <a:gd name="connsiteX3" fmla="*/ 9817 w 157079"/>
                <a:gd name="connsiteY3" fmla="*/ 19635 h 196349"/>
                <a:gd name="connsiteX4" fmla="*/ 0 w 157079"/>
                <a:gd name="connsiteY4" fmla="*/ 9817 h 196349"/>
                <a:gd name="connsiteX5" fmla="*/ 9817 w 157079"/>
                <a:gd name="connsiteY5" fmla="*/ 0 h 196349"/>
                <a:gd name="connsiteX6" fmla="*/ 124191 w 157079"/>
                <a:gd name="connsiteY6" fmla="*/ 0 h 196349"/>
                <a:gd name="connsiteX7" fmla="*/ 133871 w 157079"/>
                <a:gd name="connsiteY7" fmla="*/ 8149 h 196349"/>
                <a:gd name="connsiteX8" fmla="*/ 164953 w 157079"/>
                <a:gd name="connsiteY8" fmla="*/ 188456 h 196349"/>
                <a:gd name="connsiteX9" fmla="*/ 156942 w 157079"/>
                <a:gd name="connsiteY9" fmla="*/ 199805 h 196349"/>
                <a:gd name="connsiteX10" fmla="*/ 155254 w 157079"/>
                <a:gd name="connsiteY10" fmla="*/ 199943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079" h="196349">
                  <a:moveTo>
                    <a:pt x="155254" y="199943"/>
                  </a:moveTo>
                  <a:cubicBezTo>
                    <a:pt x="150581" y="199943"/>
                    <a:pt x="146418" y="196566"/>
                    <a:pt x="145593" y="191794"/>
                  </a:cubicBezTo>
                  <a:lnTo>
                    <a:pt x="115925" y="19635"/>
                  </a:lnTo>
                  <a:lnTo>
                    <a:pt x="9817" y="19635"/>
                  </a:lnTo>
                  <a:cubicBezTo>
                    <a:pt x="4398" y="19635"/>
                    <a:pt x="0" y="15237"/>
                    <a:pt x="0" y="9817"/>
                  </a:cubicBezTo>
                  <a:cubicBezTo>
                    <a:pt x="0" y="4398"/>
                    <a:pt x="4379" y="0"/>
                    <a:pt x="9817" y="0"/>
                  </a:cubicBezTo>
                  <a:lnTo>
                    <a:pt x="124191" y="0"/>
                  </a:lnTo>
                  <a:cubicBezTo>
                    <a:pt x="128962" y="0"/>
                    <a:pt x="133047" y="3436"/>
                    <a:pt x="133871" y="8149"/>
                  </a:cubicBezTo>
                  <a:lnTo>
                    <a:pt x="164953" y="188456"/>
                  </a:lnTo>
                  <a:cubicBezTo>
                    <a:pt x="165876" y="193797"/>
                    <a:pt x="162283" y="198883"/>
                    <a:pt x="156942" y="199805"/>
                  </a:cubicBezTo>
                  <a:cubicBezTo>
                    <a:pt x="156373" y="199904"/>
                    <a:pt x="155803" y="199943"/>
                    <a:pt x="155254" y="199943"/>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2" name="手繪多邊形: 圖案 31">
              <a:extLst>
                <a:ext uri="{FF2B5EF4-FFF2-40B4-BE49-F238E27FC236}">
                  <a16:creationId xmlns:a16="http://schemas.microsoft.com/office/drawing/2014/main" id="{0F988B5E-7003-4252-8346-012C8841BC63}"/>
                </a:ext>
              </a:extLst>
            </p:cNvPr>
            <p:cNvSpPr/>
            <p:nvPr/>
          </p:nvSpPr>
          <p:spPr>
            <a:xfrm>
              <a:off x="4417937" y="3638512"/>
              <a:ext cx="19635" cy="117810"/>
            </a:xfrm>
            <a:custGeom>
              <a:avLst/>
              <a:gdLst>
                <a:gd name="connsiteX0" fmla="*/ 9817 w 19634"/>
                <a:gd name="connsiteY0" fmla="*/ 135108 h 117809"/>
                <a:gd name="connsiteX1" fmla="*/ 0 w 19634"/>
                <a:gd name="connsiteY1" fmla="*/ 125291 h 117809"/>
                <a:gd name="connsiteX2" fmla="*/ 0 w 19634"/>
                <a:gd name="connsiteY2" fmla="*/ 9817 h 117809"/>
                <a:gd name="connsiteX3" fmla="*/ 9817 w 19634"/>
                <a:gd name="connsiteY3" fmla="*/ 0 h 117809"/>
                <a:gd name="connsiteX4" fmla="*/ 19635 w 19634"/>
                <a:gd name="connsiteY4" fmla="*/ 9817 h 117809"/>
                <a:gd name="connsiteX5" fmla="*/ 19635 w 19634"/>
                <a:gd name="connsiteY5" fmla="*/ 125291 h 117809"/>
                <a:gd name="connsiteX6" fmla="*/ 9817 w 19634"/>
                <a:gd name="connsiteY6" fmla="*/ 135108 h 1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 h="117809">
                  <a:moveTo>
                    <a:pt x="9817" y="135108"/>
                  </a:moveTo>
                  <a:cubicBezTo>
                    <a:pt x="4398" y="135108"/>
                    <a:pt x="0" y="130710"/>
                    <a:pt x="0" y="125291"/>
                  </a:cubicBezTo>
                  <a:lnTo>
                    <a:pt x="0" y="9817"/>
                  </a:lnTo>
                  <a:cubicBezTo>
                    <a:pt x="0" y="4398"/>
                    <a:pt x="4398" y="0"/>
                    <a:pt x="9817" y="0"/>
                  </a:cubicBezTo>
                  <a:cubicBezTo>
                    <a:pt x="15237" y="0"/>
                    <a:pt x="19635" y="4398"/>
                    <a:pt x="19635" y="9817"/>
                  </a:cubicBezTo>
                  <a:lnTo>
                    <a:pt x="19635" y="125291"/>
                  </a:lnTo>
                  <a:cubicBezTo>
                    <a:pt x="19635" y="130710"/>
                    <a:pt x="15256" y="135108"/>
                    <a:pt x="9817" y="135108"/>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3" name="手繪多邊形: 圖案 32">
              <a:extLst>
                <a:ext uri="{FF2B5EF4-FFF2-40B4-BE49-F238E27FC236}">
                  <a16:creationId xmlns:a16="http://schemas.microsoft.com/office/drawing/2014/main" id="{60C91F18-8C26-4776-931B-0EDB58457A35}"/>
                </a:ext>
              </a:extLst>
            </p:cNvPr>
            <p:cNvSpPr/>
            <p:nvPr/>
          </p:nvSpPr>
          <p:spPr>
            <a:xfrm>
              <a:off x="4339412" y="3671710"/>
              <a:ext cx="176715" cy="176715"/>
            </a:xfrm>
            <a:custGeom>
              <a:avLst/>
              <a:gdLst>
                <a:gd name="connsiteX0" fmla="*/ 167943 w 176714"/>
                <a:gd name="connsiteY0" fmla="*/ 177780 h 176714"/>
                <a:gd name="connsiteX1" fmla="*/ 160992 w 176714"/>
                <a:gd name="connsiteY1" fmla="*/ 174913 h 176714"/>
                <a:gd name="connsiteX2" fmla="*/ 2872 w 176714"/>
                <a:gd name="connsiteY2" fmla="*/ 16754 h 176714"/>
                <a:gd name="connsiteX3" fmla="*/ 2872 w 176714"/>
                <a:gd name="connsiteY3" fmla="*/ 2872 h 176714"/>
                <a:gd name="connsiteX4" fmla="*/ 16754 w 176714"/>
                <a:gd name="connsiteY4" fmla="*/ 2872 h 176714"/>
                <a:gd name="connsiteX5" fmla="*/ 174894 w 176714"/>
                <a:gd name="connsiteY5" fmla="*/ 161031 h 176714"/>
                <a:gd name="connsiteX6" fmla="*/ 174894 w 176714"/>
                <a:gd name="connsiteY6" fmla="*/ 174913 h 176714"/>
                <a:gd name="connsiteX7" fmla="*/ 167943 w 176714"/>
                <a:gd name="connsiteY7" fmla="*/ 177780 h 17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14" h="176714">
                  <a:moveTo>
                    <a:pt x="167943" y="177780"/>
                  </a:moveTo>
                  <a:cubicBezTo>
                    <a:pt x="165430" y="177780"/>
                    <a:pt x="162916" y="176818"/>
                    <a:pt x="160992" y="174913"/>
                  </a:cubicBezTo>
                  <a:lnTo>
                    <a:pt x="2872" y="16754"/>
                  </a:lnTo>
                  <a:cubicBezTo>
                    <a:pt x="-957" y="12925"/>
                    <a:pt x="-957" y="6700"/>
                    <a:pt x="2872" y="2872"/>
                  </a:cubicBezTo>
                  <a:cubicBezTo>
                    <a:pt x="6700" y="-957"/>
                    <a:pt x="12925" y="-957"/>
                    <a:pt x="16754" y="2872"/>
                  </a:cubicBezTo>
                  <a:lnTo>
                    <a:pt x="174894" y="161031"/>
                  </a:lnTo>
                  <a:cubicBezTo>
                    <a:pt x="178722" y="164860"/>
                    <a:pt x="178722" y="171084"/>
                    <a:pt x="174894" y="174913"/>
                  </a:cubicBezTo>
                  <a:cubicBezTo>
                    <a:pt x="172969" y="176818"/>
                    <a:pt x="170456" y="177780"/>
                    <a:pt x="167943" y="177780"/>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4" name="手繪多邊形: 圖案 33">
              <a:extLst>
                <a:ext uri="{FF2B5EF4-FFF2-40B4-BE49-F238E27FC236}">
                  <a16:creationId xmlns:a16="http://schemas.microsoft.com/office/drawing/2014/main" id="{2C419E32-66F6-4643-BC63-CC30E121DD11}"/>
                </a:ext>
              </a:extLst>
            </p:cNvPr>
            <p:cNvSpPr/>
            <p:nvPr/>
          </p:nvSpPr>
          <p:spPr>
            <a:xfrm>
              <a:off x="4417932" y="3673929"/>
              <a:ext cx="98175" cy="98175"/>
            </a:xfrm>
            <a:custGeom>
              <a:avLst/>
              <a:gdLst>
                <a:gd name="connsiteX0" fmla="*/ 9822 w 98174"/>
                <a:gd name="connsiteY0" fmla="*/ 99692 h 98174"/>
                <a:gd name="connsiteX1" fmla="*/ 2872 w 98174"/>
                <a:gd name="connsiteY1" fmla="*/ 96825 h 98174"/>
                <a:gd name="connsiteX2" fmla="*/ 2872 w 98174"/>
                <a:gd name="connsiteY2" fmla="*/ 82943 h 98174"/>
                <a:gd name="connsiteX3" fmla="*/ 82943 w 98174"/>
                <a:gd name="connsiteY3" fmla="*/ 2872 h 98174"/>
                <a:gd name="connsiteX4" fmla="*/ 96825 w 98174"/>
                <a:gd name="connsiteY4" fmla="*/ 2872 h 98174"/>
                <a:gd name="connsiteX5" fmla="*/ 96825 w 98174"/>
                <a:gd name="connsiteY5" fmla="*/ 16754 h 98174"/>
                <a:gd name="connsiteX6" fmla="*/ 16754 w 98174"/>
                <a:gd name="connsiteY6" fmla="*/ 96825 h 98174"/>
                <a:gd name="connsiteX7" fmla="*/ 9822 w 98174"/>
                <a:gd name="connsiteY7" fmla="*/ 99692 h 98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4" h="98174">
                  <a:moveTo>
                    <a:pt x="9822" y="99692"/>
                  </a:moveTo>
                  <a:cubicBezTo>
                    <a:pt x="7309" y="99692"/>
                    <a:pt x="4796" y="98730"/>
                    <a:pt x="2872" y="96825"/>
                  </a:cubicBezTo>
                  <a:cubicBezTo>
                    <a:pt x="-957" y="92996"/>
                    <a:pt x="-957" y="86772"/>
                    <a:pt x="2872" y="82943"/>
                  </a:cubicBezTo>
                  <a:lnTo>
                    <a:pt x="82943" y="2872"/>
                  </a:lnTo>
                  <a:cubicBezTo>
                    <a:pt x="86772" y="-957"/>
                    <a:pt x="92996" y="-957"/>
                    <a:pt x="96825" y="2872"/>
                  </a:cubicBezTo>
                  <a:cubicBezTo>
                    <a:pt x="100654" y="6700"/>
                    <a:pt x="100654" y="12925"/>
                    <a:pt x="96825" y="16754"/>
                  </a:cubicBezTo>
                  <a:lnTo>
                    <a:pt x="16754" y="96825"/>
                  </a:lnTo>
                  <a:cubicBezTo>
                    <a:pt x="14849" y="98730"/>
                    <a:pt x="12336" y="99692"/>
                    <a:pt x="9822" y="9969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5" name="手繪多邊形: 圖案 34">
              <a:extLst>
                <a:ext uri="{FF2B5EF4-FFF2-40B4-BE49-F238E27FC236}">
                  <a16:creationId xmlns:a16="http://schemas.microsoft.com/office/drawing/2014/main" id="{DBD90941-56D9-4CAC-B483-73AE6252DB75}"/>
                </a:ext>
              </a:extLst>
            </p:cNvPr>
            <p:cNvSpPr/>
            <p:nvPr/>
          </p:nvSpPr>
          <p:spPr>
            <a:xfrm>
              <a:off x="4417937" y="3750785"/>
              <a:ext cx="117810" cy="19635"/>
            </a:xfrm>
            <a:custGeom>
              <a:avLst/>
              <a:gdLst>
                <a:gd name="connsiteX0" fmla="*/ 122601 w 117809"/>
                <a:gd name="connsiteY0" fmla="*/ 19635 h 19634"/>
                <a:gd name="connsiteX1" fmla="*/ 9817 w 117809"/>
                <a:gd name="connsiteY1" fmla="*/ 19635 h 19634"/>
                <a:gd name="connsiteX2" fmla="*/ 0 w 117809"/>
                <a:gd name="connsiteY2" fmla="*/ 9817 h 19634"/>
                <a:gd name="connsiteX3" fmla="*/ 9817 w 117809"/>
                <a:gd name="connsiteY3" fmla="*/ 0 h 19634"/>
                <a:gd name="connsiteX4" fmla="*/ 122601 w 117809"/>
                <a:gd name="connsiteY4" fmla="*/ 0 h 19634"/>
                <a:gd name="connsiteX5" fmla="*/ 132418 w 117809"/>
                <a:gd name="connsiteY5" fmla="*/ 9817 h 19634"/>
                <a:gd name="connsiteX6" fmla="*/ 122601 w 117809"/>
                <a:gd name="connsiteY6" fmla="*/ 19635 h 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09" h="19634">
                  <a:moveTo>
                    <a:pt x="122601" y="19635"/>
                  </a:moveTo>
                  <a:lnTo>
                    <a:pt x="9817" y="19635"/>
                  </a:lnTo>
                  <a:cubicBezTo>
                    <a:pt x="4398" y="19635"/>
                    <a:pt x="0" y="15237"/>
                    <a:pt x="0" y="9817"/>
                  </a:cubicBezTo>
                  <a:cubicBezTo>
                    <a:pt x="0" y="4398"/>
                    <a:pt x="4398" y="0"/>
                    <a:pt x="9817" y="0"/>
                  </a:cubicBezTo>
                  <a:lnTo>
                    <a:pt x="122601" y="0"/>
                  </a:lnTo>
                  <a:cubicBezTo>
                    <a:pt x="128020" y="0"/>
                    <a:pt x="132418" y="4398"/>
                    <a:pt x="132418" y="9817"/>
                  </a:cubicBezTo>
                  <a:cubicBezTo>
                    <a:pt x="132418" y="15237"/>
                    <a:pt x="128040" y="19635"/>
                    <a:pt x="122601" y="19635"/>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36" name="群組 35">
            <a:extLst>
              <a:ext uri="{FF2B5EF4-FFF2-40B4-BE49-F238E27FC236}">
                <a16:creationId xmlns:a16="http://schemas.microsoft.com/office/drawing/2014/main" id="{C56207A4-43DC-4460-A455-7A20804A8FB6}"/>
              </a:ext>
            </a:extLst>
          </p:cNvPr>
          <p:cNvGrpSpPr/>
          <p:nvPr/>
        </p:nvGrpSpPr>
        <p:grpSpPr>
          <a:xfrm>
            <a:off x="9090307" y="3908283"/>
            <a:ext cx="799618" cy="495084"/>
            <a:chOff x="5295924" y="3535174"/>
            <a:chExt cx="856068" cy="530036"/>
          </a:xfrm>
        </p:grpSpPr>
        <p:sp>
          <p:nvSpPr>
            <p:cNvPr id="37" name="手繪多邊形: 圖案 36">
              <a:extLst>
                <a:ext uri="{FF2B5EF4-FFF2-40B4-BE49-F238E27FC236}">
                  <a16:creationId xmlns:a16="http://schemas.microsoft.com/office/drawing/2014/main" id="{88E147BB-F6D6-4BA2-A5DD-E04C88F3ED41}"/>
                </a:ext>
              </a:extLst>
            </p:cNvPr>
            <p:cNvSpPr/>
            <p:nvPr/>
          </p:nvSpPr>
          <p:spPr>
            <a:xfrm>
              <a:off x="5295924" y="3535174"/>
              <a:ext cx="856068" cy="103766"/>
            </a:xfrm>
            <a:custGeom>
              <a:avLst/>
              <a:gdLst>
                <a:gd name="connsiteX0" fmla="*/ 843097 w 856068"/>
                <a:gd name="connsiteY0" fmla="*/ 114947 h 103765"/>
                <a:gd name="connsiteX1" fmla="*/ 12971 w 856068"/>
                <a:gd name="connsiteY1" fmla="*/ 114947 h 103765"/>
                <a:gd name="connsiteX2" fmla="*/ 0 w 856068"/>
                <a:gd name="connsiteY2" fmla="*/ 101976 h 103765"/>
                <a:gd name="connsiteX3" fmla="*/ 0 w 856068"/>
                <a:gd name="connsiteY3" fmla="*/ 12971 h 103765"/>
                <a:gd name="connsiteX4" fmla="*/ 12971 w 856068"/>
                <a:gd name="connsiteY4" fmla="*/ 0 h 103765"/>
                <a:gd name="connsiteX5" fmla="*/ 843097 w 856068"/>
                <a:gd name="connsiteY5" fmla="*/ 0 h 103765"/>
                <a:gd name="connsiteX6" fmla="*/ 856068 w 856068"/>
                <a:gd name="connsiteY6" fmla="*/ 12971 h 103765"/>
                <a:gd name="connsiteX7" fmla="*/ 856068 w 856068"/>
                <a:gd name="connsiteY7" fmla="*/ 102002 h 103765"/>
                <a:gd name="connsiteX8" fmla="*/ 843097 w 856068"/>
                <a:gd name="connsiteY8" fmla="*/ 114947 h 103765"/>
                <a:gd name="connsiteX9" fmla="*/ 25941 w 856068"/>
                <a:gd name="connsiteY9" fmla="*/ 89005 h 103765"/>
                <a:gd name="connsiteX10" fmla="*/ 830127 w 856068"/>
                <a:gd name="connsiteY10" fmla="*/ 89005 h 103765"/>
                <a:gd name="connsiteX11" fmla="*/ 830127 w 856068"/>
                <a:gd name="connsiteY11" fmla="*/ 25941 h 103765"/>
                <a:gd name="connsiteX12" fmla="*/ 25941 w 856068"/>
                <a:gd name="connsiteY12" fmla="*/ 25941 h 103765"/>
                <a:gd name="connsiteX13" fmla="*/ 25941 w 856068"/>
                <a:gd name="connsiteY13" fmla="*/ 89005 h 10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068" h="103765">
                  <a:moveTo>
                    <a:pt x="843097" y="114947"/>
                  </a:moveTo>
                  <a:lnTo>
                    <a:pt x="12971" y="114947"/>
                  </a:lnTo>
                  <a:cubicBezTo>
                    <a:pt x="5811" y="114947"/>
                    <a:pt x="0" y="109136"/>
                    <a:pt x="0" y="101976"/>
                  </a:cubicBezTo>
                  <a:lnTo>
                    <a:pt x="0" y="12971"/>
                  </a:lnTo>
                  <a:cubicBezTo>
                    <a:pt x="0" y="5811"/>
                    <a:pt x="5811" y="0"/>
                    <a:pt x="12971" y="0"/>
                  </a:cubicBezTo>
                  <a:lnTo>
                    <a:pt x="843097" y="0"/>
                  </a:lnTo>
                  <a:cubicBezTo>
                    <a:pt x="850257" y="0"/>
                    <a:pt x="856068" y="5811"/>
                    <a:pt x="856068" y="12971"/>
                  </a:cubicBezTo>
                  <a:lnTo>
                    <a:pt x="856068" y="102002"/>
                  </a:lnTo>
                  <a:cubicBezTo>
                    <a:pt x="856068" y="109162"/>
                    <a:pt x="850257" y="114947"/>
                    <a:pt x="843097" y="114947"/>
                  </a:cubicBezTo>
                  <a:close/>
                  <a:moveTo>
                    <a:pt x="25941" y="89005"/>
                  </a:moveTo>
                  <a:lnTo>
                    <a:pt x="830127" y="89005"/>
                  </a:lnTo>
                  <a:lnTo>
                    <a:pt x="830127" y="25941"/>
                  </a:lnTo>
                  <a:lnTo>
                    <a:pt x="25941" y="25941"/>
                  </a:lnTo>
                  <a:lnTo>
                    <a:pt x="25941" y="89005"/>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8" name="手繪多邊形: 圖案 37">
              <a:extLst>
                <a:ext uri="{FF2B5EF4-FFF2-40B4-BE49-F238E27FC236}">
                  <a16:creationId xmlns:a16="http://schemas.microsoft.com/office/drawing/2014/main" id="{666CA200-9F1D-4378-9F65-41E2DE2C2E0C}"/>
                </a:ext>
              </a:extLst>
            </p:cNvPr>
            <p:cNvSpPr/>
            <p:nvPr/>
          </p:nvSpPr>
          <p:spPr>
            <a:xfrm>
              <a:off x="5326230" y="3624180"/>
              <a:ext cx="181590" cy="441005"/>
            </a:xfrm>
            <a:custGeom>
              <a:avLst/>
              <a:gdLst>
                <a:gd name="connsiteX0" fmla="*/ 51047 w 181590"/>
                <a:gd name="connsiteY0" fmla="*/ 459034 h 441004"/>
                <a:gd name="connsiteX1" fmla="*/ 12965 w 181590"/>
                <a:gd name="connsiteY1" fmla="*/ 459034 h 441004"/>
                <a:gd name="connsiteX2" fmla="*/ 3029 w 181590"/>
                <a:gd name="connsiteY2" fmla="*/ 454391 h 441004"/>
                <a:gd name="connsiteX3" fmla="*/ 202 w 181590"/>
                <a:gd name="connsiteY3" fmla="*/ 443806 h 441004"/>
                <a:gd name="connsiteX4" fmla="*/ 76366 w 181590"/>
                <a:gd name="connsiteY4" fmla="*/ 10714 h 441004"/>
                <a:gd name="connsiteX5" fmla="*/ 89129 w 181590"/>
                <a:gd name="connsiteY5" fmla="*/ 0 h 441004"/>
                <a:gd name="connsiteX6" fmla="*/ 178004 w 181590"/>
                <a:gd name="connsiteY6" fmla="*/ 0 h 441004"/>
                <a:gd name="connsiteX7" fmla="*/ 188381 w 181590"/>
                <a:gd name="connsiteY7" fmla="*/ 5188 h 441004"/>
                <a:gd name="connsiteX8" fmla="*/ 190430 w 181590"/>
                <a:gd name="connsiteY8" fmla="*/ 16603 h 441004"/>
                <a:gd name="connsiteX9" fmla="*/ 63473 w 181590"/>
                <a:gd name="connsiteY9" fmla="*/ 449721 h 441004"/>
                <a:gd name="connsiteX10" fmla="*/ 51047 w 181590"/>
                <a:gd name="connsiteY10" fmla="*/ 459034 h 441004"/>
                <a:gd name="connsiteX11" fmla="*/ 28426 w 181590"/>
                <a:gd name="connsiteY11" fmla="*/ 433093 h 441004"/>
                <a:gd name="connsiteX12" fmla="*/ 41345 w 181590"/>
                <a:gd name="connsiteY12" fmla="*/ 433093 h 441004"/>
                <a:gd name="connsiteX13" fmla="*/ 160701 w 181590"/>
                <a:gd name="connsiteY13" fmla="*/ 25941 h 441004"/>
                <a:gd name="connsiteX14" fmla="*/ 100024 w 181590"/>
                <a:gd name="connsiteY14" fmla="*/ 25941 h 441004"/>
                <a:gd name="connsiteX15" fmla="*/ 28426 w 181590"/>
                <a:gd name="connsiteY15" fmla="*/ 433093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51047" y="459034"/>
                  </a:moveTo>
                  <a:lnTo>
                    <a:pt x="12965" y="459034"/>
                  </a:lnTo>
                  <a:cubicBezTo>
                    <a:pt x="9151" y="459034"/>
                    <a:pt x="5494" y="457348"/>
                    <a:pt x="3029" y="454391"/>
                  </a:cubicBezTo>
                  <a:cubicBezTo>
                    <a:pt x="565" y="451433"/>
                    <a:pt x="-473" y="447568"/>
                    <a:pt x="202" y="443806"/>
                  </a:cubicBezTo>
                  <a:lnTo>
                    <a:pt x="76366" y="10714"/>
                  </a:lnTo>
                  <a:cubicBezTo>
                    <a:pt x="77455" y="4540"/>
                    <a:pt x="82825" y="0"/>
                    <a:pt x="89129" y="0"/>
                  </a:cubicBezTo>
                  <a:lnTo>
                    <a:pt x="178004" y="0"/>
                  </a:lnTo>
                  <a:cubicBezTo>
                    <a:pt x="182077" y="0"/>
                    <a:pt x="185942" y="1920"/>
                    <a:pt x="188381" y="5188"/>
                  </a:cubicBezTo>
                  <a:cubicBezTo>
                    <a:pt x="190819" y="8457"/>
                    <a:pt x="191598" y="12685"/>
                    <a:pt x="190430" y="16603"/>
                  </a:cubicBezTo>
                  <a:lnTo>
                    <a:pt x="63473" y="449721"/>
                  </a:lnTo>
                  <a:cubicBezTo>
                    <a:pt x="61864" y="455247"/>
                    <a:pt x="56780" y="459034"/>
                    <a:pt x="51047" y="459034"/>
                  </a:cubicBezTo>
                  <a:close/>
                  <a:moveTo>
                    <a:pt x="28426" y="433093"/>
                  </a:moveTo>
                  <a:lnTo>
                    <a:pt x="41345" y="433093"/>
                  </a:lnTo>
                  <a:lnTo>
                    <a:pt x="160701" y="25941"/>
                  </a:lnTo>
                  <a:lnTo>
                    <a:pt x="100024" y="25941"/>
                  </a:lnTo>
                  <a:lnTo>
                    <a:pt x="28426" y="433093"/>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9" name="手繪多邊形: 圖案 38">
              <a:extLst>
                <a:ext uri="{FF2B5EF4-FFF2-40B4-BE49-F238E27FC236}">
                  <a16:creationId xmlns:a16="http://schemas.microsoft.com/office/drawing/2014/main" id="{6972E0D8-B9AE-441D-85EA-FC77002C89B1}"/>
                </a:ext>
              </a:extLst>
            </p:cNvPr>
            <p:cNvSpPr/>
            <p:nvPr/>
          </p:nvSpPr>
          <p:spPr>
            <a:xfrm>
              <a:off x="5908361" y="3624205"/>
              <a:ext cx="181590" cy="441005"/>
            </a:xfrm>
            <a:custGeom>
              <a:avLst/>
              <a:gdLst>
                <a:gd name="connsiteX0" fmla="*/ 178025 w 181590"/>
                <a:gd name="connsiteY0" fmla="*/ 459008 h 441004"/>
                <a:gd name="connsiteX1" fmla="*/ 139917 w 181590"/>
                <a:gd name="connsiteY1" fmla="*/ 459008 h 441004"/>
                <a:gd name="connsiteX2" fmla="*/ 127491 w 181590"/>
                <a:gd name="connsiteY2" fmla="*/ 449695 h 441004"/>
                <a:gd name="connsiteX3" fmla="*/ 533 w 181590"/>
                <a:gd name="connsiteY3" fmla="*/ 16603 h 441004"/>
                <a:gd name="connsiteX4" fmla="*/ 2583 w 181590"/>
                <a:gd name="connsiteY4" fmla="*/ 5188 h 441004"/>
                <a:gd name="connsiteX5" fmla="*/ 12959 w 181590"/>
                <a:gd name="connsiteY5" fmla="*/ 0 h 441004"/>
                <a:gd name="connsiteX6" fmla="*/ 101835 w 181590"/>
                <a:gd name="connsiteY6" fmla="*/ 0 h 441004"/>
                <a:gd name="connsiteX7" fmla="*/ 114598 w 181590"/>
                <a:gd name="connsiteY7" fmla="*/ 10714 h 441004"/>
                <a:gd name="connsiteX8" fmla="*/ 190788 w 181590"/>
                <a:gd name="connsiteY8" fmla="*/ 443806 h 441004"/>
                <a:gd name="connsiteX9" fmla="*/ 187960 w 181590"/>
                <a:gd name="connsiteY9" fmla="*/ 454391 h 441004"/>
                <a:gd name="connsiteX10" fmla="*/ 178025 w 181590"/>
                <a:gd name="connsiteY10" fmla="*/ 459008 h 441004"/>
                <a:gd name="connsiteX11" fmla="*/ 149619 w 181590"/>
                <a:gd name="connsiteY11" fmla="*/ 433067 h 441004"/>
                <a:gd name="connsiteX12" fmla="*/ 162564 w 181590"/>
                <a:gd name="connsiteY12" fmla="*/ 433067 h 441004"/>
                <a:gd name="connsiteX13" fmla="*/ 90939 w 181590"/>
                <a:gd name="connsiteY13" fmla="*/ 25916 h 441004"/>
                <a:gd name="connsiteX14" fmla="*/ 30288 w 181590"/>
                <a:gd name="connsiteY14" fmla="*/ 25916 h 441004"/>
                <a:gd name="connsiteX15" fmla="*/ 149619 w 181590"/>
                <a:gd name="connsiteY15" fmla="*/ 433067 h 44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590" h="441004">
                  <a:moveTo>
                    <a:pt x="178025" y="459008"/>
                  </a:moveTo>
                  <a:lnTo>
                    <a:pt x="139917" y="459008"/>
                  </a:lnTo>
                  <a:cubicBezTo>
                    <a:pt x="134158" y="459008"/>
                    <a:pt x="129099" y="455221"/>
                    <a:pt x="127491" y="449695"/>
                  </a:cubicBezTo>
                  <a:lnTo>
                    <a:pt x="533" y="16603"/>
                  </a:lnTo>
                  <a:cubicBezTo>
                    <a:pt x="-634" y="12685"/>
                    <a:pt x="144" y="8457"/>
                    <a:pt x="2583" y="5188"/>
                  </a:cubicBezTo>
                  <a:cubicBezTo>
                    <a:pt x="5047" y="1920"/>
                    <a:pt x="8886" y="0"/>
                    <a:pt x="12959" y="0"/>
                  </a:cubicBezTo>
                  <a:lnTo>
                    <a:pt x="101835" y="0"/>
                  </a:lnTo>
                  <a:cubicBezTo>
                    <a:pt x="108138" y="0"/>
                    <a:pt x="113508" y="4540"/>
                    <a:pt x="114598" y="10714"/>
                  </a:cubicBezTo>
                  <a:lnTo>
                    <a:pt x="190788" y="443806"/>
                  </a:lnTo>
                  <a:cubicBezTo>
                    <a:pt x="191436" y="447594"/>
                    <a:pt x="190399" y="451459"/>
                    <a:pt x="187960" y="454391"/>
                  </a:cubicBezTo>
                  <a:cubicBezTo>
                    <a:pt x="185522" y="457322"/>
                    <a:pt x="181838" y="459008"/>
                    <a:pt x="178025" y="459008"/>
                  </a:cubicBezTo>
                  <a:close/>
                  <a:moveTo>
                    <a:pt x="149619" y="433067"/>
                  </a:moveTo>
                  <a:lnTo>
                    <a:pt x="162564" y="433067"/>
                  </a:lnTo>
                  <a:lnTo>
                    <a:pt x="90939" y="25916"/>
                  </a:lnTo>
                  <a:lnTo>
                    <a:pt x="30288" y="25916"/>
                  </a:lnTo>
                  <a:lnTo>
                    <a:pt x="149619" y="433067"/>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0" name="手繪多邊形: 圖案 39">
              <a:extLst>
                <a:ext uri="{FF2B5EF4-FFF2-40B4-BE49-F238E27FC236}">
                  <a16:creationId xmlns:a16="http://schemas.microsoft.com/office/drawing/2014/main" id="{7A706335-C6BA-4610-878B-444FF20E7CE9}"/>
                </a:ext>
              </a:extLst>
            </p:cNvPr>
            <p:cNvSpPr/>
            <p:nvPr/>
          </p:nvSpPr>
          <p:spPr>
            <a:xfrm>
              <a:off x="5466333" y="3709216"/>
              <a:ext cx="492888" cy="25941"/>
            </a:xfrm>
            <a:custGeom>
              <a:avLst/>
              <a:gdLst>
                <a:gd name="connsiteX0" fmla="*/ 479917 w 492887"/>
                <a:gd name="connsiteY0" fmla="*/ 25941 h 25941"/>
                <a:gd name="connsiteX1" fmla="*/ 12971 w 492887"/>
                <a:gd name="connsiteY1" fmla="*/ 25941 h 25941"/>
                <a:gd name="connsiteX2" fmla="*/ 0 w 492887"/>
                <a:gd name="connsiteY2" fmla="*/ 12971 h 25941"/>
                <a:gd name="connsiteX3" fmla="*/ 12971 w 492887"/>
                <a:gd name="connsiteY3" fmla="*/ 0 h 25941"/>
                <a:gd name="connsiteX4" fmla="*/ 479917 w 492887"/>
                <a:gd name="connsiteY4" fmla="*/ 0 h 25941"/>
                <a:gd name="connsiteX5" fmla="*/ 492888 w 492887"/>
                <a:gd name="connsiteY5" fmla="*/ 12971 h 25941"/>
                <a:gd name="connsiteX6" fmla="*/ 479917 w 492887"/>
                <a:gd name="connsiteY6" fmla="*/ 25941 h 2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887" h="25941">
                  <a:moveTo>
                    <a:pt x="479917" y="25941"/>
                  </a:moveTo>
                  <a:lnTo>
                    <a:pt x="12971" y="25941"/>
                  </a:lnTo>
                  <a:cubicBezTo>
                    <a:pt x="5811" y="25941"/>
                    <a:pt x="0" y="20131"/>
                    <a:pt x="0" y="12971"/>
                  </a:cubicBezTo>
                  <a:cubicBezTo>
                    <a:pt x="0" y="5811"/>
                    <a:pt x="5811" y="0"/>
                    <a:pt x="12971" y="0"/>
                  </a:cubicBezTo>
                  <a:lnTo>
                    <a:pt x="479917" y="0"/>
                  </a:lnTo>
                  <a:cubicBezTo>
                    <a:pt x="487077" y="0"/>
                    <a:pt x="492888" y="5811"/>
                    <a:pt x="492888" y="12971"/>
                  </a:cubicBezTo>
                  <a:cubicBezTo>
                    <a:pt x="492888" y="20131"/>
                    <a:pt x="487103" y="25941"/>
                    <a:pt x="479917" y="2594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41" name="群組 40">
            <a:extLst>
              <a:ext uri="{FF2B5EF4-FFF2-40B4-BE49-F238E27FC236}">
                <a16:creationId xmlns:a16="http://schemas.microsoft.com/office/drawing/2014/main" id="{97DD42DC-D3E2-4112-A29B-D91742358345}"/>
              </a:ext>
            </a:extLst>
          </p:cNvPr>
          <p:cNvGrpSpPr/>
          <p:nvPr/>
        </p:nvGrpSpPr>
        <p:grpSpPr>
          <a:xfrm>
            <a:off x="2719839" y="3813434"/>
            <a:ext cx="598804" cy="684782"/>
            <a:chOff x="3207210" y="538160"/>
            <a:chExt cx="1719432" cy="1966312"/>
          </a:xfrm>
          <a:solidFill>
            <a:schemeClr val="bg1"/>
          </a:solidFill>
        </p:grpSpPr>
        <p:sp>
          <p:nvSpPr>
            <p:cNvPr id="42" name="手繪多邊形: 圖案 41">
              <a:extLst>
                <a:ext uri="{FF2B5EF4-FFF2-40B4-BE49-F238E27FC236}">
                  <a16:creationId xmlns:a16="http://schemas.microsoft.com/office/drawing/2014/main" id="{40340857-F348-4112-A4E5-82A2B27D56FC}"/>
                </a:ext>
              </a:extLst>
            </p:cNvPr>
            <p:cNvSpPr/>
            <p:nvPr/>
          </p:nvSpPr>
          <p:spPr>
            <a:xfrm>
              <a:off x="3207210" y="538160"/>
              <a:ext cx="1719432" cy="1966312"/>
            </a:xfrm>
            <a:custGeom>
              <a:avLst/>
              <a:gdLst>
                <a:gd name="connsiteX0" fmla="*/ 1548017 w 1719432"/>
                <a:gd name="connsiteY0" fmla="*/ 438085 h 1966312"/>
                <a:gd name="connsiteX1" fmla="*/ 1487044 w 1719432"/>
                <a:gd name="connsiteY1" fmla="*/ 449699 h 1966312"/>
                <a:gd name="connsiteX2" fmla="*/ 842950 w 1719432"/>
                <a:gd name="connsiteY2" fmla="*/ 138057 h 1966312"/>
                <a:gd name="connsiteX3" fmla="*/ 692919 w 1719432"/>
                <a:gd name="connsiteY3" fmla="*/ 5118 h 1966312"/>
                <a:gd name="connsiteX4" fmla="*/ 500153 w 1719432"/>
                <a:gd name="connsiteY4" fmla="*/ 60657 h 1966312"/>
                <a:gd name="connsiteX5" fmla="*/ 456284 w 1719432"/>
                <a:gd name="connsiteY5" fmla="*/ 104278 h 1966312"/>
                <a:gd name="connsiteX6" fmla="*/ 431262 w 1719432"/>
                <a:gd name="connsiteY6" fmla="*/ 99889 h 1966312"/>
                <a:gd name="connsiteX7" fmla="*/ 108175 w 1719432"/>
                <a:gd name="connsiteY7" fmla="*/ 207202 h 1966312"/>
                <a:gd name="connsiteX8" fmla="*/ 10151 w 1719432"/>
                <a:gd name="connsiteY8" fmla="*/ 304977 h 1966312"/>
                <a:gd name="connsiteX9" fmla="*/ 10151 w 1719432"/>
                <a:gd name="connsiteY9" fmla="*/ 353865 h 1966312"/>
                <a:gd name="connsiteX10" fmla="*/ 130727 w 1719432"/>
                <a:gd name="connsiteY10" fmla="*/ 474177 h 1966312"/>
                <a:gd name="connsiteX11" fmla="*/ 131624 w 1719432"/>
                <a:gd name="connsiteY11" fmla="*/ 719645 h 1966312"/>
                <a:gd name="connsiteX12" fmla="*/ 377632 w 1719432"/>
                <a:gd name="connsiteY12" fmla="*/ 720574 h 1966312"/>
                <a:gd name="connsiteX13" fmla="*/ 500221 w 1719432"/>
                <a:gd name="connsiteY13" fmla="*/ 842928 h 1966312"/>
                <a:gd name="connsiteX14" fmla="*/ 549216 w 1719432"/>
                <a:gd name="connsiteY14" fmla="*/ 842928 h 1966312"/>
                <a:gd name="connsiteX15" fmla="*/ 647156 w 1719432"/>
                <a:gd name="connsiteY15" fmla="*/ 745051 h 1966312"/>
                <a:gd name="connsiteX16" fmla="*/ 750306 w 1719432"/>
                <a:gd name="connsiteY16" fmla="*/ 397672 h 1966312"/>
                <a:gd name="connsiteX17" fmla="*/ 794175 w 1719432"/>
                <a:gd name="connsiteY17" fmla="*/ 353865 h 1966312"/>
                <a:gd name="connsiteX18" fmla="*/ 800029 w 1719432"/>
                <a:gd name="connsiteY18" fmla="*/ 347400 h 1966312"/>
                <a:gd name="connsiteX19" fmla="*/ 1376162 w 1719432"/>
                <a:gd name="connsiteY19" fmla="*/ 624740 h 1966312"/>
                <a:gd name="connsiteX20" fmla="*/ 1379038 w 1719432"/>
                <a:gd name="connsiteY20" fmla="*/ 648035 h 1966312"/>
                <a:gd name="connsiteX21" fmla="*/ 868429 w 1719432"/>
                <a:gd name="connsiteY21" fmla="*/ 1315667 h 1966312"/>
                <a:gd name="connsiteX22" fmla="*/ 751101 w 1719432"/>
                <a:gd name="connsiteY22" fmla="*/ 1451813 h 1966312"/>
                <a:gd name="connsiteX23" fmla="*/ 751101 w 1719432"/>
                <a:gd name="connsiteY23" fmla="*/ 1555531 h 1966312"/>
                <a:gd name="connsiteX24" fmla="*/ 647156 w 1719432"/>
                <a:gd name="connsiteY24" fmla="*/ 1555531 h 1966312"/>
                <a:gd name="connsiteX25" fmla="*/ 612507 w 1719432"/>
                <a:gd name="connsiteY25" fmla="*/ 1590103 h 1966312"/>
                <a:gd name="connsiteX26" fmla="*/ 612507 w 1719432"/>
                <a:gd name="connsiteY26" fmla="*/ 1693821 h 1966312"/>
                <a:gd name="connsiteX27" fmla="*/ 577859 w 1719432"/>
                <a:gd name="connsiteY27" fmla="*/ 1693821 h 1966312"/>
                <a:gd name="connsiteX28" fmla="*/ 439265 w 1719432"/>
                <a:gd name="connsiteY28" fmla="*/ 1832111 h 1966312"/>
                <a:gd name="connsiteX29" fmla="*/ 439265 w 1719432"/>
                <a:gd name="connsiteY29" fmla="*/ 1935828 h 1966312"/>
                <a:gd name="connsiteX30" fmla="*/ 473913 w 1719432"/>
                <a:gd name="connsiteY30" fmla="*/ 1970401 h 1966312"/>
                <a:gd name="connsiteX31" fmla="*/ 1305477 w 1719432"/>
                <a:gd name="connsiteY31" fmla="*/ 1970401 h 1966312"/>
                <a:gd name="connsiteX32" fmla="*/ 1340126 w 1719432"/>
                <a:gd name="connsiteY32" fmla="*/ 1935828 h 1966312"/>
                <a:gd name="connsiteX33" fmla="*/ 1340126 w 1719432"/>
                <a:gd name="connsiteY33" fmla="*/ 1832111 h 1966312"/>
                <a:gd name="connsiteX34" fmla="*/ 1201532 w 1719432"/>
                <a:gd name="connsiteY34" fmla="*/ 1693821 h 1966312"/>
                <a:gd name="connsiteX35" fmla="*/ 1166883 w 1719432"/>
                <a:gd name="connsiteY35" fmla="*/ 1693821 h 1966312"/>
                <a:gd name="connsiteX36" fmla="*/ 1166883 w 1719432"/>
                <a:gd name="connsiteY36" fmla="*/ 1590103 h 1966312"/>
                <a:gd name="connsiteX37" fmla="*/ 1132235 w 1719432"/>
                <a:gd name="connsiteY37" fmla="*/ 1555531 h 1966312"/>
                <a:gd name="connsiteX38" fmla="*/ 1028289 w 1719432"/>
                <a:gd name="connsiteY38" fmla="*/ 1555531 h 1966312"/>
                <a:gd name="connsiteX39" fmla="*/ 1028289 w 1719432"/>
                <a:gd name="connsiteY39" fmla="*/ 1451813 h 1966312"/>
                <a:gd name="connsiteX40" fmla="*/ 1027951 w 1719432"/>
                <a:gd name="connsiteY40" fmla="*/ 1448572 h 1966312"/>
                <a:gd name="connsiteX41" fmla="*/ 1535227 w 1719432"/>
                <a:gd name="connsiteY41" fmla="*/ 782494 h 1966312"/>
                <a:gd name="connsiteX42" fmla="*/ 1548017 w 1719432"/>
                <a:gd name="connsiteY42" fmla="*/ 783810 h 1966312"/>
                <a:gd name="connsiteX43" fmla="*/ 1721260 w 1719432"/>
                <a:gd name="connsiteY43" fmla="*/ 610948 h 1966312"/>
                <a:gd name="connsiteX44" fmla="*/ 1548017 w 1719432"/>
                <a:gd name="connsiteY44" fmla="*/ 438085 h 1966312"/>
                <a:gd name="connsiteX45" fmla="*/ 180653 w 1719432"/>
                <a:gd name="connsiteY45" fmla="*/ 670656 h 1966312"/>
                <a:gd name="connsiteX46" fmla="*/ 179604 w 1719432"/>
                <a:gd name="connsiteY46" fmla="*/ 522997 h 1966312"/>
                <a:gd name="connsiteX47" fmla="*/ 328603 w 1719432"/>
                <a:gd name="connsiteY47" fmla="*/ 671652 h 1966312"/>
                <a:gd name="connsiteX48" fmla="*/ 180653 w 1719432"/>
                <a:gd name="connsiteY48" fmla="*/ 670656 h 1966312"/>
                <a:gd name="connsiteX49" fmla="*/ 745180 w 1719432"/>
                <a:gd name="connsiteY49" fmla="*/ 304977 h 1966312"/>
                <a:gd name="connsiteX50" fmla="*/ 687624 w 1719432"/>
                <a:gd name="connsiteY50" fmla="*/ 362407 h 1966312"/>
                <a:gd name="connsiteX51" fmla="*/ 678657 w 1719432"/>
                <a:gd name="connsiteY51" fmla="*/ 395764 h 1966312"/>
                <a:gd name="connsiteX52" fmla="*/ 643146 w 1719432"/>
                <a:gd name="connsiteY52" fmla="*/ 638329 h 1966312"/>
                <a:gd name="connsiteX53" fmla="*/ 463762 w 1719432"/>
                <a:gd name="connsiteY53" fmla="*/ 459338 h 1966312"/>
                <a:gd name="connsiteX54" fmla="*/ 414767 w 1719432"/>
                <a:gd name="connsiteY54" fmla="*/ 508226 h 1966312"/>
                <a:gd name="connsiteX55" fmla="*/ 600444 w 1719432"/>
                <a:gd name="connsiteY55" fmla="*/ 693530 h 1966312"/>
                <a:gd name="connsiteX56" fmla="*/ 598161 w 1719432"/>
                <a:gd name="connsiteY56" fmla="*/ 696164 h 1966312"/>
                <a:gd name="connsiteX57" fmla="*/ 524634 w 1719432"/>
                <a:gd name="connsiteY57" fmla="*/ 769495 h 1966312"/>
                <a:gd name="connsiteX58" fmla="*/ 402163 w 1719432"/>
                <a:gd name="connsiteY58" fmla="*/ 647276 h 1966312"/>
                <a:gd name="connsiteX59" fmla="*/ 343744 w 1719432"/>
                <a:gd name="connsiteY59" fmla="*/ 588985 h 1966312"/>
                <a:gd name="connsiteX60" fmla="*/ 83644 w 1719432"/>
                <a:gd name="connsiteY60" fmla="*/ 329421 h 1966312"/>
                <a:gd name="connsiteX61" fmla="*/ 157153 w 1719432"/>
                <a:gd name="connsiteY61" fmla="*/ 256090 h 1966312"/>
                <a:gd name="connsiteX62" fmla="*/ 421467 w 1719432"/>
                <a:gd name="connsiteY62" fmla="*/ 168342 h 1966312"/>
                <a:gd name="connsiteX63" fmla="*/ 458264 w 1719432"/>
                <a:gd name="connsiteY63" fmla="*/ 175820 h 1966312"/>
                <a:gd name="connsiteX64" fmla="*/ 491627 w 1719432"/>
                <a:gd name="connsiteY64" fmla="*/ 166822 h 1966312"/>
                <a:gd name="connsiteX65" fmla="*/ 549132 w 1719432"/>
                <a:gd name="connsiteY65" fmla="*/ 109427 h 1966312"/>
                <a:gd name="connsiteX66" fmla="*/ 745180 w 1719432"/>
                <a:gd name="connsiteY66" fmla="*/ 109427 h 1966312"/>
                <a:gd name="connsiteX67" fmla="*/ 745180 w 1719432"/>
                <a:gd name="connsiteY67" fmla="*/ 304977 h 1966312"/>
                <a:gd name="connsiteX68" fmla="*/ 854421 w 1719432"/>
                <a:gd name="connsiteY68" fmla="*/ 220302 h 1966312"/>
                <a:gd name="connsiteX69" fmla="*/ 1420826 w 1719432"/>
                <a:gd name="connsiteY69" fmla="*/ 494502 h 1966312"/>
                <a:gd name="connsiteX70" fmla="*/ 1385653 w 1719432"/>
                <a:gd name="connsiteY70" fmla="*/ 552556 h 1966312"/>
                <a:gd name="connsiteX71" fmla="*/ 838213 w 1719432"/>
                <a:gd name="connsiteY71" fmla="*/ 289008 h 1966312"/>
                <a:gd name="connsiteX72" fmla="*/ 854421 w 1719432"/>
                <a:gd name="connsiteY72" fmla="*/ 220302 h 1966312"/>
                <a:gd name="connsiteX73" fmla="*/ 1270829 w 1719432"/>
                <a:gd name="connsiteY73" fmla="*/ 1832111 h 1966312"/>
                <a:gd name="connsiteX74" fmla="*/ 1270829 w 1719432"/>
                <a:gd name="connsiteY74" fmla="*/ 1901256 h 1966312"/>
                <a:gd name="connsiteX75" fmla="*/ 508562 w 1719432"/>
                <a:gd name="connsiteY75" fmla="*/ 1901256 h 1966312"/>
                <a:gd name="connsiteX76" fmla="*/ 508562 w 1719432"/>
                <a:gd name="connsiteY76" fmla="*/ 1832111 h 1966312"/>
                <a:gd name="connsiteX77" fmla="*/ 577859 w 1719432"/>
                <a:gd name="connsiteY77" fmla="*/ 1762966 h 1966312"/>
                <a:gd name="connsiteX78" fmla="*/ 1201532 w 1719432"/>
                <a:gd name="connsiteY78" fmla="*/ 1762966 h 1966312"/>
                <a:gd name="connsiteX79" fmla="*/ 1270829 w 1719432"/>
                <a:gd name="connsiteY79" fmla="*/ 1832111 h 1966312"/>
                <a:gd name="connsiteX80" fmla="*/ 1097586 w 1719432"/>
                <a:gd name="connsiteY80" fmla="*/ 1693821 h 1966312"/>
                <a:gd name="connsiteX81" fmla="*/ 681804 w 1719432"/>
                <a:gd name="connsiteY81" fmla="*/ 1693821 h 1966312"/>
                <a:gd name="connsiteX82" fmla="*/ 681804 w 1719432"/>
                <a:gd name="connsiteY82" fmla="*/ 1624676 h 1966312"/>
                <a:gd name="connsiteX83" fmla="*/ 1097586 w 1719432"/>
                <a:gd name="connsiteY83" fmla="*/ 1624676 h 1966312"/>
                <a:gd name="connsiteX84" fmla="*/ 820398 w 1719432"/>
                <a:gd name="connsiteY84" fmla="*/ 1555531 h 1966312"/>
                <a:gd name="connsiteX85" fmla="*/ 820398 w 1719432"/>
                <a:gd name="connsiteY85" fmla="*/ 1451813 h 1966312"/>
                <a:gd name="connsiteX86" fmla="*/ 889695 w 1719432"/>
                <a:gd name="connsiteY86" fmla="*/ 1382668 h 1966312"/>
                <a:gd name="connsiteX87" fmla="*/ 958992 w 1719432"/>
                <a:gd name="connsiteY87" fmla="*/ 1451813 h 1966312"/>
                <a:gd name="connsiteX88" fmla="*/ 958992 w 1719432"/>
                <a:gd name="connsiteY88" fmla="*/ 1555531 h 1966312"/>
                <a:gd name="connsiteX89" fmla="*/ 1000780 w 1719432"/>
                <a:gd name="connsiteY89" fmla="*/ 1369906 h 1966312"/>
                <a:gd name="connsiteX90" fmla="*/ 947353 w 1719432"/>
                <a:gd name="connsiteY90" fmla="*/ 1326454 h 1966312"/>
                <a:gd name="connsiteX91" fmla="*/ 1412891 w 1719432"/>
                <a:gd name="connsiteY91" fmla="*/ 717738 h 1966312"/>
                <a:gd name="connsiteX92" fmla="*/ 1464339 w 1719432"/>
                <a:gd name="connsiteY92" fmla="*/ 761342 h 1966312"/>
                <a:gd name="connsiteX93" fmla="*/ 1548017 w 1719432"/>
                <a:gd name="connsiteY93" fmla="*/ 714665 h 1966312"/>
                <a:gd name="connsiteX94" fmla="*/ 1444071 w 1719432"/>
                <a:gd name="connsiteY94" fmla="*/ 610948 h 1966312"/>
                <a:gd name="connsiteX95" fmla="*/ 1548017 w 1719432"/>
                <a:gd name="connsiteY95" fmla="*/ 507230 h 1966312"/>
                <a:gd name="connsiteX96" fmla="*/ 1651963 w 1719432"/>
                <a:gd name="connsiteY96" fmla="*/ 610948 h 1966312"/>
                <a:gd name="connsiteX97" fmla="*/ 1548017 w 1719432"/>
                <a:gd name="connsiteY97" fmla="*/ 714665 h 196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719432" h="1966312">
                  <a:moveTo>
                    <a:pt x="1548017" y="438085"/>
                  </a:moveTo>
                  <a:cubicBezTo>
                    <a:pt x="1527157" y="438220"/>
                    <a:pt x="1506483" y="442153"/>
                    <a:pt x="1487044" y="449699"/>
                  </a:cubicBezTo>
                  <a:lnTo>
                    <a:pt x="842950" y="138057"/>
                  </a:lnTo>
                  <a:cubicBezTo>
                    <a:pt x="819112" y="71005"/>
                    <a:pt x="762470" y="20818"/>
                    <a:pt x="692919" y="5118"/>
                  </a:cubicBezTo>
                  <a:cubicBezTo>
                    <a:pt x="623369" y="-10581"/>
                    <a:pt x="550603" y="10368"/>
                    <a:pt x="500153" y="60657"/>
                  </a:cubicBezTo>
                  <a:lnTo>
                    <a:pt x="456284" y="104278"/>
                  </a:lnTo>
                  <a:cubicBezTo>
                    <a:pt x="447961" y="102556"/>
                    <a:pt x="439620" y="101087"/>
                    <a:pt x="431262" y="99889"/>
                  </a:cubicBezTo>
                  <a:cubicBezTo>
                    <a:pt x="312598" y="82535"/>
                    <a:pt x="192732" y="122358"/>
                    <a:pt x="108175" y="207202"/>
                  </a:cubicBezTo>
                  <a:lnTo>
                    <a:pt x="10151" y="304977"/>
                  </a:lnTo>
                  <a:cubicBezTo>
                    <a:pt x="-3384" y="318482"/>
                    <a:pt x="-3384" y="340360"/>
                    <a:pt x="10151" y="353865"/>
                  </a:cubicBezTo>
                  <a:lnTo>
                    <a:pt x="130727" y="474177"/>
                  </a:lnTo>
                  <a:cubicBezTo>
                    <a:pt x="63308" y="542326"/>
                    <a:pt x="63714" y="651986"/>
                    <a:pt x="131624" y="719645"/>
                  </a:cubicBezTo>
                  <a:cubicBezTo>
                    <a:pt x="199381" y="787474"/>
                    <a:pt x="309350" y="787896"/>
                    <a:pt x="377632" y="720574"/>
                  </a:cubicBezTo>
                  <a:lnTo>
                    <a:pt x="500221" y="842928"/>
                  </a:lnTo>
                  <a:cubicBezTo>
                    <a:pt x="513739" y="856416"/>
                    <a:pt x="535682" y="856416"/>
                    <a:pt x="549216" y="842928"/>
                  </a:cubicBezTo>
                  <a:lnTo>
                    <a:pt x="647156" y="745051"/>
                  </a:lnTo>
                  <a:cubicBezTo>
                    <a:pt x="737939" y="653961"/>
                    <a:pt x="776715" y="523402"/>
                    <a:pt x="750306" y="397672"/>
                  </a:cubicBezTo>
                  <a:lnTo>
                    <a:pt x="794175" y="353865"/>
                  </a:lnTo>
                  <a:cubicBezTo>
                    <a:pt x="796256" y="351789"/>
                    <a:pt x="798049" y="349544"/>
                    <a:pt x="800029" y="347400"/>
                  </a:cubicBezTo>
                  <a:lnTo>
                    <a:pt x="1376162" y="624740"/>
                  </a:lnTo>
                  <a:cubicBezTo>
                    <a:pt x="1376602" y="632556"/>
                    <a:pt x="1377566" y="640338"/>
                    <a:pt x="1379038" y="648035"/>
                  </a:cubicBezTo>
                  <a:lnTo>
                    <a:pt x="868429" y="1315667"/>
                  </a:lnTo>
                  <a:cubicBezTo>
                    <a:pt x="801095" y="1326099"/>
                    <a:pt x="751355" y="1383833"/>
                    <a:pt x="751101" y="1451813"/>
                  </a:cubicBezTo>
                  <a:lnTo>
                    <a:pt x="751101" y="1555531"/>
                  </a:lnTo>
                  <a:lnTo>
                    <a:pt x="647156" y="1555531"/>
                  </a:lnTo>
                  <a:cubicBezTo>
                    <a:pt x="628021" y="1555531"/>
                    <a:pt x="612507" y="1571011"/>
                    <a:pt x="612507" y="1590103"/>
                  </a:cubicBezTo>
                  <a:lnTo>
                    <a:pt x="612507" y="1693821"/>
                  </a:lnTo>
                  <a:lnTo>
                    <a:pt x="577859" y="1693821"/>
                  </a:lnTo>
                  <a:cubicBezTo>
                    <a:pt x="501321" y="1693821"/>
                    <a:pt x="439265" y="1755741"/>
                    <a:pt x="439265" y="1832111"/>
                  </a:cubicBezTo>
                  <a:lnTo>
                    <a:pt x="439265" y="1935828"/>
                  </a:lnTo>
                  <a:cubicBezTo>
                    <a:pt x="439265" y="1954921"/>
                    <a:pt x="454779" y="1970401"/>
                    <a:pt x="473913" y="1970401"/>
                  </a:cubicBezTo>
                  <a:lnTo>
                    <a:pt x="1305477" y="1970401"/>
                  </a:lnTo>
                  <a:cubicBezTo>
                    <a:pt x="1324612" y="1970401"/>
                    <a:pt x="1340126" y="1954921"/>
                    <a:pt x="1340126" y="1935828"/>
                  </a:cubicBezTo>
                  <a:lnTo>
                    <a:pt x="1340126" y="1832111"/>
                  </a:lnTo>
                  <a:cubicBezTo>
                    <a:pt x="1340126" y="1755741"/>
                    <a:pt x="1278087" y="1693821"/>
                    <a:pt x="1201532" y="1693821"/>
                  </a:cubicBezTo>
                  <a:lnTo>
                    <a:pt x="1166883" y="1693821"/>
                  </a:lnTo>
                  <a:lnTo>
                    <a:pt x="1166883" y="1590103"/>
                  </a:lnTo>
                  <a:cubicBezTo>
                    <a:pt x="1166883" y="1571011"/>
                    <a:pt x="1151369" y="1555531"/>
                    <a:pt x="1132235" y="1555531"/>
                  </a:cubicBezTo>
                  <a:lnTo>
                    <a:pt x="1028289" y="1555531"/>
                  </a:lnTo>
                  <a:lnTo>
                    <a:pt x="1028289" y="1451813"/>
                  </a:lnTo>
                  <a:cubicBezTo>
                    <a:pt x="1028289" y="1450716"/>
                    <a:pt x="1027985" y="1449669"/>
                    <a:pt x="1027951" y="1448572"/>
                  </a:cubicBezTo>
                  <a:lnTo>
                    <a:pt x="1535227" y="782494"/>
                  </a:lnTo>
                  <a:cubicBezTo>
                    <a:pt x="1539524" y="782831"/>
                    <a:pt x="1543652" y="783810"/>
                    <a:pt x="1548017" y="783810"/>
                  </a:cubicBezTo>
                  <a:cubicBezTo>
                    <a:pt x="1643706" y="783810"/>
                    <a:pt x="1721260" y="706410"/>
                    <a:pt x="1721260" y="610948"/>
                  </a:cubicBezTo>
                  <a:cubicBezTo>
                    <a:pt x="1721260" y="515468"/>
                    <a:pt x="1643706" y="438085"/>
                    <a:pt x="1548017" y="438085"/>
                  </a:cubicBezTo>
                  <a:close/>
                  <a:moveTo>
                    <a:pt x="180653" y="670656"/>
                  </a:moveTo>
                  <a:cubicBezTo>
                    <a:pt x="139897" y="629990"/>
                    <a:pt x="139423" y="564204"/>
                    <a:pt x="179604" y="522997"/>
                  </a:cubicBezTo>
                  <a:lnTo>
                    <a:pt x="328603" y="671652"/>
                  </a:lnTo>
                  <a:cubicBezTo>
                    <a:pt x="286815" y="710513"/>
                    <a:pt x="221899" y="710074"/>
                    <a:pt x="180653" y="670656"/>
                  </a:cubicBezTo>
                  <a:close/>
                  <a:moveTo>
                    <a:pt x="745180" y="304977"/>
                  </a:moveTo>
                  <a:lnTo>
                    <a:pt x="687624" y="362407"/>
                  </a:lnTo>
                  <a:cubicBezTo>
                    <a:pt x="678877" y="371135"/>
                    <a:pt x="675460" y="383846"/>
                    <a:pt x="678657" y="395764"/>
                  </a:cubicBezTo>
                  <a:cubicBezTo>
                    <a:pt x="700397" y="478076"/>
                    <a:pt x="687573" y="565656"/>
                    <a:pt x="643146" y="638329"/>
                  </a:cubicBezTo>
                  <a:lnTo>
                    <a:pt x="463762" y="459338"/>
                  </a:lnTo>
                  <a:lnTo>
                    <a:pt x="414767" y="508226"/>
                  </a:lnTo>
                  <a:lnTo>
                    <a:pt x="600444" y="693530"/>
                  </a:lnTo>
                  <a:cubicBezTo>
                    <a:pt x="599649" y="694374"/>
                    <a:pt x="598990" y="695336"/>
                    <a:pt x="598161" y="696164"/>
                  </a:cubicBezTo>
                  <a:lnTo>
                    <a:pt x="524634" y="769495"/>
                  </a:lnTo>
                  <a:lnTo>
                    <a:pt x="402163" y="647276"/>
                  </a:lnTo>
                  <a:lnTo>
                    <a:pt x="343744" y="588985"/>
                  </a:lnTo>
                  <a:lnTo>
                    <a:pt x="83644" y="329421"/>
                  </a:lnTo>
                  <a:lnTo>
                    <a:pt x="157153" y="256090"/>
                  </a:lnTo>
                  <a:cubicBezTo>
                    <a:pt x="226247" y="186540"/>
                    <a:pt x="324390" y="153959"/>
                    <a:pt x="421467" y="168342"/>
                  </a:cubicBezTo>
                  <a:cubicBezTo>
                    <a:pt x="433851" y="170114"/>
                    <a:pt x="446150" y="172613"/>
                    <a:pt x="458264" y="175820"/>
                  </a:cubicBezTo>
                  <a:cubicBezTo>
                    <a:pt x="470191" y="178960"/>
                    <a:pt x="482897" y="175533"/>
                    <a:pt x="491627" y="166822"/>
                  </a:cubicBezTo>
                  <a:lnTo>
                    <a:pt x="549132" y="109427"/>
                  </a:lnTo>
                  <a:cubicBezTo>
                    <a:pt x="604014" y="57230"/>
                    <a:pt x="690297" y="57230"/>
                    <a:pt x="745180" y="109427"/>
                  </a:cubicBezTo>
                  <a:cubicBezTo>
                    <a:pt x="799284" y="163429"/>
                    <a:pt x="799284" y="250975"/>
                    <a:pt x="745180" y="304977"/>
                  </a:cubicBezTo>
                  <a:close/>
                  <a:moveTo>
                    <a:pt x="854421" y="220302"/>
                  </a:moveTo>
                  <a:lnTo>
                    <a:pt x="1420826" y="494502"/>
                  </a:lnTo>
                  <a:cubicBezTo>
                    <a:pt x="1405363" y="511349"/>
                    <a:pt x="1393418" y="531066"/>
                    <a:pt x="1385653" y="552556"/>
                  </a:cubicBezTo>
                  <a:lnTo>
                    <a:pt x="838213" y="289008"/>
                  </a:lnTo>
                  <a:cubicBezTo>
                    <a:pt x="847518" y="267197"/>
                    <a:pt x="853000" y="243969"/>
                    <a:pt x="854421" y="220302"/>
                  </a:cubicBezTo>
                  <a:close/>
                  <a:moveTo>
                    <a:pt x="1270829" y="1832111"/>
                  </a:moveTo>
                  <a:lnTo>
                    <a:pt x="1270829" y="1901256"/>
                  </a:lnTo>
                  <a:lnTo>
                    <a:pt x="508562" y="1901256"/>
                  </a:lnTo>
                  <a:lnTo>
                    <a:pt x="508562" y="1832111"/>
                  </a:lnTo>
                  <a:cubicBezTo>
                    <a:pt x="508562" y="1793926"/>
                    <a:pt x="539590" y="1762966"/>
                    <a:pt x="577859" y="1762966"/>
                  </a:cubicBezTo>
                  <a:lnTo>
                    <a:pt x="1201532" y="1762966"/>
                  </a:lnTo>
                  <a:cubicBezTo>
                    <a:pt x="1239801" y="1762966"/>
                    <a:pt x="1270829" y="1793926"/>
                    <a:pt x="1270829" y="1832111"/>
                  </a:cubicBezTo>
                  <a:close/>
                  <a:moveTo>
                    <a:pt x="1097586" y="1693821"/>
                  </a:moveTo>
                  <a:lnTo>
                    <a:pt x="681804" y="1693821"/>
                  </a:lnTo>
                  <a:lnTo>
                    <a:pt x="681804" y="1624676"/>
                  </a:lnTo>
                  <a:lnTo>
                    <a:pt x="1097586" y="1624676"/>
                  </a:lnTo>
                  <a:close/>
                  <a:moveTo>
                    <a:pt x="820398" y="1555531"/>
                  </a:moveTo>
                  <a:lnTo>
                    <a:pt x="820398" y="1451813"/>
                  </a:lnTo>
                  <a:cubicBezTo>
                    <a:pt x="820398" y="1413628"/>
                    <a:pt x="851426" y="1382668"/>
                    <a:pt x="889695" y="1382668"/>
                  </a:cubicBezTo>
                  <a:cubicBezTo>
                    <a:pt x="927964" y="1382668"/>
                    <a:pt x="958992" y="1413628"/>
                    <a:pt x="958992" y="1451813"/>
                  </a:cubicBezTo>
                  <a:lnTo>
                    <a:pt x="958992" y="1555531"/>
                  </a:lnTo>
                  <a:close/>
                  <a:moveTo>
                    <a:pt x="1000780" y="1369906"/>
                  </a:moveTo>
                  <a:cubicBezTo>
                    <a:pt x="986907" y="1351185"/>
                    <a:pt x="968534" y="1336228"/>
                    <a:pt x="947353" y="1326454"/>
                  </a:cubicBezTo>
                  <a:lnTo>
                    <a:pt x="1412891" y="717738"/>
                  </a:lnTo>
                  <a:cubicBezTo>
                    <a:pt x="1427018" y="735497"/>
                    <a:pt x="1444494" y="750301"/>
                    <a:pt x="1464339" y="761342"/>
                  </a:cubicBezTo>
                  <a:close/>
                  <a:moveTo>
                    <a:pt x="1548017" y="714665"/>
                  </a:moveTo>
                  <a:cubicBezTo>
                    <a:pt x="1490613" y="714665"/>
                    <a:pt x="1444071" y="668225"/>
                    <a:pt x="1444071" y="610948"/>
                  </a:cubicBezTo>
                  <a:cubicBezTo>
                    <a:pt x="1444071" y="553653"/>
                    <a:pt x="1490613" y="507230"/>
                    <a:pt x="1548017" y="507230"/>
                  </a:cubicBezTo>
                  <a:cubicBezTo>
                    <a:pt x="1605420" y="507230"/>
                    <a:pt x="1651963" y="553653"/>
                    <a:pt x="1651963" y="610948"/>
                  </a:cubicBezTo>
                  <a:cubicBezTo>
                    <a:pt x="1651963" y="668225"/>
                    <a:pt x="1605420" y="714665"/>
                    <a:pt x="1548017" y="714665"/>
                  </a:cubicBezTo>
                  <a:close/>
                </a:path>
              </a:pathLst>
            </a:custGeom>
            <a:grpFill/>
            <a:ln w="4312" cap="flat">
              <a:noFill/>
              <a:prstDash val="solid"/>
              <a:miter/>
            </a:ln>
          </p:spPr>
          <p:txBody>
            <a:bodyPr rtlCol="0" anchor="ctr"/>
            <a:lstStyle/>
            <a:p>
              <a:endParaRPr lang="zh-TW" altLang="en-US"/>
            </a:p>
          </p:txBody>
        </p:sp>
        <p:sp>
          <p:nvSpPr>
            <p:cNvPr id="43" name="手繪多邊形: 圖案 42">
              <a:extLst>
                <a:ext uri="{FF2B5EF4-FFF2-40B4-BE49-F238E27FC236}">
                  <a16:creationId xmlns:a16="http://schemas.microsoft.com/office/drawing/2014/main" id="{CDB810B6-86FE-498F-B8B1-5DCF12D17B70}"/>
                </a:ext>
              </a:extLst>
            </p:cNvPr>
            <p:cNvSpPr/>
            <p:nvPr/>
          </p:nvSpPr>
          <p:spPr>
            <a:xfrm>
              <a:off x="3448735" y="824636"/>
              <a:ext cx="116939" cy="116682"/>
            </a:xfrm>
            <a:custGeom>
              <a:avLst/>
              <a:gdLst>
                <a:gd name="connsiteX0" fmla="*/ 0 w 116938"/>
                <a:gd name="connsiteY0" fmla="*/ 48888 h 116682"/>
                <a:gd name="connsiteX1" fmla="*/ 49012 w 116938"/>
                <a:gd name="connsiteY1" fmla="*/ 0 h 116682"/>
                <a:gd name="connsiteX2" fmla="*/ 118292 w 116938"/>
                <a:gd name="connsiteY2" fmla="*/ 69128 h 116682"/>
                <a:gd name="connsiteX3" fmla="*/ 69297 w 116938"/>
                <a:gd name="connsiteY3" fmla="*/ 118033 h 116682"/>
              </a:gdLst>
              <a:ahLst/>
              <a:cxnLst>
                <a:cxn ang="0">
                  <a:pos x="connsiteX0" y="connsiteY0"/>
                </a:cxn>
                <a:cxn ang="0">
                  <a:pos x="connsiteX1" y="connsiteY1"/>
                </a:cxn>
                <a:cxn ang="0">
                  <a:pos x="connsiteX2" y="connsiteY2"/>
                </a:cxn>
                <a:cxn ang="0">
                  <a:pos x="connsiteX3" y="connsiteY3"/>
                </a:cxn>
              </a:cxnLst>
              <a:rect l="l" t="t" r="r" b="b"/>
              <a:pathLst>
                <a:path w="116938" h="116682">
                  <a:moveTo>
                    <a:pt x="0" y="48888"/>
                  </a:moveTo>
                  <a:lnTo>
                    <a:pt x="49012" y="0"/>
                  </a:lnTo>
                  <a:lnTo>
                    <a:pt x="118292" y="69128"/>
                  </a:lnTo>
                  <a:lnTo>
                    <a:pt x="69297" y="118033"/>
                  </a:lnTo>
                  <a:close/>
                </a:path>
              </a:pathLst>
            </a:custGeom>
            <a:grpFill/>
            <a:ln w="4312" cap="flat">
              <a:noFill/>
              <a:prstDash val="solid"/>
              <a:miter/>
            </a:ln>
          </p:spPr>
          <p:txBody>
            <a:bodyPr rtlCol="0" anchor="ctr"/>
            <a:lstStyle/>
            <a:p>
              <a:endParaRPr lang="zh-TW" altLang="en-US"/>
            </a:p>
          </p:txBody>
        </p:sp>
      </p:grpSp>
      <p:sp>
        <p:nvSpPr>
          <p:cNvPr id="44" name="文字方塊 43">
            <a:extLst>
              <a:ext uri="{FF2B5EF4-FFF2-40B4-BE49-F238E27FC236}">
                <a16:creationId xmlns:a16="http://schemas.microsoft.com/office/drawing/2014/main" id="{5A7EFE2C-6B2C-4441-BC9D-C096EFE18484}"/>
              </a:ext>
            </a:extLst>
          </p:cNvPr>
          <p:cNvSpPr txBox="1"/>
          <p:nvPr/>
        </p:nvSpPr>
        <p:spPr>
          <a:xfrm>
            <a:off x="2036303" y="5051939"/>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5" name="文字方塊 44">
            <a:extLst>
              <a:ext uri="{FF2B5EF4-FFF2-40B4-BE49-F238E27FC236}">
                <a16:creationId xmlns:a16="http://schemas.microsoft.com/office/drawing/2014/main" id="{9C2C71D4-C590-43D8-B7C5-5BDB64B2FABC}"/>
              </a:ext>
            </a:extLst>
          </p:cNvPr>
          <p:cNvSpPr txBox="1"/>
          <p:nvPr/>
        </p:nvSpPr>
        <p:spPr>
          <a:xfrm>
            <a:off x="4202716" y="5051939"/>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6" name="文字方塊 45">
            <a:extLst>
              <a:ext uri="{FF2B5EF4-FFF2-40B4-BE49-F238E27FC236}">
                <a16:creationId xmlns:a16="http://schemas.microsoft.com/office/drawing/2014/main" id="{330F3247-35A8-4242-8E2F-593D72CBD1A1}"/>
              </a:ext>
            </a:extLst>
          </p:cNvPr>
          <p:cNvSpPr txBox="1"/>
          <p:nvPr/>
        </p:nvSpPr>
        <p:spPr>
          <a:xfrm>
            <a:off x="6355972" y="5051939"/>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7" name="文字方塊 46">
            <a:extLst>
              <a:ext uri="{FF2B5EF4-FFF2-40B4-BE49-F238E27FC236}">
                <a16:creationId xmlns:a16="http://schemas.microsoft.com/office/drawing/2014/main" id="{B2E524A3-AF66-4442-BAA1-9098FD5F4378}"/>
              </a:ext>
            </a:extLst>
          </p:cNvPr>
          <p:cNvSpPr txBox="1"/>
          <p:nvPr/>
        </p:nvSpPr>
        <p:spPr>
          <a:xfrm>
            <a:off x="8509228" y="5051939"/>
            <a:ext cx="1938798" cy="1169551"/>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8" name="矩形 47">
            <a:extLst>
              <a:ext uri="{FF2B5EF4-FFF2-40B4-BE49-F238E27FC236}">
                <a16:creationId xmlns:a16="http://schemas.microsoft.com/office/drawing/2014/main" id="{7087E6AD-66B3-4C81-A9FE-3139ED187453}"/>
              </a:ext>
            </a:extLst>
          </p:cNvPr>
          <p:cNvSpPr/>
          <p:nvPr/>
        </p:nvSpPr>
        <p:spPr>
          <a:xfrm>
            <a:off x="3478742" y="2589482"/>
            <a:ext cx="5234517" cy="769441"/>
          </a:xfrm>
          <a:prstGeom prst="rect">
            <a:avLst/>
          </a:prstGeom>
        </p:spPr>
        <p:txBody>
          <a:bodyPr wrap="square">
            <a:spAutoFit/>
          </a:bodyPr>
          <a:lstStyle/>
          <a:p>
            <a:r>
              <a:rPr lang="en-US" altLang="zh-TW" sz="4400" dirty="0">
                <a:solidFill>
                  <a:schemeClr val="bg1"/>
                </a:solidFill>
              </a:rPr>
              <a:t>Morph Template 05</a:t>
            </a:r>
            <a:endParaRPr lang="zh-TW" altLang="en-US" sz="4400" dirty="0"/>
          </a:p>
        </p:txBody>
      </p:sp>
      <p:grpSp>
        <p:nvGrpSpPr>
          <p:cNvPr id="49" name="群組 48">
            <a:extLst>
              <a:ext uri="{FF2B5EF4-FFF2-40B4-BE49-F238E27FC236}">
                <a16:creationId xmlns:a16="http://schemas.microsoft.com/office/drawing/2014/main" id="{83AC8D1D-966E-49E0-926B-C061AB6A411C}"/>
              </a:ext>
            </a:extLst>
          </p:cNvPr>
          <p:cNvGrpSpPr/>
          <p:nvPr/>
        </p:nvGrpSpPr>
        <p:grpSpPr>
          <a:xfrm>
            <a:off x="1632678" y="-3713405"/>
            <a:ext cx="8926644" cy="3616639"/>
            <a:chOff x="1673809" y="67982"/>
            <a:chExt cx="8926644" cy="3616639"/>
          </a:xfrm>
        </p:grpSpPr>
        <p:pic>
          <p:nvPicPr>
            <p:cNvPr id="50" name="圖片版面配置區 10" descr="一張含有 地面, 飲料 的圖片&#10;&#10;自動產生的描述">
              <a:extLst>
                <a:ext uri="{FF2B5EF4-FFF2-40B4-BE49-F238E27FC236}">
                  <a16:creationId xmlns:a16="http://schemas.microsoft.com/office/drawing/2014/main" id="{62355F1B-59C3-4A6E-9D48-690EC4F367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673809" y="67982"/>
              <a:ext cx="2828244" cy="1740338"/>
            </a:xfrm>
            <a:prstGeom prst="rect">
              <a:avLst/>
            </a:prstGeom>
          </p:spPr>
        </p:pic>
        <p:pic>
          <p:nvPicPr>
            <p:cNvPr id="51" name="圖片版面配置區 12" descr="一張含有 桌, 杯子, 咖啡, 室內 的圖片&#10;&#10;自動產生的描述">
              <a:extLst>
                <a:ext uri="{FF2B5EF4-FFF2-40B4-BE49-F238E27FC236}">
                  <a16:creationId xmlns:a16="http://schemas.microsoft.com/office/drawing/2014/main" id="{DC141ACD-7972-4893-AA80-24011C67EA5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23009" y="67982"/>
              <a:ext cx="2828244" cy="1740338"/>
            </a:xfrm>
            <a:prstGeom prst="rect">
              <a:avLst/>
            </a:prstGeom>
          </p:spPr>
        </p:pic>
        <p:pic>
          <p:nvPicPr>
            <p:cNvPr id="52" name="圖片版面配置區 14" descr="一張含有 建築物, 圍欄, 藍色 的圖片&#10;&#10;自動產生的描述">
              <a:extLst>
                <a:ext uri="{FF2B5EF4-FFF2-40B4-BE49-F238E27FC236}">
                  <a16:creationId xmlns:a16="http://schemas.microsoft.com/office/drawing/2014/main" id="{58A10C15-295F-4A2E-919D-AC7B8F2141A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772209" y="67982"/>
              <a:ext cx="2828244" cy="1740338"/>
            </a:xfrm>
            <a:prstGeom prst="rect">
              <a:avLst/>
            </a:prstGeom>
          </p:spPr>
        </p:pic>
        <p:pic>
          <p:nvPicPr>
            <p:cNvPr id="53" name="圖片版面配置區 16" descr="一張含有 杯子, 咖啡, 個人, 桌 的圖片&#10;&#10;自動產生的描述">
              <a:extLst>
                <a:ext uri="{FF2B5EF4-FFF2-40B4-BE49-F238E27FC236}">
                  <a16:creationId xmlns:a16="http://schemas.microsoft.com/office/drawing/2014/main" id="{2C3462B3-C878-4DC9-8C87-2FA551DA635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673809" y="1944283"/>
              <a:ext cx="2828244" cy="1740338"/>
            </a:xfrm>
            <a:prstGeom prst="rect">
              <a:avLst/>
            </a:prstGeom>
          </p:spPr>
        </p:pic>
        <p:pic>
          <p:nvPicPr>
            <p:cNvPr id="54" name="圖片版面配置區 18" descr="一張含有 杯子, 咖啡, 桌, 地板 的圖片&#10;&#10;自動產生的描述">
              <a:extLst>
                <a:ext uri="{FF2B5EF4-FFF2-40B4-BE49-F238E27FC236}">
                  <a16:creationId xmlns:a16="http://schemas.microsoft.com/office/drawing/2014/main" id="{5949D3F2-4267-4896-9875-DDCDA645D78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723009" y="1944283"/>
              <a:ext cx="2828244" cy="1740338"/>
            </a:xfrm>
            <a:prstGeom prst="rect">
              <a:avLst/>
            </a:prstGeom>
          </p:spPr>
        </p:pic>
        <p:pic>
          <p:nvPicPr>
            <p:cNvPr id="55" name="圖片版面配置區 20" descr="一張含有 草, 樹, 個人 的圖片&#10;&#10;自動產生的描述">
              <a:extLst>
                <a:ext uri="{FF2B5EF4-FFF2-40B4-BE49-F238E27FC236}">
                  <a16:creationId xmlns:a16="http://schemas.microsoft.com/office/drawing/2014/main" id="{4960B20F-A018-45DE-A67B-58A3E96965F3}"/>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772209" y="1944283"/>
              <a:ext cx="2828244" cy="1740338"/>
            </a:xfrm>
            <a:prstGeom prst="rect">
              <a:avLst/>
            </a:prstGeom>
          </p:spPr>
        </p:pic>
      </p:grpSp>
      <p:pic>
        <p:nvPicPr>
          <p:cNvPr id="5" name="圖片 4" descr="一張含有 桌, 室內, 建築物, 地板 的圖片&#10;&#10;自動產生的描述">
            <a:extLst>
              <a:ext uri="{FF2B5EF4-FFF2-40B4-BE49-F238E27FC236}">
                <a16:creationId xmlns:a16="http://schemas.microsoft.com/office/drawing/2014/main" id="{C11C0017-D90B-4EC0-9920-E0581FF3641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644" y="0"/>
            <a:ext cx="12175356" cy="2409032"/>
          </a:xfrm>
          <a:prstGeom prst="rect">
            <a:avLst/>
          </a:prstGeom>
        </p:spPr>
      </p:pic>
      <p:pic>
        <p:nvPicPr>
          <p:cNvPr id="56" name="圖片版面配置區 7" descr="一張含有 室內, 牆, 桌, 地板 的圖片&#10;&#10;自動產生的描述">
            <a:extLst>
              <a:ext uri="{FF2B5EF4-FFF2-40B4-BE49-F238E27FC236}">
                <a16:creationId xmlns:a16="http://schemas.microsoft.com/office/drawing/2014/main" id="{3C8231F0-E32E-43A4-877B-156A671B30D0}"/>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2571597" y="1793368"/>
            <a:ext cx="2520000" cy="2520000"/>
          </a:xfrm>
          <a:prstGeom prst="rect">
            <a:avLst/>
          </a:prstGeom>
        </p:spPr>
      </p:pic>
      <p:pic>
        <p:nvPicPr>
          <p:cNvPr id="57" name="圖片版面配置區 9" descr="一張含有 水果, 巧克力 的圖片&#10;&#10;自動產生的描述">
            <a:extLst>
              <a:ext uri="{FF2B5EF4-FFF2-40B4-BE49-F238E27FC236}">
                <a16:creationId xmlns:a16="http://schemas.microsoft.com/office/drawing/2014/main" id="{0F1BA725-2913-4B82-A089-588A266E88C8}"/>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flipH="1">
            <a:off x="12287988" y="1793368"/>
            <a:ext cx="2520000" cy="2520000"/>
          </a:xfrm>
          <a:prstGeom prst="rect">
            <a:avLst/>
          </a:prstGeom>
        </p:spPr>
      </p:pic>
      <p:pic>
        <p:nvPicPr>
          <p:cNvPr id="58" name="圖片版面配置區 11" descr="一張含有 桌, 杯子 的圖片&#10;&#10;自動產生的描述">
            <a:extLst>
              <a:ext uri="{FF2B5EF4-FFF2-40B4-BE49-F238E27FC236}">
                <a16:creationId xmlns:a16="http://schemas.microsoft.com/office/drawing/2014/main" id="{984F021A-9E81-409A-A789-1270A8A8FBFA}"/>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flipH="1">
            <a:off x="-2571597" y="1793368"/>
            <a:ext cx="2520000" cy="2520000"/>
          </a:xfrm>
          <a:prstGeom prst="rect">
            <a:avLst/>
          </a:prstGeom>
        </p:spPr>
      </p:pic>
      <p:pic>
        <p:nvPicPr>
          <p:cNvPr id="59" name="圖片 58">
            <a:extLst>
              <a:ext uri="{FF2B5EF4-FFF2-40B4-BE49-F238E27FC236}">
                <a16:creationId xmlns:a16="http://schemas.microsoft.com/office/drawing/2014/main" id="{EFAEB54C-9BAA-4B8C-BC11-A41C4CDD5031}"/>
              </a:ext>
            </a:extLst>
          </p:cNvPr>
          <p:cNvPicPr>
            <a:picLocks/>
          </p:cNvPicPr>
          <p:nvPr/>
        </p:nvPicPr>
        <p:blipFill rotWithShape="1">
          <a:blip r:embed="rId12" cstate="screen">
            <a:extLst>
              <a:ext uri="{28A0092B-C50C-407E-A947-70E740481C1C}">
                <a14:useLocalDpi xmlns:a14="http://schemas.microsoft.com/office/drawing/2010/main"/>
              </a:ext>
            </a:extLst>
          </a:blip>
          <a:srcRect/>
          <a:stretch/>
        </p:blipFill>
        <p:spPr>
          <a:xfrm>
            <a:off x="12287988" y="1793368"/>
            <a:ext cx="2520000" cy="2520000"/>
          </a:xfrm>
          <a:prstGeom prst="rect">
            <a:avLst/>
          </a:prstGeom>
        </p:spPr>
      </p:pic>
    </p:spTree>
    <p:extLst>
      <p:ext uri="{BB962C8B-B14F-4D97-AF65-F5344CB8AC3E}">
        <p14:creationId xmlns:p14="http://schemas.microsoft.com/office/powerpoint/2010/main" val="2518401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橢圓 2">
            <a:extLst>
              <a:ext uri="{FF2B5EF4-FFF2-40B4-BE49-F238E27FC236}">
                <a16:creationId xmlns:a16="http://schemas.microsoft.com/office/drawing/2014/main" id="{59E7BD43-2A81-44CA-A47F-9DA4B9A1A035}"/>
              </a:ext>
            </a:extLst>
          </p:cNvPr>
          <p:cNvSpPr/>
          <p:nvPr/>
        </p:nvSpPr>
        <p:spPr>
          <a:xfrm>
            <a:off x="-11697929" y="5753100"/>
            <a:ext cx="15289200" cy="15289200"/>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2</a:t>
            </a:r>
            <a:endParaRPr lang="zh-TW" altLang="en-US" sz="100" dirty="0">
              <a:noFill/>
            </a:endParaRPr>
          </a:p>
        </p:txBody>
      </p:sp>
      <p:sp>
        <p:nvSpPr>
          <p:cNvPr id="4" name="橢圓 3">
            <a:extLst>
              <a:ext uri="{FF2B5EF4-FFF2-40B4-BE49-F238E27FC236}">
                <a16:creationId xmlns:a16="http://schemas.microsoft.com/office/drawing/2014/main" id="{B03A51A9-F164-4D6D-9556-6C9C00864217}"/>
              </a:ext>
            </a:extLst>
          </p:cNvPr>
          <p:cNvSpPr/>
          <p:nvPr/>
        </p:nvSpPr>
        <p:spPr>
          <a:xfrm>
            <a:off x="-1612900" y="-4883150"/>
            <a:ext cx="15290800" cy="15290800"/>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1</a:t>
            </a:r>
            <a:endParaRPr lang="zh-TW" altLang="en-US" sz="100" dirty="0">
              <a:noFill/>
            </a:endParaRPr>
          </a:p>
        </p:txBody>
      </p:sp>
      <p:sp>
        <p:nvSpPr>
          <p:cNvPr id="6" name="矩形 5">
            <a:extLst>
              <a:ext uri="{FF2B5EF4-FFF2-40B4-BE49-F238E27FC236}">
                <a16:creationId xmlns:a16="http://schemas.microsoft.com/office/drawing/2014/main" id="{460CB17D-9A6D-45AF-AE8F-478739135B4F}"/>
              </a:ext>
            </a:extLst>
          </p:cNvPr>
          <p:cNvSpPr/>
          <p:nvPr/>
        </p:nvSpPr>
        <p:spPr>
          <a:xfrm>
            <a:off x="-8092729" y="0"/>
            <a:ext cx="6096000" cy="6858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1</a:t>
            </a:r>
            <a:endParaRPr lang="zh-TW" altLang="en-US" sz="100" dirty="0">
              <a:noFill/>
            </a:endParaRPr>
          </a:p>
        </p:txBody>
      </p:sp>
      <p:sp>
        <p:nvSpPr>
          <p:cNvPr id="5" name="頁尾版面配置區 4">
            <a:extLst>
              <a:ext uri="{FF2B5EF4-FFF2-40B4-BE49-F238E27FC236}">
                <a16:creationId xmlns:a16="http://schemas.microsoft.com/office/drawing/2014/main" id="{7C5693A3-A32B-4A57-AB59-02742665BE80}"/>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pic>
        <p:nvPicPr>
          <p:cNvPr id="7" name="圖片版面配置區 7" descr="一張含有 室內, 牆, 桌, 地板 的圖片&#10;&#10;自動產生的描述">
            <a:extLst>
              <a:ext uri="{FF2B5EF4-FFF2-40B4-BE49-F238E27FC236}">
                <a16:creationId xmlns:a16="http://schemas.microsoft.com/office/drawing/2014/main" id="{9D59E8C9-0AA3-4244-B3AE-A87F6701A57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96000" y="1793368"/>
            <a:ext cx="2520000" cy="2520000"/>
          </a:xfrm>
          <a:prstGeom prst="rect">
            <a:avLst/>
          </a:prstGeom>
        </p:spPr>
      </p:pic>
      <p:pic>
        <p:nvPicPr>
          <p:cNvPr id="8" name="圖片版面配置區 9" descr="一張含有 水果, 巧克力 的圖片&#10;&#10;自動產生的描述">
            <a:extLst>
              <a:ext uri="{FF2B5EF4-FFF2-40B4-BE49-F238E27FC236}">
                <a16:creationId xmlns:a16="http://schemas.microsoft.com/office/drawing/2014/main" id="{ED880B2C-FC9C-4DD8-9EDE-8947CB84BFF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312000" y="1793368"/>
            <a:ext cx="2520000" cy="2520000"/>
          </a:xfrm>
          <a:prstGeom prst="rect">
            <a:avLst/>
          </a:prstGeom>
        </p:spPr>
      </p:pic>
      <p:pic>
        <p:nvPicPr>
          <p:cNvPr id="9" name="圖片版面配置區 11" descr="一張含有 桌, 杯子 的圖片&#10;&#10;自動產生的描述">
            <a:extLst>
              <a:ext uri="{FF2B5EF4-FFF2-40B4-BE49-F238E27FC236}">
                <a16:creationId xmlns:a16="http://schemas.microsoft.com/office/drawing/2014/main" id="{F8480D40-87F5-4BBD-B830-3F88D9FB392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228000" y="1793368"/>
            <a:ext cx="2520000" cy="2520000"/>
          </a:xfrm>
          <a:prstGeom prst="rect">
            <a:avLst/>
          </a:prstGeom>
        </p:spPr>
      </p:pic>
      <p:sp>
        <p:nvSpPr>
          <p:cNvPr id="10" name="矩形 9">
            <a:extLst>
              <a:ext uri="{FF2B5EF4-FFF2-40B4-BE49-F238E27FC236}">
                <a16:creationId xmlns:a16="http://schemas.microsoft.com/office/drawing/2014/main" id="{97503AAD-8A3C-4B39-A361-DE2F95A4EC9D}"/>
              </a:ext>
            </a:extLst>
          </p:cNvPr>
          <p:cNvSpPr/>
          <p:nvPr/>
        </p:nvSpPr>
        <p:spPr>
          <a:xfrm>
            <a:off x="396000" y="506036"/>
            <a:ext cx="5234517" cy="769441"/>
          </a:xfrm>
          <a:prstGeom prst="rect">
            <a:avLst/>
          </a:prstGeom>
        </p:spPr>
        <p:txBody>
          <a:bodyPr wrap="square">
            <a:spAutoFit/>
          </a:bodyPr>
          <a:lstStyle/>
          <a:p>
            <a:r>
              <a:rPr lang="en-US" altLang="zh-TW" sz="4400" dirty="0">
                <a:solidFill>
                  <a:schemeClr val="bg1"/>
                </a:solidFill>
              </a:rPr>
              <a:t>Morph Template 06</a:t>
            </a:r>
            <a:endParaRPr lang="zh-TW" altLang="en-US" sz="4400" dirty="0"/>
          </a:p>
        </p:txBody>
      </p:sp>
      <p:pic>
        <p:nvPicPr>
          <p:cNvPr id="12" name="圖片 11">
            <a:extLst>
              <a:ext uri="{FF2B5EF4-FFF2-40B4-BE49-F238E27FC236}">
                <a16:creationId xmlns:a16="http://schemas.microsoft.com/office/drawing/2014/main" id="{B92C5272-8C91-4AA3-932E-5FFD72999A64}"/>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9131829" y="1793368"/>
            <a:ext cx="2520000" cy="2520000"/>
          </a:xfrm>
          <a:prstGeom prst="rect">
            <a:avLst/>
          </a:prstGeom>
        </p:spPr>
      </p:pic>
      <p:sp>
        <p:nvSpPr>
          <p:cNvPr id="14" name="矩形 13">
            <a:extLst>
              <a:ext uri="{FF2B5EF4-FFF2-40B4-BE49-F238E27FC236}">
                <a16:creationId xmlns:a16="http://schemas.microsoft.com/office/drawing/2014/main" id="{647D414C-1566-464B-9F4E-8A16204047FE}"/>
              </a:ext>
            </a:extLst>
          </p:cNvPr>
          <p:cNvSpPr/>
          <p:nvPr/>
        </p:nvSpPr>
        <p:spPr>
          <a:xfrm>
            <a:off x="1031381" y="4499804"/>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15" name="群組 14">
            <a:extLst>
              <a:ext uri="{FF2B5EF4-FFF2-40B4-BE49-F238E27FC236}">
                <a16:creationId xmlns:a16="http://schemas.microsoft.com/office/drawing/2014/main" id="{94CA3842-41F3-439D-A8AB-F76BF20E6589}"/>
              </a:ext>
            </a:extLst>
          </p:cNvPr>
          <p:cNvGrpSpPr/>
          <p:nvPr/>
        </p:nvGrpSpPr>
        <p:grpSpPr>
          <a:xfrm>
            <a:off x="545415" y="4658551"/>
            <a:ext cx="421170" cy="421170"/>
            <a:chOff x="5023476" y="1967700"/>
            <a:chExt cx="421170" cy="421170"/>
          </a:xfrm>
        </p:grpSpPr>
        <p:sp>
          <p:nvSpPr>
            <p:cNvPr id="16" name="橢圓 15">
              <a:extLst>
                <a:ext uri="{FF2B5EF4-FFF2-40B4-BE49-F238E27FC236}">
                  <a16:creationId xmlns:a16="http://schemas.microsoft.com/office/drawing/2014/main" id="{6CAFF65B-50CE-4719-8F27-00985A09368D}"/>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7" name="Freeform 21">
              <a:extLst>
                <a:ext uri="{FF2B5EF4-FFF2-40B4-BE49-F238E27FC236}">
                  <a16:creationId xmlns:a16="http://schemas.microsoft.com/office/drawing/2014/main" id="{F66337BF-DF47-4DD8-B6BB-92644D41DF4D}"/>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9" name="矩形 18">
            <a:extLst>
              <a:ext uri="{FF2B5EF4-FFF2-40B4-BE49-F238E27FC236}">
                <a16:creationId xmlns:a16="http://schemas.microsoft.com/office/drawing/2014/main" id="{3547C57F-DB76-420C-B388-B6A951B27D96}"/>
              </a:ext>
            </a:extLst>
          </p:cNvPr>
          <p:cNvSpPr/>
          <p:nvPr/>
        </p:nvSpPr>
        <p:spPr>
          <a:xfrm>
            <a:off x="3947381" y="4499804"/>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20" name="群組 19">
            <a:extLst>
              <a:ext uri="{FF2B5EF4-FFF2-40B4-BE49-F238E27FC236}">
                <a16:creationId xmlns:a16="http://schemas.microsoft.com/office/drawing/2014/main" id="{CB4E1A7B-9E5F-45FE-B546-997B5FA74633}"/>
              </a:ext>
            </a:extLst>
          </p:cNvPr>
          <p:cNvGrpSpPr/>
          <p:nvPr/>
        </p:nvGrpSpPr>
        <p:grpSpPr>
          <a:xfrm>
            <a:off x="3461415" y="4658551"/>
            <a:ext cx="421170" cy="421170"/>
            <a:chOff x="5023476" y="1967700"/>
            <a:chExt cx="421170" cy="421170"/>
          </a:xfrm>
        </p:grpSpPr>
        <p:sp>
          <p:nvSpPr>
            <p:cNvPr id="21" name="橢圓 20">
              <a:extLst>
                <a:ext uri="{FF2B5EF4-FFF2-40B4-BE49-F238E27FC236}">
                  <a16:creationId xmlns:a16="http://schemas.microsoft.com/office/drawing/2014/main" id="{133CE74D-F0DC-4F22-9056-EFBA8F595A7A}"/>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2" name="Freeform 21">
              <a:extLst>
                <a:ext uri="{FF2B5EF4-FFF2-40B4-BE49-F238E27FC236}">
                  <a16:creationId xmlns:a16="http://schemas.microsoft.com/office/drawing/2014/main" id="{5468F773-ADD8-4D64-BC55-DA35B1935F4E}"/>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dirty="0"/>
            </a:p>
          </p:txBody>
        </p:sp>
      </p:grpSp>
      <p:sp>
        <p:nvSpPr>
          <p:cNvPr id="24" name="矩形 23">
            <a:extLst>
              <a:ext uri="{FF2B5EF4-FFF2-40B4-BE49-F238E27FC236}">
                <a16:creationId xmlns:a16="http://schemas.microsoft.com/office/drawing/2014/main" id="{B5FE4329-4912-4E72-B1D4-CF6E2AA8F349}"/>
              </a:ext>
            </a:extLst>
          </p:cNvPr>
          <p:cNvSpPr/>
          <p:nvPr/>
        </p:nvSpPr>
        <p:spPr>
          <a:xfrm>
            <a:off x="6863381" y="4499804"/>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25" name="群組 24">
            <a:extLst>
              <a:ext uri="{FF2B5EF4-FFF2-40B4-BE49-F238E27FC236}">
                <a16:creationId xmlns:a16="http://schemas.microsoft.com/office/drawing/2014/main" id="{CB1EC6AF-E215-4B42-A468-7E153CC9C897}"/>
              </a:ext>
            </a:extLst>
          </p:cNvPr>
          <p:cNvGrpSpPr/>
          <p:nvPr/>
        </p:nvGrpSpPr>
        <p:grpSpPr>
          <a:xfrm>
            <a:off x="6377415" y="4658551"/>
            <a:ext cx="421170" cy="421170"/>
            <a:chOff x="5023476" y="1967700"/>
            <a:chExt cx="421170" cy="421170"/>
          </a:xfrm>
        </p:grpSpPr>
        <p:sp>
          <p:nvSpPr>
            <p:cNvPr id="26" name="橢圓 25">
              <a:extLst>
                <a:ext uri="{FF2B5EF4-FFF2-40B4-BE49-F238E27FC236}">
                  <a16:creationId xmlns:a16="http://schemas.microsoft.com/office/drawing/2014/main" id="{0F6D397C-BFE2-4C8D-AD8E-D74EB8F4D73E}"/>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7" name="Freeform 21">
              <a:extLst>
                <a:ext uri="{FF2B5EF4-FFF2-40B4-BE49-F238E27FC236}">
                  <a16:creationId xmlns:a16="http://schemas.microsoft.com/office/drawing/2014/main" id="{987A334B-0B0C-4615-9127-E2083C79A3D2}"/>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dirty="0"/>
            </a:p>
          </p:txBody>
        </p:sp>
      </p:grpSp>
      <p:sp>
        <p:nvSpPr>
          <p:cNvPr id="29" name="矩形 28">
            <a:extLst>
              <a:ext uri="{FF2B5EF4-FFF2-40B4-BE49-F238E27FC236}">
                <a16:creationId xmlns:a16="http://schemas.microsoft.com/office/drawing/2014/main" id="{7BAD284A-4A1B-4DBB-8427-F2212A64FF1F}"/>
              </a:ext>
            </a:extLst>
          </p:cNvPr>
          <p:cNvSpPr/>
          <p:nvPr/>
        </p:nvSpPr>
        <p:spPr>
          <a:xfrm>
            <a:off x="1031381" y="5357054"/>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30" name="群組 29">
            <a:extLst>
              <a:ext uri="{FF2B5EF4-FFF2-40B4-BE49-F238E27FC236}">
                <a16:creationId xmlns:a16="http://schemas.microsoft.com/office/drawing/2014/main" id="{E62DCEC3-191E-4029-BBA4-CF78D49FAF0C}"/>
              </a:ext>
            </a:extLst>
          </p:cNvPr>
          <p:cNvGrpSpPr/>
          <p:nvPr/>
        </p:nvGrpSpPr>
        <p:grpSpPr>
          <a:xfrm>
            <a:off x="545415" y="5515801"/>
            <a:ext cx="421170" cy="421170"/>
            <a:chOff x="5023476" y="1967700"/>
            <a:chExt cx="421170" cy="421170"/>
          </a:xfrm>
        </p:grpSpPr>
        <p:sp>
          <p:nvSpPr>
            <p:cNvPr id="31" name="橢圓 30">
              <a:extLst>
                <a:ext uri="{FF2B5EF4-FFF2-40B4-BE49-F238E27FC236}">
                  <a16:creationId xmlns:a16="http://schemas.microsoft.com/office/drawing/2014/main" id="{1D656DAA-2AA2-4AB6-A688-3414D1D03B2A}"/>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32" name="Freeform 21">
              <a:extLst>
                <a:ext uri="{FF2B5EF4-FFF2-40B4-BE49-F238E27FC236}">
                  <a16:creationId xmlns:a16="http://schemas.microsoft.com/office/drawing/2014/main" id="{191396EB-ED70-4D29-B6D0-12433766AF0D}"/>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4" name="矩形 33">
            <a:extLst>
              <a:ext uri="{FF2B5EF4-FFF2-40B4-BE49-F238E27FC236}">
                <a16:creationId xmlns:a16="http://schemas.microsoft.com/office/drawing/2014/main" id="{1F7C1382-2BA2-449A-B111-BCD78E68EA60}"/>
              </a:ext>
            </a:extLst>
          </p:cNvPr>
          <p:cNvSpPr/>
          <p:nvPr/>
        </p:nvSpPr>
        <p:spPr>
          <a:xfrm>
            <a:off x="3947381" y="5357054"/>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35" name="群組 34">
            <a:extLst>
              <a:ext uri="{FF2B5EF4-FFF2-40B4-BE49-F238E27FC236}">
                <a16:creationId xmlns:a16="http://schemas.microsoft.com/office/drawing/2014/main" id="{F2E1C9AB-2DE8-4B70-A206-FC53121E6461}"/>
              </a:ext>
            </a:extLst>
          </p:cNvPr>
          <p:cNvGrpSpPr/>
          <p:nvPr/>
        </p:nvGrpSpPr>
        <p:grpSpPr>
          <a:xfrm>
            <a:off x="3461415" y="5515801"/>
            <a:ext cx="421170" cy="421170"/>
            <a:chOff x="5023476" y="1967700"/>
            <a:chExt cx="421170" cy="421170"/>
          </a:xfrm>
        </p:grpSpPr>
        <p:sp>
          <p:nvSpPr>
            <p:cNvPr id="36" name="橢圓 35">
              <a:extLst>
                <a:ext uri="{FF2B5EF4-FFF2-40B4-BE49-F238E27FC236}">
                  <a16:creationId xmlns:a16="http://schemas.microsoft.com/office/drawing/2014/main" id="{E097697B-91B6-46A7-B329-3DBA70A986C0}"/>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37" name="Freeform 21">
              <a:extLst>
                <a:ext uri="{FF2B5EF4-FFF2-40B4-BE49-F238E27FC236}">
                  <a16:creationId xmlns:a16="http://schemas.microsoft.com/office/drawing/2014/main" id="{98C6E6E5-3FDE-46C0-97C0-34713E0E36E0}"/>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9" name="矩形 38">
            <a:extLst>
              <a:ext uri="{FF2B5EF4-FFF2-40B4-BE49-F238E27FC236}">
                <a16:creationId xmlns:a16="http://schemas.microsoft.com/office/drawing/2014/main" id="{12C04E02-02A2-4C6D-89BF-65F6D248ABE2}"/>
              </a:ext>
            </a:extLst>
          </p:cNvPr>
          <p:cNvSpPr/>
          <p:nvPr/>
        </p:nvSpPr>
        <p:spPr>
          <a:xfrm>
            <a:off x="6863381" y="5357054"/>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40" name="群組 39">
            <a:extLst>
              <a:ext uri="{FF2B5EF4-FFF2-40B4-BE49-F238E27FC236}">
                <a16:creationId xmlns:a16="http://schemas.microsoft.com/office/drawing/2014/main" id="{85AB9A9D-8E2E-4C55-B3F7-3823071971C0}"/>
              </a:ext>
            </a:extLst>
          </p:cNvPr>
          <p:cNvGrpSpPr/>
          <p:nvPr/>
        </p:nvGrpSpPr>
        <p:grpSpPr>
          <a:xfrm>
            <a:off x="6377415" y="5515801"/>
            <a:ext cx="421170" cy="421170"/>
            <a:chOff x="5023476" y="1967700"/>
            <a:chExt cx="421170" cy="421170"/>
          </a:xfrm>
        </p:grpSpPr>
        <p:sp>
          <p:nvSpPr>
            <p:cNvPr id="41" name="橢圓 40">
              <a:extLst>
                <a:ext uri="{FF2B5EF4-FFF2-40B4-BE49-F238E27FC236}">
                  <a16:creationId xmlns:a16="http://schemas.microsoft.com/office/drawing/2014/main" id="{944637DC-C0CB-4472-87C8-62313EF798BE}"/>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42" name="Freeform 21">
              <a:extLst>
                <a:ext uri="{FF2B5EF4-FFF2-40B4-BE49-F238E27FC236}">
                  <a16:creationId xmlns:a16="http://schemas.microsoft.com/office/drawing/2014/main" id="{7673B9B6-175C-4D73-9B25-09F04B0220D0}"/>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44" name="矩形 43">
            <a:extLst>
              <a:ext uri="{FF2B5EF4-FFF2-40B4-BE49-F238E27FC236}">
                <a16:creationId xmlns:a16="http://schemas.microsoft.com/office/drawing/2014/main" id="{E72609D4-34EF-45D3-9284-D88BAB0FE8E0}"/>
              </a:ext>
            </a:extLst>
          </p:cNvPr>
          <p:cNvSpPr/>
          <p:nvPr/>
        </p:nvSpPr>
        <p:spPr>
          <a:xfrm>
            <a:off x="9769170" y="4499804"/>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45" name="群組 44">
            <a:extLst>
              <a:ext uri="{FF2B5EF4-FFF2-40B4-BE49-F238E27FC236}">
                <a16:creationId xmlns:a16="http://schemas.microsoft.com/office/drawing/2014/main" id="{FE112202-CA8C-4B2E-A167-45C61E423C79}"/>
              </a:ext>
            </a:extLst>
          </p:cNvPr>
          <p:cNvGrpSpPr/>
          <p:nvPr/>
        </p:nvGrpSpPr>
        <p:grpSpPr>
          <a:xfrm>
            <a:off x="9283204" y="4658551"/>
            <a:ext cx="421170" cy="421170"/>
            <a:chOff x="5023476" y="1967700"/>
            <a:chExt cx="421170" cy="421170"/>
          </a:xfrm>
        </p:grpSpPr>
        <p:sp>
          <p:nvSpPr>
            <p:cNvPr id="46" name="橢圓 45">
              <a:extLst>
                <a:ext uri="{FF2B5EF4-FFF2-40B4-BE49-F238E27FC236}">
                  <a16:creationId xmlns:a16="http://schemas.microsoft.com/office/drawing/2014/main" id="{57920090-CEF4-4E14-826F-D8AFA634BE83}"/>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47" name="Freeform 21">
              <a:extLst>
                <a:ext uri="{FF2B5EF4-FFF2-40B4-BE49-F238E27FC236}">
                  <a16:creationId xmlns:a16="http://schemas.microsoft.com/office/drawing/2014/main" id="{4025DC73-FE66-44E5-9A0B-D9824C7627DF}"/>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49" name="矩形 48">
            <a:extLst>
              <a:ext uri="{FF2B5EF4-FFF2-40B4-BE49-F238E27FC236}">
                <a16:creationId xmlns:a16="http://schemas.microsoft.com/office/drawing/2014/main" id="{1CF7A3AA-10DF-4B93-971F-79E555F4AEA8}"/>
              </a:ext>
            </a:extLst>
          </p:cNvPr>
          <p:cNvSpPr/>
          <p:nvPr/>
        </p:nvSpPr>
        <p:spPr>
          <a:xfrm>
            <a:off x="9769170" y="5357054"/>
            <a:ext cx="1735204"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solidFill>
                  <a:schemeClr val="bg1"/>
                </a:solidFill>
              </a:rPr>
              <a:t>The quick brown fox jumps over the lazy dog. </a:t>
            </a:r>
            <a:endParaRPr lang="zh-TW" altLang="en-US" sz="1400" dirty="0">
              <a:solidFill>
                <a:schemeClr val="bg1"/>
              </a:solidFill>
            </a:endParaRPr>
          </a:p>
        </p:txBody>
      </p:sp>
      <p:grpSp>
        <p:nvGrpSpPr>
          <p:cNvPr id="50" name="群組 49">
            <a:extLst>
              <a:ext uri="{FF2B5EF4-FFF2-40B4-BE49-F238E27FC236}">
                <a16:creationId xmlns:a16="http://schemas.microsoft.com/office/drawing/2014/main" id="{42C5480B-96C1-41AB-BF77-19394D62BB08}"/>
              </a:ext>
            </a:extLst>
          </p:cNvPr>
          <p:cNvGrpSpPr/>
          <p:nvPr/>
        </p:nvGrpSpPr>
        <p:grpSpPr>
          <a:xfrm>
            <a:off x="9283204" y="5515801"/>
            <a:ext cx="421170" cy="421170"/>
            <a:chOff x="5023476" y="1967700"/>
            <a:chExt cx="421170" cy="421170"/>
          </a:xfrm>
        </p:grpSpPr>
        <p:sp>
          <p:nvSpPr>
            <p:cNvPr id="51" name="橢圓 50">
              <a:extLst>
                <a:ext uri="{FF2B5EF4-FFF2-40B4-BE49-F238E27FC236}">
                  <a16:creationId xmlns:a16="http://schemas.microsoft.com/office/drawing/2014/main" id="{7369E382-1571-411B-9D7A-F383D78FA98A}"/>
                </a:ext>
              </a:extLst>
            </p:cNvPr>
            <p:cNvSpPr/>
            <p:nvPr/>
          </p:nvSpPr>
          <p:spPr>
            <a:xfrm>
              <a:off x="5023476" y="1967700"/>
              <a:ext cx="421170" cy="421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52" name="Freeform 21">
              <a:extLst>
                <a:ext uri="{FF2B5EF4-FFF2-40B4-BE49-F238E27FC236}">
                  <a16:creationId xmlns:a16="http://schemas.microsoft.com/office/drawing/2014/main" id="{C31939C6-705F-45F7-A7A0-5D42092EEB33}"/>
                </a:ext>
              </a:extLst>
            </p:cNvPr>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Tree>
    <p:extLst>
      <p:ext uri="{BB962C8B-B14F-4D97-AF65-F5344CB8AC3E}">
        <p14:creationId xmlns:p14="http://schemas.microsoft.com/office/powerpoint/2010/main" val="3018173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7B58116-7913-4A94-8000-99DE1B9D78BC}"/>
              </a:ext>
            </a:extLst>
          </p:cNvPr>
          <p:cNvSpPr/>
          <p:nvPr/>
        </p:nvSpPr>
        <p:spPr>
          <a:xfrm>
            <a:off x="0" y="0"/>
            <a:ext cx="6096000" cy="6858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solidFill>
                  <a:schemeClr val="bg1"/>
                </a:solidFill>
              </a:rPr>
              <a:t>1</a:t>
            </a:r>
            <a:endParaRPr lang="zh-TW" altLang="en-US" sz="100" dirty="0">
              <a:solidFill>
                <a:schemeClr val="bg1"/>
              </a:solidFill>
            </a:endParaRPr>
          </a:p>
        </p:txBody>
      </p:sp>
      <p:sp>
        <p:nvSpPr>
          <p:cNvPr id="4" name="橢圓 3">
            <a:extLst>
              <a:ext uri="{FF2B5EF4-FFF2-40B4-BE49-F238E27FC236}">
                <a16:creationId xmlns:a16="http://schemas.microsoft.com/office/drawing/2014/main" id="{F861175C-5FB3-486F-8F85-1E106A5E31B8}"/>
              </a:ext>
            </a:extLst>
          </p:cNvPr>
          <p:cNvSpPr/>
          <p:nvPr/>
        </p:nvSpPr>
        <p:spPr>
          <a:xfrm>
            <a:off x="11741150" y="6172200"/>
            <a:ext cx="4838700" cy="4838700"/>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1</a:t>
            </a:r>
            <a:endParaRPr lang="zh-TW" altLang="en-US" sz="100" dirty="0">
              <a:noFill/>
            </a:endParaRPr>
          </a:p>
        </p:txBody>
      </p:sp>
      <p:sp>
        <p:nvSpPr>
          <p:cNvPr id="5" name="頁尾版面配置區 4">
            <a:extLst>
              <a:ext uri="{FF2B5EF4-FFF2-40B4-BE49-F238E27FC236}">
                <a16:creationId xmlns:a16="http://schemas.microsoft.com/office/drawing/2014/main" id="{C0E69777-4A96-4873-98FF-91C3D9B7E4BA}"/>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6" name="矩形 5">
            <a:extLst>
              <a:ext uri="{FF2B5EF4-FFF2-40B4-BE49-F238E27FC236}">
                <a16:creationId xmlns:a16="http://schemas.microsoft.com/office/drawing/2014/main" id="{1D1EFC43-B323-4D02-97A9-6CB28B26FE5E}"/>
              </a:ext>
            </a:extLst>
          </p:cNvPr>
          <p:cNvSpPr/>
          <p:nvPr/>
        </p:nvSpPr>
        <p:spPr>
          <a:xfrm>
            <a:off x="396000" y="506036"/>
            <a:ext cx="5234517" cy="769441"/>
          </a:xfrm>
          <a:prstGeom prst="rect">
            <a:avLst/>
          </a:prstGeom>
        </p:spPr>
        <p:txBody>
          <a:bodyPr wrap="square">
            <a:spAutoFit/>
          </a:bodyPr>
          <a:lstStyle/>
          <a:p>
            <a:r>
              <a:rPr lang="en-US" altLang="zh-TW" sz="4400" dirty="0">
                <a:solidFill>
                  <a:schemeClr val="bg1"/>
                </a:solidFill>
              </a:rPr>
              <a:t>Morph Template 07</a:t>
            </a:r>
            <a:endParaRPr lang="zh-TW" altLang="en-US" sz="4400" dirty="0"/>
          </a:p>
        </p:txBody>
      </p:sp>
      <p:sp>
        <p:nvSpPr>
          <p:cNvPr id="7" name="矩形 6">
            <a:extLst>
              <a:ext uri="{FF2B5EF4-FFF2-40B4-BE49-F238E27FC236}">
                <a16:creationId xmlns:a16="http://schemas.microsoft.com/office/drawing/2014/main" id="{1F28664C-76EF-45BF-BADD-20DBF610E7FA}"/>
              </a:ext>
            </a:extLst>
          </p:cNvPr>
          <p:cNvSpPr/>
          <p:nvPr/>
        </p:nvSpPr>
        <p:spPr>
          <a:xfrm>
            <a:off x="7110840" y="1921691"/>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C9447943-F36D-42B7-A52F-94007C23D69A}"/>
              </a:ext>
            </a:extLst>
          </p:cNvPr>
          <p:cNvSpPr txBox="1"/>
          <p:nvPr/>
        </p:nvSpPr>
        <p:spPr>
          <a:xfrm>
            <a:off x="8185332" y="1966642"/>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9" name="矩形 8">
            <a:extLst>
              <a:ext uri="{FF2B5EF4-FFF2-40B4-BE49-F238E27FC236}">
                <a16:creationId xmlns:a16="http://schemas.microsoft.com/office/drawing/2014/main" id="{9CFBA152-DA75-4706-BD59-F72C5D52FFD9}"/>
              </a:ext>
            </a:extLst>
          </p:cNvPr>
          <p:cNvSpPr/>
          <p:nvPr/>
        </p:nvSpPr>
        <p:spPr>
          <a:xfrm>
            <a:off x="7110840" y="3458017"/>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5C803028-FDC1-4D0C-B668-06A638DCB804}"/>
              </a:ext>
            </a:extLst>
          </p:cNvPr>
          <p:cNvSpPr txBox="1"/>
          <p:nvPr/>
        </p:nvSpPr>
        <p:spPr>
          <a:xfrm>
            <a:off x="8185332" y="3502968"/>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1" name="矩形 10">
            <a:extLst>
              <a:ext uri="{FF2B5EF4-FFF2-40B4-BE49-F238E27FC236}">
                <a16:creationId xmlns:a16="http://schemas.microsoft.com/office/drawing/2014/main" id="{FE7BFD24-C707-42F8-9359-3A9829272FF7}"/>
              </a:ext>
            </a:extLst>
          </p:cNvPr>
          <p:cNvSpPr/>
          <p:nvPr/>
        </p:nvSpPr>
        <p:spPr>
          <a:xfrm>
            <a:off x="7110840" y="4994343"/>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489C07E0-EA68-4CC4-9EEC-9E97E263B747}"/>
              </a:ext>
            </a:extLst>
          </p:cNvPr>
          <p:cNvSpPr txBox="1"/>
          <p:nvPr/>
        </p:nvSpPr>
        <p:spPr>
          <a:xfrm>
            <a:off x="8185332" y="5039294"/>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13" name="群組 12">
            <a:extLst>
              <a:ext uri="{FF2B5EF4-FFF2-40B4-BE49-F238E27FC236}">
                <a16:creationId xmlns:a16="http://schemas.microsoft.com/office/drawing/2014/main" id="{ED95A482-FE10-476E-8521-679BC7FE3C7D}"/>
              </a:ext>
            </a:extLst>
          </p:cNvPr>
          <p:cNvGrpSpPr/>
          <p:nvPr/>
        </p:nvGrpSpPr>
        <p:grpSpPr>
          <a:xfrm>
            <a:off x="7263104" y="2138836"/>
            <a:ext cx="524038" cy="394276"/>
            <a:chOff x="9889066" y="1357114"/>
            <a:chExt cx="1556812" cy="1171316"/>
          </a:xfrm>
          <a:solidFill>
            <a:schemeClr val="bg1"/>
          </a:solidFill>
        </p:grpSpPr>
        <p:sp>
          <p:nvSpPr>
            <p:cNvPr id="14" name="手繪多邊形: 圖案 13">
              <a:extLst>
                <a:ext uri="{FF2B5EF4-FFF2-40B4-BE49-F238E27FC236}">
                  <a16:creationId xmlns:a16="http://schemas.microsoft.com/office/drawing/2014/main" id="{2DF55342-6898-4703-BE00-E56F02C7E534}"/>
                </a:ext>
              </a:extLst>
            </p:cNvPr>
            <p:cNvSpPr/>
            <p:nvPr/>
          </p:nvSpPr>
          <p:spPr>
            <a:xfrm>
              <a:off x="10488636"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4"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15" name="手繪多邊形: 圖案 14">
              <a:extLst>
                <a:ext uri="{FF2B5EF4-FFF2-40B4-BE49-F238E27FC236}">
                  <a16:creationId xmlns:a16="http://schemas.microsoft.com/office/drawing/2014/main" id="{A015596D-1DB1-43C2-A215-D860CBCF7E9E}"/>
                </a:ext>
              </a:extLst>
            </p:cNvPr>
            <p:cNvSpPr/>
            <p:nvPr/>
          </p:nvSpPr>
          <p:spPr>
            <a:xfrm>
              <a:off x="10742733"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3"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16" name="手繪多邊形: 圖案 15">
              <a:extLst>
                <a:ext uri="{FF2B5EF4-FFF2-40B4-BE49-F238E27FC236}">
                  <a16:creationId xmlns:a16="http://schemas.microsoft.com/office/drawing/2014/main" id="{68094AFB-D2AF-46FF-B623-45E1568F9D64}"/>
                </a:ext>
              </a:extLst>
            </p:cNvPr>
            <p:cNvSpPr/>
            <p:nvPr/>
          </p:nvSpPr>
          <p:spPr>
            <a:xfrm>
              <a:off x="9889066" y="1357114"/>
              <a:ext cx="1556812" cy="1171316"/>
            </a:xfrm>
            <a:custGeom>
              <a:avLst/>
              <a:gdLst>
                <a:gd name="connsiteX0" fmla="*/ 1522216 w 1556812"/>
                <a:gd name="connsiteY0" fmla="*/ 0 h 1171315"/>
                <a:gd name="connsiteX1" fmla="*/ 34596 w 1556812"/>
                <a:gd name="connsiteY1" fmla="*/ 0 h 1171315"/>
                <a:gd name="connsiteX2" fmla="*/ 0 w 1556812"/>
                <a:gd name="connsiteY2" fmla="*/ 34596 h 1171315"/>
                <a:gd name="connsiteX3" fmla="*/ 0 w 1556812"/>
                <a:gd name="connsiteY3" fmla="*/ 1137723 h 1171315"/>
                <a:gd name="connsiteX4" fmla="*/ 34596 w 1556812"/>
                <a:gd name="connsiteY4" fmla="*/ 1172319 h 1171315"/>
                <a:gd name="connsiteX5" fmla="*/ 69192 w 1556812"/>
                <a:gd name="connsiteY5" fmla="*/ 1137723 h 1171315"/>
                <a:gd name="connsiteX6" fmla="*/ 69192 w 1556812"/>
                <a:gd name="connsiteY6" fmla="*/ 505455 h 1171315"/>
                <a:gd name="connsiteX7" fmla="*/ 1487620 w 1556812"/>
                <a:gd name="connsiteY7" fmla="*/ 505455 h 1171315"/>
                <a:gd name="connsiteX8" fmla="*/ 1487620 w 1556812"/>
                <a:gd name="connsiteY8" fmla="*/ 1137728 h 1171315"/>
                <a:gd name="connsiteX9" fmla="*/ 1522216 w 1556812"/>
                <a:gd name="connsiteY9" fmla="*/ 1172324 h 1171315"/>
                <a:gd name="connsiteX10" fmla="*/ 1556812 w 1556812"/>
                <a:gd name="connsiteY10" fmla="*/ 1137728 h 1171315"/>
                <a:gd name="connsiteX11" fmla="*/ 1556812 w 1556812"/>
                <a:gd name="connsiteY11" fmla="*/ 34596 h 1171315"/>
                <a:gd name="connsiteX12" fmla="*/ 1522216 w 1556812"/>
                <a:gd name="connsiteY12" fmla="*/ 0 h 1171315"/>
                <a:gd name="connsiteX13" fmla="*/ 1487620 w 1556812"/>
                <a:gd name="connsiteY13" fmla="*/ 69192 h 1171315"/>
                <a:gd name="connsiteX14" fmla="*/ 1487620 w 1556812"/>
                <a:gd name="connsiteY14" fmla="*/ 154129 h 1171315"/>
                <a:gd name="connsiteX15" fmla="*/ 69192 w 1556812"/>
                <a:gd name="connsiteY15" fmla="*/ 154129 h 1171315"/>
                <a:gd name="connsiteX16" fmla="*/ 69192 w 1556812"/>
                <a:gd name="connsiteY16" fmla="*/ 69192 h 1171315"/>
                <a:gd name="connsiteX17" fmla="*/ 1487620 w 1556812"/>
                <a:gd name="connsiteY17" fmla="*/ 69192 h 1171315"/>
                <a:gd name="connsiteX18" fmla="*/ 69192 w 1556812"/>
                <a:gd name="connsiteY18" fmla="*/ 223321 h 1171315"/>
                <a:gd name="connsiteX19" fmla="*/ 732992 w 1556812"/>
                <a:gd name="connsiteY19" fmla="*/ 223321 h 1171315"/>
                <a:gd name="connsiteX20" fmla="*/ 732992 w 1556812"/>
                <a:gd name="connsiteY20" fmla="*/ 436263 h 1171315"/>
                <a:gd name="connsiteX21" fmla="*/ 69192 w 1556812"/>
                <a:gd name="connsiteY21" fmla="*/ 436263 h 1171315"/>
                <a:gd name="connsiteX22" fmla="*/ 69192 w 1556812"/>
                <a:gd name="connsiteY22" fmla="*/ 223321 h 1171315"/>
                <a:gd name="connsiteX23" fmla="*/ 802183 w 1556812"/>
                <a:gd name="connsiteY23" fmla="*/ 436263 h 1171315"/>
                <a:gd name="connsiteX24" fmla="*/ 802183 w 1556812"/>
                <a:gd name="connsiteY24" fmla="*/ 223321 h 1171315"/>
                <a:gd name="connsiteX25" fmla="*/ 1487620 w 1556812"/>
                <a:gd name="connsiteY25" fmla="*/ 223321 h 1171315"/>
                <a:gd name="connsiteX26" fmla="*/ 1487620 w 1556812"/>
                <a:gd name="connsiteY26" fmla="*/ 436263 h 1171315"/>
                <a:gd name="connsiteX27" fmla="*/ 802183 w 1556812"/>
                <a:gd name="connsiteY27" fmla="*/ 436263 h 1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6812" h="1171315">
                  <a:moveTo>
                    <a:pt x="1522216" y="0"/>
                  </a:moveTo>
                  <a:lnTo>
                    <a:pt x="34596" y="0"/>
                  </a:lnTo>
                  <a:cubicBezTo>
                    <a:pt x="15489" y="0"/>
                    <a:pt x="0" y="15489"/>
                    <a:pt x="0" y="34596"/>
                  </a:cubicBezTo>
                  <a:lnTo>
                    <a:pt x="0" y="1137723"/>
                  </a:lnTo>
                  <a:cubicBezTo>
                    <a:pt x="0" y="1156830"/>
                    <a:pt x="15489" y="1172319"/>
                    <a:pt x="34596" y="1172319"/>
                  </a:cubicBezTo>
                  <a:cubicBezTo>
                    <a:pt x="53703" y="1172319"/>
                    <a:pt x="69192" y="1156830"/>
                    <a:pt x="69192" y="1137723"/>
                  </a:cubicBezTo>
                  <a:lnTo>
                    <a:pt x="69192" y="505455"/>
                  </a:lnTo>
                  <a:lnTo>
                    <a:pt x="1487620" y="505455"/>
                  </a:lnTo>
                  <a:lnTo>
                    <a:pt x="1487620" y="1137728"/>
                  </a:lnTo>
                  <a:cubicBezTo>
                    <a:pt x="1487620" y="1156835"/>
                    <a:pt x="1503109" y="1172324"/>
                    <a:pt x="1522216" y="1172324"/>
                  </a:cubicBezTo>
                  <a:cubicBezTo>
                    <a:pt x="1541323" y="1172324"/>
                    <a:pt x="1556812" y="1156835"/>
                    <a:pt x="1556812" y="1137728"/>
                  </a:cubicBezTo>
                  <a:lnTo>
                    <a:pt x="1556812" y="34596"/>
                  </a:lnTo>
                  <a:cubicBezTo>
                    <a:pt x="1556812" y="15489"/>
                    <a:pt x="1541323" y="0"/>
                    <a:pt x="1522216" y="0"/>
                  </a:cubicBezTo>
                  <a:close/>
                  <a:moveTo>
                    <a:pt x="1487620" y="69192"/>
                  </a:moveTo>
                  <a:lnTo>
                    <a:pt x="1487620" y="154129"/>
                  </a:lnTo>
                  <a:lnTo>
                    <a:pt x="69192" y="154129"/>
                  </a:lnTo>
                  <a:lnTo>
                    <a:pt x="69192" y="69192"/>
                  </a:lnTo>
                  <a:lnTo>
                    <a:pt x="1487620" y="69192"/>
                  </a:lnTo>
                  <a:close/>
                  <a:moveTo>
                    <a:pt x="69192" y="223321"/>
                  </a:moveTo>
                  <a:lnTo>
                    <a:pt x="732992" y="223321"/>
                  </a:lnTo>
                  <a:lnTo>
                    <a:pt x="732992" y="436263"/>
                  </a:lnTo>
                  <a:lnTo>
                    <a:pt x="69192" y="436263"/>
                  </a:lnTo>
                  <a:lnTo>
                    <a:pt x="69192" y="223321"/>
                  </a:lnTo>
                  <a:close/>
                  <a:moveTo>
                    <a:pt x="802183" y="436263"/>
                  </a:moveTo>
                  <a:lnTo>
                    <a:pt x="802183" y="223321"/>
                  </a:lnTo>
                  <a:lnTo>
                    <a:pt x="1487620" y="223321"/>
                  </a:lnTo>
                  <a:lnTo>
                    <a:pt x="1487620" y="436263"/>
                  </a:lnTo>
                  <a:lnTo>
                    <a:pt x="802183" y="436263"/>
                  </a:lnTo>
                  <a:close/>
                </a:path>
              </a:pathLst>
            </a:custGeom>
            <a:grpFill/>
            <a:ln w="4929" cap="flat">
              <a:noFill/>
              <a:prstDash val="solid"/>
              <a:miter/>
            </a:ln>
          </p:spPr>
          <p:txBody>
            <a:bodyPr rtlCol="0" anchor="ctr"/>
            <a:lstStyle/>
            <a:p>
              <a:endParaRPr lang="zh-TW" altLang="en-US"/>
            </a:p>
          </p:txBody>
        </p:sp>
      </p:grpSp>
      <p:grpSp>
        <p:nvGrpSpPr>
          <p:cNvPr id="17" name="群組 16">
            <a:extLst>
              <a:ext uri="{FF2B5EF4-FFF2-40B4-BE49-F238E27FC236}">
                <a16:creationId xmlns:a16="http://schemas.microsoft.com/office/drawing/2014/main" id="{9B987AEC-A83F-4E2E-8313-8221CDD527B1}"/>
              </a:ext>
            </a:extLst>
          </p:cNvPr>
          <p:cNvGrpSpPr/>
          <p:nvPr/>
        </p:nvGrpSpPr>
        <p:grpSpPr>
          <a:xfrm>
            <a:off x="7248898" y="3653225"/>
            <a:ext cx="552450" cy="438150"/>
            <a:chOff x="5317772" y="5103680"/>
            <a:chExt cx="552450" cy="438150"/>
          </a:xfrm>
          <a:solidFill>
            <a:schemeClr val="bg1"/>
          </a:solidFill>
        </p:grpSpPr>
        <p:sp>
          <p:nvSpPr>
            <p:cNvPr id="18" name="手繪多邊形: 圖案 17">
              <a:extLst>
                <a:ext uri="{FF2B5EF4-FFF2-40B4-BE49-F238E27FC236}">
                  <a16:creationId xmlns:a16="http://schemas.microsoft.com/office/drawing/2014/main" id="{D4651802-8D7A-4813-86F5-AE6F642CBE28}"/>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2AAD3621-35CB-4F98-A06E-6ECA2F3BC1FD}"/>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20" name="手繪多邊形: 圖案 19">
              <a:extLst>
                <a:ext uri="{FF2B5EF4-FFF2-40B4-BE49-F238E27FC236}">
                  <a16:creationId xmlns:a16="http://schemas.microsoft.com/office/drawing/2014/main" id="{ADB0D08A-DA49-40B5-9429-2373C50DA945}"/>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grpSp>
        <p:nvGrpSpPr>
          <p:cNvPr id="21" name="群組 20">
            <a:extLst>
              <a:ext uri="{FF2B5EF4-FFF2-40B4-BE49-F238E27FC236}">
                <a16:creationId xmlns:a16="http://schemas.microsoft.com/office/drawing/2014/main" id="{E6536A08-BFB9-411E-A33D-624FF6605087}"/>
              </a:ext>
            </a:extLst>
          </p:cNvPr>
          <p:cNvGrpSpPr/>
          <p:nvPr/>
        </p:nvGrpSpPr>
        <p:grpSpPr>
          <a:xfrm>
            <a:off x="7212940" y="5123942"/>
            <a:ext cx="639438" cy="539478"/>
            <a:chOff x="326187" y="2753138"/>
            <a:chExt cx="1900719" cy="1603595"/>
          </a:xfrm>
          <a:solidFill>
            <a:schemeClr val="bg1"/>
          </a:solidFill>
        </p:grpSpPr>
        <p:sp>
          <p:nvSpPr>
            <p:cNvPr id="22" name="手繪多邊形: 圖案 21">
              <a:extLst>
                <a:ext uri="{FF2B5EF4-FFF2-40B4-BE49-F238E27FC236}">
                  <a16:creationId xmlns:a16="http://schemas.microsoft.com/office/drawing/2014/main" id="{865A0AE2-213A-4A9C-8BF7-5C45BEFAA80E}"/>
                </a:ext>
              </a:extLst>
            </p:cNvPr>
            <p:cNvSpPr/>
            <p:nvPr/>
          </p:nvSpPr>
          <p:spPr>
            <a:xfrm>
              <a:off x="1724417" y="2927916"/>
              <a:ext cx="104867" cy="104867"/>
            </a:xfrm>
            <a:custGeom>
              <a:avLst/>
              <a:gdLst>
                <a:gd name="connsiteX0" fmla="*/ 104867 w 104867"/>
                <a:gd name="connsiteY0" fmla="*/ 52434 h 104867"/>
                <a:gd name="connsiteX1" fmla="*/ 52434 w 104867"/>
                <a:gd name="connsiteY1" fmla="*/ 104867 h 104867"/>
                <a:gd name="connsiteX2" fmla="*/ 0 w 104867"/>
                <a:gd name="connsiteY2" fmla="*/ 52434 h 104867"/>
                <a:gd name="connsiteX3" fmla="*/ 52434 w 104867"/>
                <a:gd name="connsiteY3" fmla="*/ 0 h 104867"/>
                <a:gd name="connsiteX4" fmla="*/ 104867 w 104867"/>
                <a:gd name="connsiteY4" fmla="*/ 52434 h 104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7" h="104867">
                  <a:moveTo>
                    <a:pt x="104867" y="52434"/>
                  </a:moveTo>
                  <a:cubicBezTo>
                    <a:pt x="104867" y="81392"/>
                    <a:pt x="81392" y="104867"/>
                    <a:pt x="52434" y="104867"/>
                  </a:cubicBezTo>
                  <a:cubicBezTo>
                    <a:pt x="23475" y="104867"/>
                    <a:pt x="0" y="81392"/>
                    <a:pt x="0" y="52434"/>
                  </a:cubicBezTo>
                  <a:cubicBezTo>
                    <a:pt x="0" y="23475"/>
                    <a:pt x="23475" y="0"/>
                    <a:pt x="52434" y="0"/>
                  </a:cubicBezTo>
                  <a:cubicBezTo>
                    <a:pt x="81392" y="0"/>
                    <a:pt x="104867" y="23475"/>
                    <a:pt x="104867" y="52434"/>
                  </a:cubicBezTo>
                  <a:close/>
                </a:path>
              </a:pathLst>
            </a:custGeom>
            <a:grpFill/>
            <a:ln w="4369" cap="flat">
              <a:noFill/>
              <a:prstDash val="solid"/>
              <a:miter/>
            </a:ln>
          </p:spPr>
          <p:txBody>
            <a:bodyPr rtlCol="0" anchor="ctr"/>
            <a:lstStyle/>
            <a:p>
              <a:endParaRPr lang="zh-TW" altLang="en-US"/>
            </a:p>
          </p:txBody>
        </p:sp>
        <p:sp>
          <p:nvSpPr>
            <p:cNvPr id="23" name="手繪多邊形: 圖案 22">
              <a:extLst>
                <a:ext uri="{FF2B5EF4-FFF2-40B4-BE49-F238E27FC236}">
                  <a16:creationId xmlns:a16="http://schemas.microsoft.com/office/drawing/2014/main" id="{258EA5C3-B478-4CA1-9720-837AF0E19D66}"/>
                </a:ext>
              </a:extLst>
            </p:cNvPr>
            <p:cNvSpPr/>
            <p:nvPr/>
          </p:nvSpPr>
          <p:spPr>
            <a:xfrm>
              <a:off x="326187" y="2753138"/>
              <a:ext cx="1900719" cy="1603595"/>
            </a:xfrm>
            <a:custGeom>
              <a:avLst/>
              <a:gdLst>
                <a:gd name="connsiteX0" fmla="*/ 1834049 w 1900718"/>
                <a:gd name="connsiteY0" fmla="*/ 209734 h 1603594"/>
                <a:gd name="connsiteX1" fmla="*/ 1616445 w 1900718"/>
                <a:gd name="connsiteY1" fmla="*/ 148304 h 1603594"/>
                <a:gd name="connsiteX2" fmla="*/ 1529567 w 1900718"/>
                <a:gd name="connsiteY2" fmla="*/ 61430 h 1603594"/>
                <a:gd name="connsiteX3" fmla="*/ 1381259 w 1900718"/>
                <a:gd name="connsiteY3" fmla="*/ 0 h 1603594"/>
                <a:gd name="connsiteX4" fmla="*/ 1137355 w 1900718"/>
                <a:gd name="connsiteY4" fmla="*/ 0 h 1603594"/>
                <a:gd name="connsiteX5" fmla="*/ 1135887 w 1900718"/>
                <a:gd name="connsiteY5" fmla="*/ 0 h 1603594"/>
                <a:gd name="connsiteX6" fmla="*/ 987242 w 1900718"/>
                <a:gd name="connsiteY6" fmla="*/ 61426 h 1603594"/>
                <a:gd name="connsiteX7" fmla="*/ 985962 w 1900718"/>
                <a:gd name="connsiteY7" fmla="*/ 62702 h 1603594"/>
                <a:gd name="connsiteX8" fmla="*/ 822312 w 1900718"/>
                <a:gd name="connsiteY8" fmla="*/ 226347 h 1603594"/>
                <a:gd name="connsiteX9" fmla="*/ 769026 w 1900718"/>
                <a:gd name="connsiteY9" fmla="*/ 354993 h 1603594"/>
                <a:gd name="connsiteX10" fmla="*/ 769026 w 1900718"/>
                <a:gd name="connsiteY10" fmla="*/ 409917 h 1603594"/>
                <a:gd name="connsiteX11" fmla="*/ 946470 w 1900718"/>
                <a:gd name="connsiteY11" fmla="*/ 626791 h 1603594"/>
                <a:gd name="connsiteX12" fmla="*/ 978761 w 1900718"/>
                <a:gd name="connsiteY12" fmla="*/ 629203 h 1603594"/>
                <a:gd name="connsiteX13" fmla="*/ 978761 w 1900718"/>
                <a:gd name="connsiteY13" fmla="*/ 643168 h 1603594"/>
                <a:gd name="connsiteX14" fmla="*/ 382980 w 1900718"/>
                <a:gd name="connsiteY14" fmla="*/ 1012157 h 1603594"/>
                <a:gd name="connsiteX15" fmla="*/ 279646 w 1900718"/>
                <a:gd name="connsiteY15" fmla="*/ 1258407 h 1603594"/>
                <a:gd name="connsiteX16" fmla="*/ 309581 w 1900718"/>
                <a:gd name="connsiteY16" fmla="*/ 1398758 h 1603594"/>
                <a:gd name="connsiteX17" fmla="*/ 104867 w 1900718"/>
                <a:gd name="connsiteY17" fmla="*/ 1398230 h 1603594"/>
                <a:gd name="connsiteX18" fmla="*/ 0 w 1900718"/>
                <a:gd name="connsiteY18" fmla="*/ 1503097 h 1603594"/>
                <a:gd name="connsiteX19" fmla="*/ 104867 w 1900718"/>
                <a:gd name="connsiteY19" fmla="*/ 1607964 h 1603594"/>
                <a:gd name="connsiteX20" fmla="*/ 977721 w 1900718"/>
                <a:gd name="connsiteY20" fmla="*/ 1607964 h 1603594"/>
                <a:gd name="connsiteX21" fmla="*/ 1040550 w 1900718"/>
                <a:gd name="connsiteY21" fmla="*/ 1506732 h 1603594"/>
                <a:gd name="connsiteX22" fmla="*/ 940170 w 1900718"/>
                <a:gd name="connsiteY22" fmla="*/ 1415454 h 1603594"/>
                <a:gd name="connsiteX23" fmla="*/ 1038365 w 1900718"/>
                <a:gd name="connsiteY23" fmla="*/ 1328283 h 1603594"/>
                <a:gd name="connsiteX24" fmla="*/ 1118584 w 1900718"/>
                <a:gd name="connsiteY24" fmla="*/ 1328283 h 1603594"/>
                <a:gd name="connsiteX25" fmla="*/ 1118584 w 1900718"/>
                <a:gd name="connsiteY25" fmla="*/ 1538053 h 1603594"/>
                <a:gd name="connsiteX26" fmla="*/ 1188495 w 1900718"/>
                <a:gd name="connsiteY26" fmla="*/ 1607964 h 1603594"/>
                <a:gd name="connsiteX27" fmla="*/ 1448597 w 1900718"/>
                <a:gd name="connsiteY27" fmla="*/ 1607964 h 1603594"/>
                <a:gd name="connsiteX28" fmla="*/ 1509787 w 1900718"/>
                <a:gd name="connsiteY28" fmla="*/ 1503198 h 1603594"/>
                <a:gd name="connsiteX29" fmla="*/ 1354207 w 1900718"/>
                <a:gd name="connsiteY29" fmla="*/ 1400838 h 1603594"/>
                <a:gd name="connsiteX30" fmla="*/ 1369754 w 1900718"/>
                <a:gd name="connsiteY30" fmla="*/ 1276457 h 1603594"/>
                <a:gd name="connsiteX31" fmla="*/ 1532757 w 1900718"/>
                <a:gd name="connsiteY31" fmla="*/ 1039938 h 1603594"/>
                <a:gd name="connsiteX32" fmla="*/ 1398225 w 1900718"/>
                <a:gd name="connsiteY32" fmla="*/ 700701 h 1603594"/>
                <a:gd name="connsiteX33" fmla="*/ 1398225 w 1900718"/>
                <a:gd name="connsiteY33" fmla="*/ 559288 h 1603594"/>
                <a:gd name="connsiteX34" fmla="*/ 1607960 w 1900718"/>
                <a:gd name="connsiteY34" fmla="*/ 559288 h 1603594"/>
                <a:gd name="connsiteX35" fmla="*/ 1819726 w 1900718"/>
                <a:gd name="connsiteY35" fmla="*/ 439381 h 1603594"/>
                <a:gd name="connsiteX36" fmla="*/ 1904061 w 1900718"/>
                <a:gd name="connsiteY36" fmla="*/ 279397 h 1603594"/>
                <a:gd name="connsiteX37" fmla="*/ 1834049 w 1900718"/>
                <a:gd name="connsiteY37" fmla="*/ 209734 h 1603594"/>
                <a:gd name="connsiteX38" fmla="*/ 978455 w 1900718"/>
                <a:gd name="connsiteY38" fmla="*/ 558545 h 1603594"/>
                <a:gd name="connsiteX39" fmla="*/ 838938 w 1900718"/>
                <a:gd name="connsiteY39" fmla="*/ 411696 h 1603594"/>
                <a:gd name="connsiteX40" fmla="*/ 838938 w 1900718"/>
                <a:gd name="connsiteY40" fmla="*/ 355011 h 1603594"/>
                <a:gd name="connsiteX41" fmla="*/ 871744 w 1900718"/>
                <a:gd name="connsiteY41" fmla="*/ 275788 h 1603594"/>
                <a:gd name="connsiteX42" fmla="*/ 1035394 w 1900718"/>
                <a:gd name="connsiteY42" fmla="*/ 112147 h 1603594"/>
                <a:gd name="connsiteX43" fmla="*/ 1118584 w 1900718"/>
                <a:gd name="connsiteY43" fmla="*/ 71677 h 1603594"/>
                <a:gd name="connsiteX44" fmla="*/ 1118584 w 1900718"/>
                <a:gd name="connsiteY44" fmla="*/ 419469 h 1603594"/>
                <a:gd name="connsiteX45" fmla="*/ 978455 w 1900718"/>
                <a:gd name="connsiteY45" fmla="*/ 558545 h 1603594"/>
                <a:gd name="connsiteX46" fmla="*/ 104867 w 1900718"/>
                <a:gd name="connsiteY46" fmla="*/ 1538053 h 1603594"/>
                <a:gd name="connsiteX47" fmla="*/ 69911 w 1900718"/>
                <a:gd name="connsiteY47" fmla="*/ 1503097 h 1603594"/>
                <a:gd name="connsiteX48" fmla="*/ 104679 w 1900718"/>
                <a:gd name="connsiteY48" fmla="*/ 1468141 h 1603594"/>
                <a:gd name="connsiteX49" fmla="*/ 351790 w 1900718"/>
                <a:gd name="connsiteY49" fmla="*/ 1468779 h 1603594"/>
                <a:gd name="connsiteX50" fmla="*/ 421549 w 1900718"/>
                <a:gd name="connsiteY50" fmla="*/ 1538053 h 1603594"/>
                <a:gd name="connsiteX51" fmla="*/ 104867 w 1900718"/>
                <a:gd name="connsiteY51" fmla="*/ 1538053 h 1603594"/>
                <a:gd name="connsiteX52" fmla="*/ 1759786 w 1900718"/>
                <a:gd name="connsiteY52" fmla="*/ 403416 h 1603594"/>
                <a:gd name="connsiteX53" fmla="*/ 1607964 w 1900718"/>
                <a:gd name="connsiteY53" fmla="*/ 489380 h 1603594"/>
                <a:gd name="connsiteX54" fmla="*/ 1429651 w 1900718"/>
                <a:gd name="connsiteY54" fmla="*/ 489380 h 1603594"/>
                <a:gd name="connsiteX55" fmla="*/ 1331220 w 1900718"/>
                <a:gd name="connsiteY55" fmla="*/ 419469 h 1603594"/>
                <a:gd name="connsiteX56" fmla="*/ 1258407 w 1900718"/>
                <a:gd name="connsiteY56" fmla="*/ 419469 h 1603594"/>
                <a:gd name="connsiteX57" fmla="*/ 1328318 w 1900718"/>
                <a:gd name="connsiteY57" fmla="*/ 526110 h 1603594"/>
                <a:gd name="connsiteX58" fmla="*/ 1328318 w 1900718"/>
                <a:gd name="connsiteY58" fmla="*/ 735499 h 1603594"/>
                <a:gd name="connsiteX59" fmla="*/ 1463855 w 1900718"/>
                <a:gd name="connsiteY59" fmla="*/ 1028114 h 1603594"/>
                <a:gd name="connsiteX60" fmla="*/ 1304557 w 1900718"/>
                <a:gd name="connsiteY60" fmla="*/ 1234449 h 1603594"/>
                <a:gd name="connsiteX61" fmla="*/ 1276156 w 1900718"/>
                <a:gd name="connsiteY61" fmla="*/ 1461578 h 1603594"/>
                <a:gd name="connsiteX62" fmla="*/ 1448597 w 1900718"/>
                <a:gd name="connsiteY62" fmla="*/ 1538057 h 1603594"/>
                <a:gd name="connsiteX63" fmla="*/ 1188495 w 1900718"/>
                <a:gd name="connsiteY63" fmla="*/ 1538057 h 1603594"/>
                <a:gd name="connsiteX64" fmla="*/ 1188495 w 1900718"/>
                <a:gd name="connsiteY64" fmla="*/ 1188500 h 1603594"/>
                <a:gd name="connsiteX65" fmla="*/ 1118584 w 1900718"/>
                <a:gd name="connsiteY65" fmla="*/ 1188500 h 1603594"/>
                <a:gd name="connsiteX66" fmla="*/ 1118584 w 1900718"/>
                <a:gd name="connsiteY66" fmla="*/ 1258376 h 1603594"/>
                <a:gd name="connsiteX67" fmla="*/ 1038365 w 1900718"/>
                <a:gd name="connsiteY67" fmla="*/ 1258376 h 1603594"/>
                <a:gd name="connsiteX68" fmla="*/ 977585 w 1900718"/>
                <a:gd name="connsiteY68" fmla="*/ 1272162 h 1603594"/>
                <a:gd name="connsiteX69" fmla="*/ 876354 w 1900718"/>
                <a:gd name="connsiteY69" fmla="*/ 1011226 h 1603594"/>
                <a:gd name="connsiteX70" fmla="*/ 826922 w 1900718"/>
                <a:gd name="connsiteY70" fmla="*/ 1060658 h 1603594"/>
                <a:gd name="connsiteX71" fmla="*/ 865155 w 1900718"/>
                <a:gd name="connsiteY71" fmla="*/ 1408612 h 1603594"/>
                <a:gd name="connsiteX72" fmla="*/ 844194 w 1900718"/>
                <a:gd name="connsiteY72" fmla="*/ 1450047 h 1603594"/>
                <a:gd name="connsiteX73" fmla="*/ 977717 w 1900718"/>
                <a:gd name="connsiteY73" fmla="*/ 1538057 h 1603594"/>
                <a:gd name="connsiteX74" fmla="*/ 628994 w 1900718"/>
                <a:gd name="connsiteY74" fmla="*/ 1538057 h 1603594"/>
                <a:gd name="connsiteX75" fmla="*/ 349929 w 1900718"/>
                <a:gd name="connsiteY75" fmla="*/ 1262178 h 1603594"/>
                <a:gd name="connsiteX76" fmla="*/ 463194 w 1900718"/>
                <a:gd name="connsiteY76" fmla="*/ 1034804 h 1603594"/>
                <a:gd name="connsiteX77" fmla="*/ 1048672 w 1900718"/>
                <a:gd name="connsiteY77" fmla="*/ 683568 h 1603594"/>
                <a:gd name="connsiteX78" fmla="*/ 1048620 w 1900718"/>
                <a:gd name="connsiteY78" fmla="*/ 616375 h 1603594"/>
                <a:gd name="connsiteX79" fmla="*/ 1188495 w 1900718"/>
                <a:gd name="connsiteY79" fmla="*/ 419469 h 1603594"/>
                <a:gd name="connsiteX80" fmla="*/ 1188495 w 1900718"/>
                <a:gd name="connsiteY80" fmla="*/ 69911 h 1603594"/>
                <a:gd name="connsiteX81" fmla="*/ 1381281 w 1900718"/>
                <a:gd name="connsiteY81" fmla="*/ 69911 h 1603594"/>
                <a:gd name="connsiteX82" fmla="*/ 1480140 w 1900718"/>
                <a:gd name="connsiteY82" fmla="*/ 110862 h 1603594"/>
                <a:gd name="connsiteX83" fmla="*/ 1567000 w 1900718"/>
                <a:gd name="connsiteY83" fmla="*/ 197732 h 1603594"/>
                <a:gd name="connsiteX84" fmla="*/ 1752122 w 1900718"/>
                <a:gd name="connsiteY84" fmla="*/ 278409 h 1603594"/>
                <a:gd name="connsiteX85" fmla="*/ 1799504 w 1900718"/>
                <a:gd name="connsiteY85" fmla="*/ 337218 h 1603594"/>
                <a:gd name="connsiteX86" fmla="*/ 1759786 w 1900718"/>
                <a:gd name="connsiteY86" fmla="*/ 403416 h 16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0718" h="1603594">
                  <a:moveTo>
                    <a:pt x="1834049" y="209734"/>
                  </a:moveTo>
                  <a:cubicBezTo>
                    <a:pt x="1753079" y="209734"/>
                    <a:pt x="1683573" y="215432"/>
                    <a:pt x="1616445" y="148304"/>
                  </a:cubicBezTo>
                  <a:lnTo>
                    <a:pt x="1529567" y="61430"/>
                  </a:lnTo>
                  <a:cubicBezTo>
                    <a:pt x="1490225" y="22096"/>
                    <a:pt x="1436891" y="0"/>
                    <a:pt x="1381259" y="0"/>
                  </a:cubicBezTo>
                  <a:lnTo>
                    <a:pt x="1137355" y="0"/>
                  </a:lnTo>
                  <a:lnTo>
                    <a:pt x="1135887" y="0"/>
                  </a:lnTo>
                  <a:cubicBezTo>
                    <a:pt x="1080159" y="0"/>
                    <a:pt x="1026720" y="22083"/>
                    <a:pt x="987242" y="61426"/>
                  </a:cubicBezTo>
                  <a:lnTo>
                    <a:pt x="985962" y="62702"/>
                  </a:lnTo>
                  <a:lnTo>
                    <a:pt x="822312" y="226347"/>
                  </a:lnTo>
                  <a:cubicBezTo>
                    <a:pt x="788191" y="260464"/>
                    <a:pt x="769026" y="306741"/>
                    <a:pt x="769026" y="354993"/>
                  </a:cubicBezTo>
                  <a:lnTo>
                    <a:pt x="769026" y="409917"/>
                  </a:lnTo>
                  <a:cubicBezTo>
                    <a:pt x="769026" y="509445"/>
                    <a:pt x="848018" y="612110"/>
                    <a:pt x="946470" y="626791"/>
                  </a:cubicBezTo>
                  <a:cubicBezTo>
                    <a:pt x="957394" y="628417"/>
                    <a:pt x="968165" y="629203"/>
                    <a:pt x="978761" y="629203"/>
                  </a:cubicBezTo>
                  <a:lnTo>
                    <a:pt x="978761" y="643168"/>
                  </a:lnTo>
                  <a:cubicBezTo>
                    <a:pt x="806473" y="742460"/>
                    <a:pt x="452974" y="942687"/>
                    <a:pt x="382980" y="1012157"/>
                  </a:cubicBezTo>
                  <a:cubicBezTo>
                    <a:pt x="324075" y="1071083"/>
                    <a:pt x="279646" y="1164245"/>
                    <a:pt x="279646" y="1258407"/>
                  </a:cubicBezTo>
                  <a:cubicBezTo>
                    <a:pt x="279646" y="1300437"/>
                    <a:pt x="285143" y="1343183"/>
                    <a:pt x="309581" y="1398758"/>
                  </a:cubicBezTo>
                  <a:lnTo>
                    <a:pt x="104867" y="1398230"/>
                  </a:lnTo>
                  <a:cubicBezTo>
                    <a:pt x="46954" y="1398230"/>
                    <a:pt x="0" y="1445184"/>
                    <a:pt x="0" y="1503097"/>
                  </a:cubicBezTo>
                  <a:cubicBezTo>
                    <a:pt x="0" y="1561010"/>
                    <a:pt x="46954" y="1607964"/>
                    <a:pt x="104867" y="1607964"/>
                  </a:cubicBezTo>
                  <a:lnTo>
                    <a:pt x="977721" y="1607964"/>
                  </a:lnTo>
                  <a:cubicBezTo>
                    <a:pt x="1029656" y="1607964"/>
                    <a:pt x="1065656" y="1552192"/>
                    <a:pt x="1040550" y="1506732"/>
                  </a:cubicBezTo>
                  <a:cubicBezTo>
                    <a:pt x="1018191" y="1466262"/>
                    <a:pt x="982859" y="1433981"/>
                    <a:pt x="940170" y="1415454"/>
                  </a:cubicBezTo>
                  <a:cubicBezTo>
                    <a:pt x="964184" y="1367757"/>
                    <a:pt x="978127" y="1328283"/>
                    <a:pt x="1038365" y="1328283"/>
                  </a:cubicBezTo>
                  <a:lnTo>
                    <a:pt x="1118584" y="1328283"/>
                  </a:lnTo>
                  <a:lnTo>
                    <a:pt x="1118584" y="1538053"/>
                  </a:lnTo>
                  <a:cubicBezTo>
                    <a:pt x="1118584" y="1576661"/>
                    <a:pt x="1149887" y="1607964"/>
                    <a:pt x="1188495" y="1607964"/>
                  </a:cubicBezTo>
                  <a:lnTo>
                    <a:pt x="1448597" y="1607964"/>
                  </a:lnTo>
                  <a:cubicBezTo>
                    <a:pt x="1502210" y="1607964"/>
                    <a:pt x="1536856" y="1549492"/>
                    <a:pt x="1509787" y="1503198"/>
                  </a:cubicBezTo>
                  <a:cubicBezTo>
                    <a:pt x="1477562" y="1448059"/>
                    <a:pt x="1420658" y="1409114"/>
                    <a:pt x="1354207" y="1400838"/>
                  </a:cubicBezTo>
                  <a:lnTo>
                    <a:pt x="1369754" y="1276457"/>
                  </a:lnTo>
                  <a:cubicBezTo>
                    <a:pt x="1453796" y="1224871"/>
                    <a:pt x="1515720" y="1139160"/>
                    <a:pt x="1532757" y="1039938"/>
                  </a:cubicBezTo>
                  <a:cubicBezTo>
                    <a:pt x="1556584" y="901098"/>
                    <a:pt x="1497478" y="775707"/>
                    <a:pt x="1398225" y="700701"/>
                  </a:cubicBezTo>
                  <a:lnTo>
                    <a:pt x="1398225" y="559288"/>
                  </a:lnTo>
                  <a:lnTo>
                    <a:pt x="1607960" y="559288"/>
                  </a:lnTo>
                  <a:cubicBezTo>
                    <a:pt x="1684871" y="559288"/>
                    <a:pt x="1780161" y="505329"/>
                    <a:pt x="1819726" y="439381"/>
                  </a:cubicBezTo>
                  <a:cubicBezTo>
                    <a:pt x="1836404" y="411600"/>
                    <a:pt x="1904232" y="310853"/>
                    <a:pt x="1904061" y="279397"/>
                  </a:cubicBezTo>
                  <a:cubicBezTo>
                    <a:pt x="1903873" y="243078"/>
                    <a:pt x="1874808" y="209734"/>
                    <a:pt x="1834049" y="209734"/>
                  </a:cubicBezTo>
                  <a:close/>
                  <a:moveTo>
                    <a:pt x="978455" y="558545"/>
                  </a:moveTo>
                  <a:cubicBezTo>
                    <a:pt x="892979" y="558545"/>
                    <a:pt x="838938" y="486138"/>
                    <a:pt x="838938" y="411696"/>
                  </a:cubicBezTo>
                  <a:lnTo>
                    <a:pt x="838938" y="355011"/>
                  </a:lnTo>
                  <a:cubicBezTo>
                    <a:pt x="838938" y="325949"/>
                    <a:pt x="850032" y="297491"/>
                    <a:pt x="871744" y="275788"/>
                  </a:cubicBezTo>
                  <a:lnTo>
                    <a:pt x="1035394" y="112147"/>
                  </a:lnTo>
                  <a:cubicBezTo>
                    <a:pt x="1057359" y="90186"/>
                    <a:pt x="1086840" y="75570"/>
                    <a:pt x="1118584" y="71677"/>
                  </a:cubicBezTo>
                  <a:lnTo>
                    <a:pt x="1118584" y="419469"/>
                  </a:lnTo>
                  <a:cubicBezTo>
                    <a:pt x="1118584" y="494252"/>
                    <a:pt x="1058364" y="558545"/>
                    <a:pt x="978455" y="558545"/>
                  </a:cubicBezTo>
                  <a:close/>
                  <a:moveTo>
                    <a:pt x="104867" y="1538053"/>
                  </a:moveTo>
                  <a:cubicBezTo>
                    <a:pt x="85598" y="1538053"/>
                    <a:pt x="69911" y="1522371"/>
                    <a:pt x="69911" y="1503097"/>
                  </a:cubicBezTo>
                  <a:cubicBezTo>
                    <a:pt x="69911" y="1483823"/>
                    <a:pt x="85598" y="1468141"/>
                    <a:pt x="104679" y="1468141"/>
                  </a:cubicBezTo>
                  <a:cubicBezTo>
                    <a:pt x="357855" y="1468797"/>
                    <a:pt x="295075" y="1468631"/>
                    <a:pt x="351790" y="1468779"/>
                  </a:cubicBezTo>
                  <a:cubicBezTo>
                    <a:pt x="377684" y="1502782"/>
                    <a:pt x="381896" y="1508533"/>
                    <a:pt x="421549" y="1538053"/>
                  </a:cubicBezTo>
                  <a:lnTo>
                    <a:pt x="104867" y="1538053"/>
                  </a:lnTo>
                  <a:close/>
                  <a:moveTo>
                    <a:pt x="1759786" y="403416"/>
                  </a:moveTo>
                  <a:cubicBezTo>
                    <a:pt x="1731415" y="450693"/>
                    <a:pt x="1663089" y="489380"/>
                    <a:pt x="1607964" y="489380"/>
                  </a:cubicBezTo>
                  <a:lnTo>
                    <a:pt x="1429651" y="489380"/>
                  </a:lnTo>
                  <a:cubicBezTo>
                    <a:pt x="1384147" y="489380"/>
                    <a:pt x="1345709" y="460070"/>
                    <a:pt x="1331220" y="419469"/>
                  </a:cubicBezTo>
                  <a:lnTo>
                    <a:pt x="1258407" y="419469"/>
                  </a:lnTo>
                  <a:cubicBezTo>
                    <a:pt x="1267351" y="463369"/>
                    <a:pt x="1293157" y="500863"/>
                    <a:pt x="1328318" y="526110"/>
                  </a:cubicBezTo>
                  <a:lnTo>
                    <a:pt x="1328318" y="735499"/>
                  </a:lnTo>
                  <a:cubicBezTo>
                    <a:pt x="1429021" y="811624"/>
                    <a:pt x="1486130" y="898332"/>
                    <a:pt x="1463855" y="1028114"/>
                  </a:cubicBezTo>
                  <a:cubicBezTo>
                    <a:pt x="1446158" y="1131168"/>
                    <a:pt x="1383819" y="1185795"/>
                    <a:pt x="1304557" y="1234449"/>
                  </a:cubicBezTo>
                  <a:cubicBezTo>
                    <a:pt x="1287761" y="1368815"/>
                    <a:pt x="1282675" y="1409446"/>
                    <a:pt x="1276156" y="1461578"/>
                  </a:cubicBezTo>
                  <a:cubicBezTo>
                    <a:pt x="1346666" y="1470357"/>
                    <a:pt x="1410176" y="1470492"/>
                    <a:pt x="1448597" y="1538057"/>
                  </a:cubicBezTo>
                  <a:cubicBezTo>
                    <a:pt x="1302407" y="1538057"/>
                    <a:pt x="1334357" y="1538057"/>
                    <a:pt x="1188495" y="1538057"/>
                  </a:cubicBezTo>
                  <a:cubicBezTo>
                    <a:pt x="1188495" y="1370453"/>
                    <a:pt x="1188495" y="1356943"/>
                    <a:pt x="1188495" y="1188500"/>
                  </a:cubicBezTo>
                  <a:lnTo>
                    <a:pt x="1118584" y="1188500"/>
                  </a:lnTo>
                  <a:lnTo>
                    <a:pt x="1118584" y="1258376"/>
                  </a:lnTo>
                  <a:cubicBezTo>
                    <a:pt x="1100066" y="1258376"/>
                    <a:pt x="1085332" y="1258376"/>
                    <a:pt x="1038365" y="1258376"/>
                  </a:cubicBezTo>
                  <a:cubicBezTo>
                    <a:pt x="1016788" y="1258376"/>
                    <a:pt x="996667" y="1264100"/>
                    <a:pt x="977585" y="1272162"/>
                  </a:cubicBezTo>
                  <a:cubicBezTo>
                    <a:pt x="981016" y="1177161"/>
                    <a:pt x="946641" y="1081522"/>
                    <a:pt x="876354" y="1011226"/>
                  </a:cubicBezTo>
                  <a:lnTo>
                    <a:pt x="826922" y="1060658"/>
                  </a:lnTo>
                  <a:cubicBezTo>
                    <a:pt x="930574" y="1164363"/>
                    <a:pt x="924230" y="1316066"/>
                    <a:pt x="865155" y="1408612"/>
                  </a:cubicBezTo>
                  <a:lnTo>
                    <a:pt x="844194" y="1450047"/>
                  </a:lnTo>
                  <a:cubicBezTo>
                    <a:pt x="898577" y="1473629"/>
                    <a:pt x="950700" y="1488354"/>
                    <a:pt x="977717" y="1538057"/>
                  </a:cubicBezTo>
                  <a:lnTo>
                    <a:pt x="628994" y="1538057"/>
                  </a:lnTo>
                  <a:cubicBezTo>
                    <a:pt x="474096" y="1537917"/>
                    <a:pt x="351768" y="1413152"/>
                    <a:pt x="349929" y="1262178"/>
                  </a:cubicBezTo>
                  <a:cubicBezTo>
                    <a:pt x="348443" y="1178537"/>
                    <a:pt x="386388" y="1092018"/>
                    <a:pt x="463194" y="1034804"/>
                  </a:cubicBezTo>
                  <a:cubicBezTo>
                    <a:pt x="540141" y="977489"/>
                    <a:pt x="965534" y="731475"/>
                    <a:pt x="1048672" y="683568"/>
                  </a:cubicBezTo>
                  <a:cubicBezTo>
                    <a:pt x="1048672" y="664557"/>
                    <a:pt x="1048707" y="634442"/>
                    <a:pt x="1048620" y="616375"/>
                  </a:cubicBezTo>
                  <a:cubicBezTo>
                    <a:pt x="1129918" y="587492"/>
                    <a:pt x="1188495" y="510673"/>
                    <a:pt x="1188495" y="419469"/>
                  </a:cubicBezTo>
                  <a:lnTo>
                    <a:pt x="1188495" y="69911"/>
                  </a:lnTo>
                  <a:lnTo>
                    <a:pt x="1381281" y="69911"/>
                  </a:lnTo>
                  <a:cubicBezTo>
                    <a:pt x="1418369" y="69911"/>
                    <a:pt x="1453923" y="84641"/>
                    <a:pt x="1480140" y="110862"/>
                  </a:cubicBezTo>
                  <a:lnTo>
                    <a:pt x="1567000" y="197732"/>
                  </a:lnTo>
                  <a:cubicBezTo>
                    <a:pt x="1616786" y="247517"/>
                    <a:pt x="1682245" y="275281"/>
                    <a:pt x="1752122" y="278409"/>
                  </a:cubicBezTo>
                  <a:cubicBezTo>
                    <a:pt x="1759511" y="303827"/>
                    <a:pt x="1776700" y="324796"/>
                    <a:pt x="1799504" y="337218"/>
                  </a:cubicBezTo>
                  <a:lnTo>
                    <a:pt x="1759786" y="403416"/>
                  </a:lnTo>
                  <a:close/>
                </a:path>
              </a:pathLst>
            </a:custGeom>
            <a:grpFill/>
            <a:ln w="4369" cap="flat">
              <a:noFill/>
              <a:prstDash val="solid"/>
              <a:miter/>
            </a:ln>
          </p:spPr>
          <p:txBody>
            <a:bodyPr rtlCol="0" anchor="ctr"/>
            <a:lstStyle/>
            <a:p>
              <a:endParaRPr lang="zh-TW" altLang="en-US"/>
            </a:p>
          </p:txBody>
        </p:sp>
      </p:grpSp>
      <p:sp>
        <p:nvSpPr>
          <p:cNvPr id="24" name="矩形 23">
            <a:extLst>
              <a:ext uri="{FF2B5EF4-FFF2-40B4-BE49-F238E27FC236}">
                <a16:creationId xmlns:a16="http://schemas.microsoft.com/office/drawing/2014/main" id="{FEC7BF6E-2719-4EB7-BE33-90585EBF16BA}"/>
              </a:ext>
            </a:extLst>
          </p:cNvPr>
          <p:cNvSpPr/>
          <p:nvPr/>
        </p:nvSpPr>
        <p:spPr>
          <a:xfrm>
            <a:off x="609601" y="1921691"/>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a:extLst>
              <a:ext uri="{FF2B5EF4-FFF2-40B4-BE49-F238E27FC236}">
                <a16:creationId xmlns:a16="http://schemas.microsoft.com/office/drawing/2014/main" id="{36E345ED-B96B-492B-BDB0-B8402FB6E3A0}"/>
              </a:ext>
            </a:extLst>
          </p:cNvPr>
          <p:cNvSpPr txBox="1"/>
          <p:nvPr/>
        </p:nvSpPr>
        <p:spPr>
          <a:xfrm>
            <a:off x="1684093" y="1966642"/>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6" name="矩形 25">
            <a:extLst>
              <a:ext uri="{FF2B5EF4-FFF2-40B4-BE49-F238E27FC236}">
                <a16:creationId xmlns:a16="http://schemas.microsoft.com/office/drawing/2014/main" id="{C5C26FBF-2EE4-4661-892A-29639041F49A}"/>
              </a:ext>
            </a:extLst>
          </p:cNvPr>
          <p:cNvSpPr/>
          <p:nvPr/>
        </p:nvSpPr>
        <p:spPr>
          <a:xfrm>
            <a:off x="609601" y="3458017"/>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BF24AE5B-FABB-49D7-832B-A7677C2CE5A2}"/>
              </a:ext>
            </a:extLst>
          </p:cNvPr>
          <p:cNvSpPr txBox="1"/>
          <p:nvPr/>
        </p:nvSpPr>
        <p:spPr>
          <a:xfrm>
            <a:off x="1684093" y="3502968"/>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8" name="矩形 27">
            <a:extLst>
              <a:ext uri="{FF2B5EF4-FFF2-40B4-BE49-F238E27FC236}">
                <a16:creationId xmlns:a16="http://schemas.microsoft.com/office/drawing/2014/main" id="{A9BFCAA0-EEFC-49D2-AB00-18D0D4232C48}"/>
              </a:ext>
            </a:extLst>
          </p:cNvPr>
          <p:cNvSpPr/>
          <p:nvPr/>
        </p:nvSpPr>
        <p:spPr>
          <a:xfrm>
            <a:off x="609601" y="4994343"/>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a:extLst>
              <a:ext uri="{FF2B5EF4-FFF2-40B4-BE49-F238E27FC236}">
                <a16:creationId xmlns:a16="http://schemas.microsoft.com/office/drawing/2014/main" id="{33C416A4-BB55-4B15-9597-372302C8B202}"/>
              </a:ext>
            </a:extLst>
          </p:cNvPr>
          <p:cNvSpPr txBox="1"/>
          <p:nvPr/>
        </p:nvSpPr>
        <p:spPr>
          <a:xfrm>
            <a:off x="1684093" y="5039294"/>
            <a:ext cx="3397067"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41" name="手繪多邊形: 圖案 40">
            <a:extLst>
              <a:ext uri="{FF2B5EF4-FFF2-40B4-BE49-F238E27FC236}">
                <a16:creationId xmlns:a16="http://schemas.microsoft.com/office/drawing/2014/main" id="{4A07EA1E-65D7-4075-9C82-150701A36408}"/>
              </a:ext>
            </a:extLst>
          </p:cNvPr>
          <p:cNvSpPr/>
          <p:nvPr/>
        </p:nvSpPr>
        <p:spPr>
          <a:xfrm>
            <a:off x="733953" y="5117854"/>
            <a:ext cx="549408" cy="55904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42" name="群組 41">
            <a:extLst>
              <a:ext uri="{FF2B5EF4-FFF2-40B4-BE49-F238E27FC236}">
                <a16:creationId xmlns:a16="http://schemas.microsoft.com/office/drawing/2014/main" id="{B74FD291-B22A-4FB3-9BD4-0BCD3BAC3515}"/>
              </a:ext>
            </a:extLst>
          </p:cNvPr>
          <p:cNvGrpSpPr/>
          <p:nvPr/>
        </p:nvGrpSpPr>
        <p:grpSpPr>
          <a:xfrm>
            <a:off x="702522" y="3541156"/>
            <a:ext cx="611744" cy="611744"/>
            <a:chOff x="6096436" y="1162271"/>
            <a:chExt cx="1242976" cy="1242976"/>
          </a:xfrm>
        </p:grpSpPr>
        <p:sp>
          <p:nvSpPr>
            <p:cNvPr id="43" name="手繪多邊形: 圖案 42">
              <a:extLst>
                <a:ext uri="{FF2B5EF4-FFF2-40B4-BE49-F238E27FC236}">
                  <a16:creationId xmlns:a16="http://schemas.microsoft.com/office/drawing/2014/main" id="{559A52F4-BC38-43EC-BC5C-0AD7D22A0589}"/>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4" name="手繪多邊形: 圖案 43">
              <a:extLst>
                <a:ext uri="{FF2B5EF4-FFF2-40B4-BE49-F238E27FC236}">
                  <a16:creationId xmlns:a16="http://schemas.microsoft.com/office/drawing/2014/main" id="{BE91029E-89D6-4923-8CEE-43A049E40AE7}"/>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45" name="群組 44">
            <a:extLst>
              <a:ext uri="{FF2B5EF4-FFF2-40B4-BE49-F238E27FC236}">
                <a16:creationId xmlns:a16="http://schemas.microsoft.com/office/drawing/2014/main" id="{05E551E3-9087-4928-A773-4F1852D6F7F7}"/>
              </a:ext>
            </a:extLst>
          </p:cNvPr>
          <p:cNvGrpSpPr/>
          <p:nvPr/>
        </p:nvGrpSpPr>
        <p:grpSpPr>
          <a:xfrm>
            <a:off x="708876" y="2028283"/>
            <a:ext cx="580902" cy="591092"/>
            <a:chOff x="5939597" y="1796438"/>
            <a:chExt cx="542925" cy="552450"/>
          </a:xfrm>
          <a:solidFill>
            <a:schemeClr val="bg1"/>
          </a:solidFill>
        </p:grpSpPr>
        <p:sp>
          <p:nvSpPr>
            <p:cNvPr id="46" name="手繪多邊形: 圖案 45">
              <a:extLst>
                <a:ext uri="{FF2B5EF4-FFF2-40B4-BE49-F238E27FC236}">
                  <a16:creationId xmlns:a16="http://schemas.microsoft.com/office/drawing/2014/main" id="{6006D9FD-2F0F-42AC-A27D-B7F31359D309}"/>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47" name="手繪多邊形: 圖案 46">
              <a:extLst>
                <a:ext uri="{FF2B5EF4-FFF2-40B4-BE49-F238E27FC236}">
                  <a16:creationId xmlns:a16="http://schemas.microsoft.com/office/drawing/2014/main" id="{E0C952D5-7FA0-4B6D-8484-F77DD4D17259}"/>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48" name="手繪多邊形: 圖案 47">
              <a:extLst>
                <a:ext uri="{FF2B5EF4-FFF2-40B4-BE49-F238E27FC236}">
                  <a16:creationId xmlns:a16="http://schemas.microsoft.com/office/drawing/2014/main" id="{F558E6B2-96CE-4386-82FA-5ADF0A51C006}"/>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spTree>
    <p:extLst>
      <p:ext uri="{BB962C8B-B14F-4D97-AF65-F5344CB8AC3E}">
        <p14:creationId xmlns:p14="http://schemas.microsoft.com/office/powerpoint/2010/main" val="519966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31EA745-B85D-4439-B732-E1B59A9548C7}"/>
              </a:ext>
            </a:extLst>
          </p:cNvPr>
          <p:cNvSpPr/>
          <p:nvPr/>
        </p:nvSpPr>
        <p:spPr>
          <a:xfrm flipH="1">
            <a:off x="6096000" y="0"/>
            <a:ext cx="6096000" cy="68580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 dirty="0">
                <a:noFill/>
              </a:rPr>
              <a:t>1</a:t>
            </a:r>
            <a:endParaRPr lang="zh-TW" altLang="en-US" sz="100" dirty="0">
              <a:noFill/>
            </a:endParaRPr>
          </a:p>
        </p:txBody>
      </p:sp>
      <p:sp>
        <p:nvSpPr>
          <p:cNvPr id="4" name="頁尾版面配置區 3">
            <a:extLst>
              <a:ext uri="{FF2B5EF4-FFF2-40B4-BE49-F238E27FC236}">
                <a16:creationId xmlns:a16="http://schemas.microsoft.com/office/drawing/2014/main" id="{A793AE19-BB30-4409-80FE-6E1892ACBB8B}"/>
              </a:ext>
            </a:extLst>
          </p:cNvPr>
          <p:cNvSpPr>
            <a:spLocks noGrp="1"/>
          </p:cNvSpPr>
          <p:nvPr>
            <p:ph type="ftr" sz="quarter" idx="11"/>
          </p:nvPr>
        </p:nvSpPr>
        <p:spPr/>
        <p:txBody>
          <a:bodyPr/>
          <a:lstStyle/>
          <a:p>
            <a:r>
              <a:rPr lang="zh-TW" altLang="en-US"/>
              <a:t>商業簡報網 韓明文 講師 </a:t>
            </a:r>
            <a:r>
              <a:rPr lang="en-US" altLang="zh-TW"/>
              <a:t>/ Microsoft PowerPoint MVP</a:t>
            </a:r>
            <a:endParaRPr lang="zh-TW" altLang="en-US"/>
          </a:p>
        </p:txBody>
      </p:sp>
      <p:sp>
        <p:nvSpPr>
          <p:cNvPr id="5" name="矩形 4">
            <a:extLst>
              <a:ext uri="{FF2B5EF4-FFF2-40B4-BE49-F238E27FC236}">
                <a16:creationId xmlns:a16="http://schemas.microsoft.com/office/drawing/2014/main" id="{F98B96B8-25C0-4B76-8663-31F75A6E8981}"/>
              </a:ext>
            </a:extLst>
          </p:cNvPr>
          <p:cNvSpPr/>
          <p:nvPr/>
        </p:nvSpPr>
        <p:spPr>
          <a:xfrm>
            <a:off x="6638756" y="506036"/>
            <a:ext cx="5234517" cy="769441"/>
          </a:xfrm>
          <a:prstGeom prst="rect">
            <a:avLst/>
          </a:prstGeom>
        </p:spPr>
        <p:txBody>
          <a:bodyPr wrap="square">
            <a:spAutoFit/>
          </a:bodyPr>
          <a:lstStyle/>
          <a:p>
            <a:r>
              <a:rPr lang="en-US" altLang="zh-TW" sz="4400" dirty="0">
                <a:solidFill>
                  <a:schemeClr val="bg1"/>
                </a:solidFill>
              </a:rPr>
              <a:t>Morph Template 08</a:t>
            </a:r>
            <a:endParaRPr lang="zh-TW" altLang="en-US" sz="4400" dirty="0"/>
          </a:p>
        </p:txBody>
      </p:sp>
      <p:sp>
        <p:nvSpPr>
          <p:cNvPr id="6" name="矩形 5">
            <a:extLst>
              <a:ext uri="{FF2B5EF4-FFF2-40B4-BE49-F238E27FC236}">
                <a16:creationId xmlns:a16="http://schemas.microsoft.com/office/drawing/2014/main" id="{BFCE354B-90D2-454F-A21A-BA9A075307E4}"/>
              </a:ext>
            </a:extLst>
          </p:cNvPr>
          <p:cNvSpPr/>
          <p:nvPr/>
        </p:nvSpPr>
        <p:spPr>
          <a:xfrm>
            <a:off x="1161595" y="1888616"/>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77B91A28-EDB0-43B4-B693-144514944CCC}"/>
              </a:ext>
            </a:extLst>
          </p:cNvPr>
          <p:cNvSpPr txBox="1"/>
          <p:nvPr/>
        </p:nvSpPr>
        <p:spPr>
          <a:xfrm>
            <a:off x="2236087" y="1933567"/>
            <a:ext cx="2742313"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8" name="矩形 7">
            <a:extLst>
              <a:ext uri="{FF2B5EF4-FFF2-40B4-BE49-F238E27FC236}">
                <a16:creationId xmlns:a16="http://schemas.microsoft.com/office/drawing/2014/main" id="{B5055C41-0D25-4966-9340-6F25D12FABFC}"/>
              </a:ext>
            </a:extLst>
          </p:cNvPr>
          <p:cNvSpPr/>
          <p:nvPr/>
        </p:nvSpPr>
        <p:spPr>
          <a:xfrm>
            <a:off x="1161595" y="3424942"/>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186CC607-4B8B-4B5D-90F6-D991D623008D}"/>
              </a:ext>
            </a:extLst>
          </p:cNvPr>
          <p:cNvSpPr txBox="1"/>
          <p:nvPr/>
        </p:nvSpPr>
        <p:spPr>
          <a:xfrm>
            <a:off x="2236087" y="3469893"/>
            <a:ext cx="2742313"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10" name="矩形 9">
            <a:extLst>
              <a:ext uri="{FF2B5EF4-FFF2-40B4-BE49-F238E27FC236}">
                <a16:creationId xmlns:a16="http://schemas.microsoft.com/office/drawing/2014/main" id="{AB4EA2F5-7A1E-47F9-A7DA-DC9707528CAD}"/>
              </a:ext>
            </a:extLst>
          </p:cNvPr>
          <p:cNvSpPr/>
          <p:nvPr/>
        </p:nvSpPr>
        <p:spPr>
          <a:xfrm>
            <a:off x="1161595" y="4961268"/>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EC8CF821-A006-410C-8D0A-A7C941592922}"/>
              </a:ext>
            </a:extLst>
          </p:cNvPr>
          <p:cNvSpPr txBox="1"/>
          <p:nvPr/>
        </p:nvSpPr>
        <p:spPr>
          <a:xfrm>
            <a:off x="2236087" y="5006219"/>
            <a:ext cx="2742313"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grpSp>
        <p:nvGrpSpPr>
          <p:cNvPr id="12" name="群組 11">
            <a:extLst>
              <a:ext uri="{FF2B5EF4-FFF2-40B4-BE49-F238E27FC236}">
                <a16:creationId xmlns:a16="http://schemas.microsoft.com/office/drawing/2014/main" id="{8C9D2FFD-6032-4FE0-BC0C-96215AED3306}"/>
              </a:ext>
            </a:extLst>
          </p:cNvPr>
          <p:cNvGrpSpPr/>
          <p:nvPr/>
        </p:nvGrpSpPr>
        <p:grpSpPr>
          <a:xfrm>
            <a:off x="1313859" y="2105761"/>
            <a:ext cx="524038" cy="394276"/>
            <a:chOff x="9889066" y="1357114"/>
            <a:chExt cx="1556812" cy="1171316"/>
          </a:xfrm>
          <a:solidFill>
            <a:schemeClr val="bg1"/>
          </a:solidFill>
        </p:grpSpPr>
        <p:sp>
          <p:nvSpPr>
            <p:cNvPr id="13" name="手繪多邊形: 圖案 12">
              <a:extLst>
                <a:ext uri="{FF2B5EF4-FFF2-40B4-BE49-F238E27FC236}">
                  <a16:creationId xmlns:a16="http://schemas.microsoft.com/office/drawing/2014/main" id="{10336DE0-45E9-45A8-8B70-3339CFB9338C}"/>
                </a:ext>
              </a:extLst>
            </p:cNvPr>
            <p:cNvSpPr/>
            <p:nvPr/>
          </p:nvSpPr>
          <p:spPr>
            <a:xfrm>
              <a:off x="10488636"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4"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14" name="手繪多邊形: 圖案 13">
              <a:extLst>
                <a:ext uri="{FF2B5EF4-FFF2-40B4-BE49-F238E27FC236}">
                  <a16:creationId xmlns:a16="http://schemas.microsoft.com/office/drawing/2014/main" id="{85DAF54D-7458-4358-A83E-ACE55B030737}"/>
                </a:ext>
              </a:extLst>
            </p:cNvPr>
            <p:cNvSpPr/>
            <p:nvPr/>
          </p:nvSpPr>
          <p:spPr>
            <a:xfrm>
              <a:off x="10742733" y="1645940"/>
              <a:ext cx="79076" cy="79076"/>
            </a:xfrm>
            <a:custGeom>
              <a:avLst/>
              <a:gdLst>
                <a:gd name="connsiteX0" fmla="*/ 81943 w 79076"/>
                <a:gd name="connsiteY0" fmla="*/ 40971 h 79076"/>
                <a:gd name="connsiteX1" fmla="*/ 40971 w 79076"/>
                <a:gd name="connsiteY1" fmla="*/ 81943 h 79076"/>
                <a:gd name="connsiteX2" fmla="*/ 0 w 79076"/>
                <a:gd name="connsiteY2" fmla="*/ 40971 h 79076"/>
                <a:gd name="connsiteX3" fmla="*/ 40971 w 79076"/>
                <a:gd name="connsiteY3" fmla="*/ 0 h 79076"/>
                <a:gd name="connsiteX4" fmla="*/ 81943 w 79076"/>
                <a:gd name="connsiteY4" fmla="*/ 40971 h 79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76" h="79076">
                  <a:moveTo>
                    <a:pt x="81943" y="40971"/>
                  </a:moveTo>
                  <a:cubicBezTo>
                    <a:pt x="81943" y="63599"/>
                    <a:pt x="63599" y="81943"/>
                    <a:pt x="40971" y="81943"/>
                  </a:cubicBezTo>
                  <a:cubicBezTo>
                    <a:pt x="18343" y="81943"/>
                    <a:pt x="0" y="63599"/>
                    <a:pt x="0" y="40971"/>
                  </a:cubicBezTo>
                  <a:cubicBezTo>
                    <a:pt x="0" y="18343"/>
                    <a:pt x="18344" y="0"/>
                    <a:pt x="40971" y="0"/>
                  </a:cubicBezTo>
                  <a:cubicBezTo>
                    <a:pt x="63599" y="0"/>
                    <a:pt x="81943" y="18343"/>
                    <a:pt x="81943" y="40971"/>
                  </a:cubicBezTo>
                  <a:close/>
                </a:path>
              </a:pathLst>
            </a:custGeom>
            <a:grpFill/>
            <a:ln w="4929" cap="flat">
              <a:noFill/>
              <a:prstDash val="solid"/>
              <a:miter/>
            </a:ln>
          </p:spPr>
          <p:txBody>
            <a:bodyPr rtlCol="0" anchor="ctr"/>
            <a:lstStyle/>
            <a:p>
              <a:endParaRPr lang="zh-TW" altLang="en-US"/>
            </a:p>
          </p:txBody>
        </p:sp>
        <p:sp>
          <p:nvSpPr>
            <p:cNvPr id="15" name="手繪多邊形: 圖案 14">
              <a:extLst>
                <a:ext uri="{FF2B5EF4-FFF2-40B4-BE49-F238E27FC236}">
                  <a16:creationId xmlns:a16="http://schemas.microsoft.com/office/drawing/2014/main" id="{608567C6-3A71-4D8D-9A57-A5CEAAC93C43}"/>
                </a:ext>
              </a:extLst>
            </p:cNvPr>
            <p:cNvSpPr/>
            <p:nvPr/>
          </p:nvSpPr>
          <p:spPr>
            <a:xfrm>
              <a:off x="9889066" y="1357114"/>
              <a:ext cx="1556812" cy="1171316"/>
            </a:xfrm>
            <a:custGeom>
              <a:avLst/>
              <a:gdLst>
                <a:gd name="connsiteX0" fmla="*/ 1522216 w 1556812"/>
                <a:gd name="connsiteY0" fmla="*/ 0 h 1171315"/>
                <a:gd name="connsiteX1" fmla="*/ 34596 w 1556812"/>
                <a:gd name="connsiteY1" fmla="*/ 0 h 1171315"/>
                <a:gd name="connsiteX2" fmla="*/ 0 w 1556812"/>
                <a:gd name="connsiteY2" fmla="*/ 34596 h 1171315"/>
                <a:gd name="connsiteX3" fmla="*/ 0 w 1556812"/>
                <a:gd name="connsiteY3" fmla="*/ 1137723 h 1171315"/>
                <a:gd name="connsiteX4" fmla="*/ 34596 w 1556812"/>
                <a:gd name="connsiteY4" fmla="*/ 1172319 h 1171315"/>
                <a:gd name="connsiteX5" fmla="*/ 69192 w 1556812"/>
                <a:gd name="connsiteY5" fmla="*/ 1137723 h 1171315"/>
                <a:gd name="connsiteX6" fmla="*/ 69192 w 1556812"/>
                <a:gd name="connsiteY6" fmla="*/ 505455 h 1171315"/>
                <a:gd name="connsiteX7" fmla="*/ 1487620 w 1556812"/>
                <a:gd name="connsiteY7" fmla="*/ 505455 h 1171315"/>
                <a:gd name="connsiteX8" fmla="*/ 1487620 w 1556812"/>
                <a:gd name="connsiteY8" fmla="*/ 1137728 h 1171315"/>
                <a:gd name="connsiteX9" fmla="*/ 1522216 w 1556812"/>
                <a:gd name="connsiteY9" fmla="*/ 1172324 h 1171315"/>
                <a:gd name="connsiteX10" fmla="*/ 1556812 w 1556812"/>
                <a:gd name="connsiteY10" fmla="*/ 1137728 h 1171315"/>
                <a:gd name="connsiteX11" fmla="*/ 1556812 w 1556812"/>
                <a:gd name="connsiteY11" fmla="*/ 34596 h 1171315"/>
                <a:gd name="connsiteX12" fmla="*/ 1522216 w 1556812"/>
                <a:gd name="connsiteY12" fmla="*/ 0 h 1171315"/>
                <a:gd name="connsiteX13" fmla="*/ 1487620 w 1556812"/>
                <a:gd name="connsiteY13" fmla="*/ 69192 h 1171315"/>
                <a:gd name="connsiteX14" fmla="*/ 1487620 w 1556812"/>
                <a:gd name="connsiteY14" fmla="*/ 154129 h 1171315"/>
                <a:gd name="connsiteX15" fmla="*/ 69192 w 1556812"/>
                <a:gd name="connsiteY15" fmla="*/ 154129 h 1171315"/>
                <a:gd name="connsiteX16" fmla="*/ 69192 w 1556812"/>
                <a:gd name="connsiteY16" fmla="*/ 69192 h 1171315"/>
                <a:gd name="connsiteX17" fmla="*/ 1487620 w 1556812"/>
                <a:gd name="connsiteY17" fmla="*/ 69192 h 1171315"/>
                <a:gd name="connsiteX18" fmla="*/ 69192 w 1556812"/>
                <a:gd name="connsiteY18" fmla="*/ 223321 h 1171315"/>
                <a:gd name="connsiteX19" fmla="*/ 732992 w 1556812"/>
                <a:gd name="connsiteY19" fmla="*/ 223321 h 1171315"/>
                <a:gd name="connsiteX20" fmla="*/ 732992 w 1556812"/>
                <a:gd name="connsiteY20" fmla="*/ 436263 h 1171315"/>
                <a:gd name="connsiteX21" fmla="*/ 69192 w 1556812"/>
                <a:gd name="connsiteY21" fmla="*/ 436263 h 1171315"/>
                <a:gd name="connsiteX22" fmla="*/ 69192 w 1556812"/>
                <a:gd name="connsiteY22" fmla="*/ 223321 h 1171315"/>
                <a:gd name="connsiteX23" fmla="*/ 802183 w 1556812"/>
                <a:gd name="connsiteY23" fmla="*/ 436263 h 1171315"/>
                <a:gd name="connsiteX24" fmla="*/ 802183 w 1556812"/>
                <a:gd name="connsiteY24" fmla="*/ 223321 h 1171315"/>
                <a:gd name="connsiteX25" fmla="*/ 1487620 w 1556812"/>
                <a:gd name="connsiteY25" fmla="*/ 223321 h 1171315"/>
                <a:gd name="connsiteX26" fmla="*/ 1487620 w 1556812"/>
                <a:gd name="connsiteY26" fmla="*/ 436263 h 1171315"/>
                <a:gd name="connsiteX27" fmla="*/ 802183 w 1556812"/>
                <a:gd name="connsiteY27" fmla="*/ 436263 h 117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56812" h="1171315">
                  <a:moveTo>
                    <a:pt x="1522216" y="0"/>
                  </a:moveTo>
                  <a:lnTo>
                    <a:pt x="34596" y="0"/>
                  </a:lnTo>
                  <a:cubicBezTo>
                    <a:pt x="15489" y="0"/>
                    <a:pt x="0" y="15489"/>
                    <a:pt x="0" y="34596"/>
                  </a:cubicBezTo>
                  <a:lnTo>
                    <a:pt x="0" y="1137723"/>
                  </a:lnTo>
                  <a:cubicBezTo>
                    <a:pt x="0" y="1156830"/>
                    <a:pt x="15489" y="1172319"/>
                    <a:pt x="34596" y="1172319"/>
                  </a:cubicBezTo>
                  <a:cubicBezTo>
                    <a:pt x="53703" y="1172319"/>
                    <a:pt x="69192" y="1156830"/>
                    <a:pt x="69192" y="1137723"/>
                  </a:cubicBezTo>
                  <a:lnTo>
                    <a:pt x="69192" y="505455"/>
                  </a:lnTo>
                  <a:lnTo>
                    <a:pt x="1487620" y="505455"/>
                  </a:lnTo>
                  <a:lnTo>
                    <a:pt x="1487620" y="1137728"/>
                  </a:lnTo>
                  <a:cubicBezTo>
                    <a:pt x="1487620" y="1156835"/>
                    <a:pt x="1503109" y="1172324"/>
                    <a:pt x="1522216" y="1172324"/>
                  </a:cubicBezTo>
                  <a:cubicBezTo>
                    <a:pt x="1541323" y="1172324"/>
                    <a:pt x="1556812" y="1156835"/>
                    <a:pt x="1556812" y="1137728"/>
                  </a:cubicBezTo>
                  <a:lnTo>
                    <a:pt x="1556812" y="34596"/>
                  </a:lnTo>
                  <a:cubicBezTo>
                    <a:pt x="1556812" y="15489"/>
                    <a:pt x="1541323" y="0"/>
                    <a:pt x="1522216" y="0"/>
                  </a:cubicBezTo>
                  <a:close/>
                  <a:moveTo>
                    <a:pt x="1487620" y="69192"/>
                  </a:moveTo>
                  <a:lnTo>
                    <a:pt x="1487620" y="154129"/>
                  </a:lnTo>
                  <a:lnTo>
                    <a:pt x="69192" y="154129"/>
                  </a:lnTo>
                  <a:lnTo>
                    <a:pt x="69192" y="69192"/>
                  </a:lnTo>
                  <a:lnTo>
                    <a:pt x="1487620" y="69192"/>
                  </a:lnTo>
                  <a:close/>
                  <a:moveTo>
                    <a:pt x="69192" y="223321"/>
                  </a:moveTo>
                  <a:lnTo>
                    <a:pt x="732992" y="223321"/>
                  </a:lnTo>
                  <a:lnTo>
                    <a:pt x="732992" y="436263"/>
                  </a:lnTo>
                  <a:lnTo>
                    <a:pt x="69192" y="436263"/>
                  </a:lnTo>
                  <a:lnTo>
                    <a:pt x="69192" y="223321"/>
                  </a:lnTo>
                  <a:close/>
                  <a:moveTo>
                    <a:pt x="802183" y="436263"/>
                  </a:moveTo>
                  <a:lnTo>
                    <a:pt x="802183" y="223321"/>
                  </a:lnTo>
                  <a:lnTo>
                    <a:pt x="1487620" y="223321"/>
                  </a:lnTo>
                  <a:lnTo>
                    <a:pt x="1487620" y="436263"/>
                  </a:lnTo>
                  <a:lnTo>
                    <a:pt x="802183" y="436263"/>
                  </a:lnTo>
                  <a:close/>
                </a:path>
              </a:pathLst>
            </a:custGeom>
            <a:grpFill/>
            <a:ln w="4929" cap="flat">
              <a:noFill/>
              <a:prstDash val="solid"/>
              <a:miter/>
            </a:ln>
          </p:spPr>
          <p:txBody>
            <a:bodyPr rtlCol="0" anchor="ctr"/>
            <a:lstStyle/>
            <a:p>
              <a:endParaRPr lang="zh-TW" altLang="en-US"/>
            </a:p>
          </p:txBody>
        </p:sp>
      </p:grpSp>
      <p:grpSp>
        <p:nvGrpSpPr>
          <p:cNvPr id="16" name="群組 15">
            <a:extLst>
              <a:ext uri="{FF2B5EF4-FFF2-40B4-BE49-F238E27FC236}">
                <a16:creationId xmlns:a16="http://schemas.microsoft.com/office/drawing/2014/main" id="{D65152CF-2BC5-4183-966C-CBC15CA50C86}"/>
              </a:ext>
            </a:extLst>
          </p:cNvPr>
          <p:cNvGrpSpPr/>
          <p:nvPr/>
        </p:nvGrpSpPr>
        <p:grpSpPr>
          <a:xfrm>
            <a:off x="1299653" y="3620150"/>
            <a:ext cx="552450" cy="438150"/>
            <a:chOff x="5317772" y="5103680"/>
            <a:chExt cx="552450" cy="438150"/>
          </a:xfrm>
          <a:solidFill>
            <a:schemeClr val="bg1"/>
          </a:solidFill>
        </p:grpSpPr>
        <p:sp>
          <p:nvSpPr>
            <p:cNvPr id="17" name="手繪多邊形: 圖案 16">
              <a:extLst>
                <a:ext uri="{FF2B5EF4-FFF2-40B4-BE49-F238E27FC236}">
                  <a16:creationId xmlns:a16="http://schemas.microsoft.com/office/drawing/2014/main" id="{3B1FD4FB-5858-462B-831D-F7BA9B1737E1}"/>
                </a:ext>
              </a:extLst>
            </p:cNvPr>
            <p:cNvSpPr/>
            <p:nvPr/>
          </p:nvSpPr>
          <p:spPr>
            <a:xfrm>
              <a:off x="5317772" y="5103680"/>
              <a:ext cx="552450" cy="438150"/>
            </a:xfrm>
            <a:custGeom>
              <a:avLst/>
              <a:gdLst>
                <a:gd name="connsiteX0" fmla="*/ 542925 w 552450"/>
                <a:gd name="connsiteY0" fmla="*/ 0 h 438150"/>
                <a:gd name="connsiteX1" fmla="*/ 9525 w 552450"/>
                <a:gd name="connsiteY1" fmla="*/ 0 h 438150"/>
                <a:gd name="connsiteX2" fmla="*/ 0 w 552450"/>
                <a:gd name="connsiteY2" fmla="*/ 9525 h 438150"/>
                <a:gd name="connsiteX3" fmla="*/ 0 w 552450"/>
                <a:gd name="connsiteY3" fmla="*/ 428625 h 438150"/>
                <a:gd name="connsiteX4" fmla="*/ 9525 w 552450"/>
                <a:gd name="connsiteY4" fmla="*/ 438150 h 438150"/>
                <a:gd name="connsiteX5" fmla="*/ 542925 w 552450"/>
                <a:gd name="connsiteY5" fmla="*/ 438150 h 438150"/>
                <a:gd name="connsiteX6" fmla="*/ 552450 w 552450"/>
                <a:gd name="connsiteY6" fmla="*/ 428625 h 438150"/>
                <a:gd name="connsiteX7" fmla="*/ 552450 w 552450"/>
                <a:gd name="connsiteY7" fmla="*/ 9525 h 438150"/>
                <a:gd name="connsiteX8" fmla="*/ 542925 w 552450"/>
                <a:gd name="connsiteY8" fmla="*/ 0 h 438150"/>
                <a:gd name="connsiteX9" fmla="*/ 533400 w 552450"/>
                <a:gd name="connsiteY9" fmla="*/ 419100 h 438150"/>
                <a:gd name="connsiteX10" fmla="*/ 19050 w 552450"/>
                <a:gd name="connsiteY10" fmla="*/ 419100 h 438150"/>
                <a:gd name="connsiteX11" fmla="*/ 19050 w 552450"/>
                <a:gd name="connsiteY11" fmla="*/ 19050 h 438150"/>
                <a:gd name="connsiteX12" fmla="*/ 533400 w 552450"/>
                <a:gd name="connsiteY12" fmla="*/ 19050 h 438150"/>
                <a:gd name="connsiteX13" fmla="*/ 533400 w 552450"/>
                <a:gd name="connsiteY13"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450" h="438150">
                  <a:moveTo>
                    <a:pt x="542925" y="0"/>
                  </a:moveTo>
                  <a:lnTo>
                    <a:pt x="9525" y="0"/>
                  </a:lnTo>
                  <a:cubicBezTo>
                    <a:pt x="4267" y="0"/>
                    <a:pt x="0" y="4258"/>
                    <a:pt x="0" y="9525"/>
                  </a:cubicBezTo>
                  <a:lnTo>
                    <a:pt x="0" y="428625"/>
                  </a:lnTo>
                  <a:cubicBezTo>
                    <a:pt x="0" y="433892"/>
                    <a:pt x="4267" y="438150"/>
                    <a:pt x="9525" y="438150"/>
                  </a:cubicBezTo>
                  <a:lnTo>
                    <a:pt x="542925" y="438150"/>
                  </a:lnTo>
                  <a:cubicBezTo>
                    <a:pt x="548183" y="438150"/>
                    <a:pt x="552450" y="433892"/>
                    <a:pt x="552450" y="428625"/>
                  </a:cubicBezTo>
                  <a:lnTo>
                    <a:pt x="552450" y="9525"/>
                  </a:lnTo>
                  <a:cubicBezTo>
                    <a:pt x="552450" y="4258"/>
                    <a:pt x="548183" y="0"/>
                    <a:pt x="542925" y="0"/>
                  </a:cubicBezTo>
                  <a:close/>
                  <a:moveTo>
                    <a:pt x="533400" y="419100"/>
                  </a:moveTo>
                  <a:lnTo>
                    <a:pt x="19050" y="419100"/>
                  </a:lnTo>
                  <a:lnTo>
                    <a:pt x="19050" y="19050"/>
                  </a:lnTo>
                  <a:lnTo>
                    <a:pt x="533400" y="19050"/>
                  </a:lnTo>
                  <a:lnTo>
                    <a:pt x="533400" y="419100"/>
                  </a:lnTo>
                  <a:close/>
                </a:path>
              </a:pathLst>
            </a:custGeom>
            <a:grpFill/>
            <a:ln w="9525" cap="flat">
              <a:noFill/>
              <a:prstDash val="solid"/>
              <a:miter/>
            </a:ln>
          </p:spPr>
          <p:txBody>
            <a:bodyPr rtlCol="0" anchor="ctr"/>
            <a:lstStyle/>
            <a:p>
              <a:endParaRPr lang="zh-TW" altLang="en-US"/>
            </a:p>
          </p:txBody>
        </p:sp>
        <p:sp>
          <p:nvSpPr>
            <p:cNvPr id="18" name="手繪多邊形: 圖案 17">
              <a:extLst>
                <a:ext uri="{FF2B5EF4-FFF2-40B4-BE49-F238E27FC236}">
                  <a16:creationId xmlns:a16="http://schemas.microsoft.com/office/drawing/2014/main" id="{46106D8D-C0A4-4A36-8D75-BB8ACE49E80C}"/>
                </a:ext>
              </a:extLst>
            </p:cNvPr>
            <p:cNvSpPr/>
            <p:nvPr/>
          </p:nvSpPr>
          <p:spPr>
            <a:xfrm>
              <a:off x="5417127" y="5208455"/>
              <a:ext cx="104775" cy="104775"/>
            </a:xfrm>
            <a:custGeom>
              <a:avLst/>
              <a:gdLst>
                <a:gd name="connsiteX0" fmla="*/ 53045 w 104775"/>
                <a:gd name="connsiteY0" fmla="*/ 106089 h 104775"/>
                <a:gd name="connsiteX1" fmla="*/ 106089 w 104775"/>
                <a:gd name="connsiteY1" fmla="*/ 53054 h 104775"/>
                <a:gd name="connsiteX2" fmla="*/ 53045 w 104775"/>
                <a:gd name="connsiteY2" fmla="*/ 0 h 104775"/>
                <a:gd name="connsiteX3" fmla="*/ 0 w 104775"/>
                <a:gd name="connsiteY3" fmla="*/ 53045 h 104775"/>
                <a:gd name="connsiteX4" fmla="*/ 53045 w 104775"/>
                <a:gd name="connsiteY4" fmla="*/ 106089 h 104775"/>
                <a:gd name="connsiteX5" fmla="*/ 53045 w 104775"/>
                <a:gd name="connsiteY5" fmla="*/ 19050 h 104775"/>
                <a:gd name="connsiteX6" fmla="*/ 87039 w 104775"/>
                <a:gd name="connsiteY6" fmla="*/ 53045 h 104775"/>
                <a:gd name="connsiteX7" fmla="*/ 53045 w 104775"/>
                <a:gd name="connsiteY7" fmla="*/ 87039 h 104775"/>
                <a:gd name="connsiteX8" fmla="*/ 19050 w 104775"/>
                <a:gd name="connsiteY8" fmla="*/ 53054 h 104775"/>
                <a:gd name="connsiteX9" fmla="*/ 53045 w 104775"/>
                <a:gd name="connsiteY9" fmla="*/ 190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45" y="106089"/>
                  </a:moveTo>
                  <a:cubicBezTo>
                    <a:pt x="82296" y="106089"/>
                    <a:pt x="106089" y="82296"/>
                    <a:pt x="106089" y="53054"/>
                  </a:cubicBezTo>
                  <a:cubicBezTo>
                    <a:pt x="106089" y="23793"/>
                    <a:pt x="82296" y="0"/>
                    <a:pt x="53045" y="0"/>
                  </a:cubicBezTo>
                  <a:cubicBezTo>
                    <a:pt x="23793" y="0"/>
                    <a:pt x="0" y="23793"/>
                    <a:pt x="0" y="53045"/>
                  </a:cubicBezTo>
                  <a:cubicBezTo>
                    <a:pt x="0" y="82296"/>
                    <a:pt x="23793" y="106089"/>
                    <a:pt x="53045" y="106089"/>
                  </a:cubicBezTo>
                  <a:close/>
                  <a:moveTo>
                    <a:pt x="53045" y="19050"/>
                  </a:moveTo>
                  <a:cubicBezTo>
                    <a:pt x="71790" y="19050"/>
                    <a:pt x="87039" y="34309"/>
                    <a:pt x="87039" y="53045"/>
                  </a:cubicBezTo>
                  <a:cubicBezTo>
                    <a:pt x="87039" y="71780"/>
                    <a:pt x="71790" y="87039"/>
                    <a:pt x="53045" y="87039"/>
                  </a:cubicBezTo>
                  <a:cubicBezTo>
                    <a:pt x="34300" y="87039"/>
                    <a:pt x="19050" y="71790"/>
                    <a:pt x="19050" y="53054"/>
                  </a:cubicBezTo>
                  <a:cubicBezTo>
                    <a:pt x="19050" y="34319"/>
                    <a:pt x="34300" y="19050"/>
                    <a:pt x="53045" y="19050"/>
                  </a:cubicBezTo>
                  <a:close/>
                </a:path>
              </a:pathLst>
            </a:custGeom>
            <a:grpFill/>
            <a:ln w="9525" cap="flat">
              <a:noFill/>
              <a:prstDash val="solid"/>
              <a:miter/>
            </a:ln>
          </p:spPr>
          <p:txBody>
            <a:bodyPr rtlCol="0" anchor="ctr"/>
            <a:lstStyle/>
            <a:p>
              <a:endParaRPr lang="zh-TW" altLang="en-US"/>
            </a:p>
          </p:txBody>
        </p:sp>
        <p:sp>
          <p:nvSpPr>
            <p:cNvPr id="19" name="手繪多邊形: 圖案 18">
              <a:extLst>
                <a:ext uri="{FF2B5EF4-FFF2-40B4-BE49-F238E27FC236}">
                  <a16:creationId xmlns:a16="http://schemas.microsoft.com/office/drawing/2014/main" id="{D829CDA3-DDEA-4B56-8B72-E8725813B6CA}"/>
                </a:ext>
              </a:extLst>
            </p:cNvPr>
            <p:cNvSpPr/>
            <p:nvPr/>
          </p:nvSpPr>
          <p:spPr>
            <a:xfrm>
              <a:off x="5374917" y="5265612"/>
              <a:ext cx="447675" cy="209550"/>
            </a:xfrm>
            <a:custGeom>
              <a:avLst/>
              <a:gdLst>
                <a:gd name="connsiteX0" fmla="*/ 9530 w 447675"/>
                <a:gd name="connsiteY0" fmla="*/ 219068 h 209550"/>
                <a:gd name="connsiteX1" fmla="*/ 15817 w 447675"/>
                <a:gd name="connsiteY1" fmla="*/ 216696 h 209550"/>
                <a:gd name="connsiteX2" fmla="*/ 171198 w 447675"/>
                <a:gd name="connsiteY2" fmla="*/ 79898 h 209550"/>
                <a:gd name="connsiteX3" fmla="*/ 269324 w 447675"/>
                <a:gd name="connsiteY3" fmla="*/ 178015 h 209550"/>
                <a:gd name="connsiteX4" fmla="*/ 282793 w 447675"/>
                <a:gd name="connsiteY4" fmla="*/ 178015 h 209550"/>
                <a:gd name="connsiteX5" fmla="*/ 282793 w 447675"/>
                <a:gd name="connsiteY5" fmla="*/ 164547 h 209550"/>
                <a:gd name="connsiteX6" fmla="*/ 237006 w 447675"/>
                <a:gd name="connsiteY6" fmla="*/ 118760 h 209550"/>
                <a:gd name="connsiteX7" fmla="*/ 324455 w 447675"/>
                <a:gd name="connsiteY7" fmla="*/ 22996 h 209550"/>
                <a:gd name="connsiteX8" fmla="*/ 431716 w 447675"/>
                <a:gd name="connsiteY8" fmla="*/ 121323 h 209550"/>
                <a:gd name="connsiteX9" fmla="*/ 445175 w 447675"/>
                <a:gd name="connsiteY9" fmla="*/ 120732 h 209550"/>
                <a:gd name="connsiteX10" fmla="*/ 444584 w 447675"/>
                <a:gd name="connsiteY10" fmla="*/ 107273 h 209550"/>
                <a:gd name="connsiteX11" fmla="*/ 330284 w 447675"/>
                <a:gd name="connsiteY11" fmla="*/ 2498 h 209550"/>
                <a:gd name="connsiteX12" fmla="*/ 323426 w 447675"/>
                <a:gd name="connsiteY12" fmla="*/ 3 h 209550"/>
                <a:gd name="connsiteX13" fmla="*/ 316816 w 447675"/>
                <a:gd name="connsiteY13" fmla="*/ 3098 h 209550"/>
                <a:gd name="connsiteX14" fmla="*/ 223528 w 447675"/>
                <a:gd name="connsiteY14" fmla="*/ 105273 h 209550"/>
                <a:gd name="connsiteX15" fmla="*/ 178351 w 447675"/>
                <a:gd name="connsiteY15" fmla="*/ 60096 h 209550"/>
                <a:gd name="connsiteX16" fmla="*/ 165321 w 447675"/>
                <a:gd name="connsiteY16" fmla="*/ 59677 h 209550"/>
                <a:gd name="connsiteX17" fmla="*/ 3234 w 447675"/>
                <a:gd name="connsiteY17" fmla="*/ 202390 h 209550"/>
                <a:gd name="connsiteX18" fmla="*/ 2377 w 447675"/>
                <a:gd name="connsiteY18" fmla="*/ 215839 h 209550"/>
                <a:gd name="connsiteX19" fmla="*/ 9530 w 447675"/>
                <a:gd name="connsiteY19" fmla="*/ 21906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75" h="209550">
                  <a:moveTo>
                    <a:pt x="9530" y="219068"/>
                  </a:moveTo>
                  <a:cubicBezTo>
                    <a:pt x="11759" y="219068"/>
                    <a:pt x="14007" y="218287"/>
                    <a:pt x="15817" y="216696"/>
                  </a:cubicBezTo>
                  <a:lnTo>
                    <a:pt x="171198" y="79898"/>
                  </a:lnTo>
                  <a:lnTo>
                    <a:pt x="269324" y="178015"/>
                  </a:lnTo>
                  <a:cubicBezTo>
                    <a:pt x="273049" y="181740"/>
                    <a:pt x="279069" y="181740"/>
                    <a:pt x="282793" y="178015"/>
                  </a:cubicBezTo>
                  <a:cubicBezTo>
                    <a:pt x="286517" y="174291"/>
                    <a:pt x="286517" y="168271"/>
                    <a:pt x="282793" y="164547"/>
                  </a:cubicBezTo>
                  <a:lnTo>
                    <a:pt x="237006" y="118760"/>
                  </a:lnTo>
                  <a:lnTo>
                    <a:pt x="324455" y="22996"/>
                  </a:lnTo>
                  <a:lnTo>
                    <a:pt x="431716" y="121323"/>
                  </a:lnTo>
                  <a:cubicBezTo>
                    <a:pt x="435593" y="124875"/>
                    <a:pt x="441622" y="124609"/>
                    <a:pt x="445175" y="120732"/>
                  </a:cubicBezTo>
                  <a:cubicBezTo>
                    <a:pt x="448728" y="116855"/>
                    <a:pt x="448471" y="110826"/>
                    <a:pt x="444584" y="107273"/>
                  </a:cubicBezTo>
                  <a:lnTo>
                    <a:pt x="330284" y="2498"/>
                  </a:lnTo>
                  <a:cubicBezTo>
                    <a:pt x="328418" y="793"/>
                    <a:pt x="325931" y="-54"/>
                    <a:pt x="323426" y="3"/>
                  </a:cubicBezTo>
                  <a:cubicBezTo>
                    <a:pt x="320902" y="117"/>
                    <a:pt x="318521" y="1231"/>
                    <a:pt x="316816" y="3098"/>
                  </a:cubicBezTo>
                  <a:lnTo>
                    <a:pt x="223528" y="105273"/>
                  </a:lnTo>
                  <a:lnTo>
                    <a:pt x="178351" y="60096"/>
                  </a:lnTo>
                  <a:cubicBezTo>
                    <a:pt x="174789" y="56543"/>
                    <a:pt x="169093" y="56362"/>
                    <a:pt x="165321" y="59677"/>
                  </a:cubicBezTo>
                  <a:lnTo>
                    <a:pt x="3234" y="202390"/>
                  </a:lnTo>
                  <a:cubicBezTo>
                    <a:pt x="-719" y="205867"/>
                    <a:pt x="-1100" y="211886"/>
                    <a:pt x="2377" y="215839"/>
                  </a:cubicBezTo>
                  <a:cubicBezTo>
                    <a:pt x="4263" y="217982"/>
                    <a:pt x="6892" y="219068"/>
                    <a:pt x="9530" y="219068"/>
                  </a:cubicBezTo>
                  <a:close/>
                </a:path>
              </a:pathLst>
            </a:custGeom>
            <a:grpFill/>
            <a:ln w="9525" cap="flat">
              <a:noFill/>
              <a:prstDash val="solid"/>
              <a:miter/>
            </a:ln>
          </p:spPr>
          <p:txBody>
            <a:bodyPr rtlCol="0" anchor="ctr"/>
            <a:lstStyle/>
            <a:p>
              <a:endParaRPr lang="zh-TW" altLang="en-US"/>
            </a:p>
          </p:txBody>
        </p:sp>
      </p:grpSp>
      <p:grpSp>
        <p:nvGrpSpPr>
          <p:cNvPr id="20" name="群組 19">
            <a:extLst>
              <a:ext uri="{FF2B5EF4-FFF2-40B4-BE49-F238E27FC236}">
                <a16:creationId xmlns:a16="http://schemas.microsoft.com/office/drawing/2014/main" id="{24ABCB69-C871-4B82-B407-29BDF1D5C96E}"/>
              </a:ext>
            </a:extLst>
          </p:cNvPr>
          <p:cNvGrpSpPr/>
          <p:nvPr/>
        </p:nvGrpSpPr>
        <p:grpSpPr>
          <a:xfrm>
            <a:off x="1263695" y="5090867"/>
            <a:ext cx="639438" cy="539478"/>
            <a:chOff x="326187" y="2753138"/>
            <a:chExt cx="1900719" cy="1603595"/>
          </a:xfrm>
          <a:solidFill>
            <a:schemeClr val="bg1"/>
          </a:solidFill>
        </p:grpSpPr>
        <p:sp>
          <p:nvSpPr>
            <p:cNvPr id="21" name="手繪多邊形: 圖案 20">
              <a:extLst>
                <a:ext uri="{FF2B5EF4-FFF2-40B4-BE49-F238E27FC236}">
                  <a16:creationId xmlns:a16="http://schemas.microsoft.com/office/drawing/2014/main" id="{5BFE05F3-478E-4A7C-A6B3-0E771034DD29}"/>
                </a:ext>
              </a:extLst>
            </p:cNvPr>
            <p:cNvSpPr/>
            <p:nvPr/>
          </p:nvSpPr>
          <p:spPr>
            <a:xfrm>
              <a:off x="1724417" y="2927916"/>
              <a:ext cx="104867" cy="104867"/>
            </a:xfrm>
            <a:custGeom>
              <a:avLst/>
              <a:gdLst>
                <a:gd name="connsiteX0" fmla="*/ 104867 w 104867"/>
                <a:gd name="connsiteY0" fmla="*/ 52434 h 104867"/>
                <a:gd name="connsiteX1" fmla="*/ 52434 w 104867"/>
                <a:gd name="connsiteY1" fmla="*/ 104867 h 104867"/>
                <a:gd name="connsiteX2" fmla="*/ 0 w 104867"/>
                <a:gd name="connsiteY2" fmla="*/ 52434 h 104867"/>
                <a:gd name="connsiteX3" fmla="*/ 52434 w 104867"/>
                <a:gd name="connsiteY3" fmla="*/ 0 h 104867"/>
                <a:gd name="connsiteX4" fmla="*/ 104867 w 104867"/>
                <a:gd name="connsiteY4" fmla="*/ 52434 h 104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67" h="104867">
                  <a:moveTo>
                    <a:pt x="104867" y="52434"/>
                  </a:moveTo>
                  <a:cubicBezTo>
                    <a:pt x="104867" y="81392"/>
                    <a:pt x="81392" y="104867"/>
                    <a:pt x="52434" y="104867"/>
                  </a:cubicBezTo>
                  <a:cubicBezTo>
                    <a:pt x="23475" y="104867"/>
                    <a:pt x="0" y="81392"/>
                    <a:pt x="0" y="52434"/>
                  </a:cubicBezTo>
                  <a:cubicBezTo>
                    <a:pt x="0" y="23475"/>
                    <a:pt x="23475" y="0"/>
                    <a:pt x="52434" y="0"/>
                  </a:cubicBezTo>
                  <a:cubicBezTo>
                    <a:pt x="81392" y="0"/>
                    <a:pt x="104867" y="23475"/>
                    <a:pt x="104867" y="52434"/>
                  </a:cubicBezTo>
                  <a:close/>
                </a:path>
              </a:pathLst>
            </a:custGeom>
            <a:grpFill/>
            <a:ln w="4369" cap="flat">
              <a:noFill/>
              <a:prstDash val="solid"/>
              <a:miter/>
            </a:ln>
          </p:spPr>
          <p:txBody>
            <a:bodyPr rtlCol="0" anchor="ctr"/>
            <a:lstStyle/>
            <a:p>
              <a:endParaRPr lang="zh-TW" altLang="en-US"/>
            </a:p>
          </p:txBody>
        </p:sp>
        <p:sp>
          <p:nvSpPr>
            <p:cNvPr id="22" name="手繪多邊形: 圖案 21">
              <a:extLst>
                <a:ext uri="{FF2B5EF4-FFF2-40B4-BE49-F238E27FC236}">
                  <a16:creationId xmlns:a16="http://schemas.microsoft.com/office/drawing/2014/main" id="{EDCD846F-2833-474B-B285-CAFDDA6B28BD}"/>
                </a:ext>
              </a:extLst>
            </p:cNvPr>
            <p:cNvSpPr/>
            <p:nvPr/>
          </p:nvSpPr>
          <p:spPr>
            <a:xfrm>
              <a:off x="326187" y="2753138"/>
              <a:ext cx="1900719" cy="1603595"/>
            </a:xfrm>
            <a:custGeom>
              <a:avLst/>
              <a:gdLst>
                <a:gd name="connsiteX0" fmla="*/ 1834049 w 1900718"/>
                <a:gd name="connsiteY0" fmla="*/ 209734 h 1603594"/>
                <a:gd name="connsiteX1" fmla="*/ 1616445 w 1900718"/>
                <a:gd name="connsiteY1" fmla="*/ 148304 h 1603594"/>
                <a:gd name="connsiteX2" fmla="*/ 1529567 w 1900718"/>
                <a:gd name="connsiteY2" fmla="*/ 61430 h 1603594"/>
                <a:gd name="connsiteX3" fmla="*/ 1381259 w 1900718"/>
                <a:gd name="connsiteY3" fmla="*/ 0 h 1603594"/>
                <a:gd name="connsiteX4" fmla="*/ 1137355 w 1900718"/>
                <a:gd name="connsiteY4" fmla="*/ 0 h 1603594"/>
                <a:gd name="connsiteX5" fmla="*/ 1135887 w 1900718"/>
                <a:gd name="connsiteY5" fmla="*/ 0 h 1603594"/>
                <a:gd name="connsiteX6" fmla="*/ 987242 w 1900718"/>
                <a:gd name="connsiteY6" fmla="*/ 61426 h 1603594"/>
                <a:gd name="connsiteX7" fmla="*/ 985962 w 1900718"/>
                <a:gd name="connsiteY7" fmla="*/ 62702 h 1603594"/>
                <a:gd name="connsiteX8" fmla="*/ 822312 w 1900718"/>
                <a:gd name="connsiteY8" fmla="*/ 226347 h 1603594"/>
                <a:gd name="connsiteX9" fmla="*/ 769026 w 1900718"/>
                <a:gd name="connsiteY9" fmla="*/ 354993 h 1603594"/>
                <a:gd name="connsiteX10" fmla="*/ 769026 w 1900718"/>
                <a:gd name="connsiteY10" fmla="*/ 409917 h 1603594"/>
                <a:gd name="connsiteX11" fmla="*/ 946470 w 1900718"/>
                <a:gd name="connsiteY11" fmla="*/ 626791 h 1603594"/>
                <a:gd name="connsiteX12" fmla="*/ 978761 w 1900718"/>
                <a:gd name="connsiteY12" fmla="*/ 629203 h 1603594"/>
                <a:gd name="connsiteX13" fmla="*/ 978761 w 1900718"/>
                <a:gd name="connsiteY13" fmla="*/ 643168 h 1603594"/>
                <a:gd name="connsiteX14" fmla="*/ 382980 w 1900718"/>
                <a:gd name="connsiteY14" fmla="*/ 1012157 h 1603594"/>
                <a:gd name="connsiteX15" fmla="*/ 279646 w 1900718"/>
                <a:gd name="connsiteY15" fmla="*/ 1258407 h 1603594"/>
                <a:gd name="connsiteX16" fmla="*/ 309581 w 1900718"/>
                <a:gd name="connsiteY16" fmla="*/ 1398758 h 1603594"/>
                <a:gd name="connsiteX17" fmla="*/ 104867 w 1900718"/>
                <a:gd name="connsiteY17" fmla="*/ 1398230 h 1603594"/>
                <a:gd name="connsiteX18" fmla="*/ 0 w 1900718"/>
                <a:gd name="connsiteY18" fmla="*/ 1503097 h 1603594"/>
                <a:gd name="connsiteX19" fmla="*/ 104867 w 1900718"/>
                <a:gd name="connsiteY19" fmla="*/ 1607964 h 1603594"/>
                <a:gd name="connsiteX20" fmla="*/ 977721 w 1900718"/>
                <a:gd name="connsiteY20" fmla="*/ 1607964 h 1603594"/>
                <a:gd name="connsiteX21" fmla="*/ 1040550 w 1900718"/>
                <a:gd name="connsiteY21" fmla="*/ 1506732 h 1603594"/>
                <a:gd name="connsiteX22" fmla="*/ 940170 w 1900718"/>
                <a:gd name="connsiteY22" fmla="*/ 1415454 h 1603594"/>
                <a:gd name="connsiteX23" fmla="*/ 1038365 w 1900718"/>
                <a:gd name="connsiteY23" fmla="*/ 1328283 h 1603594"/>
                <a:gd name="connsiteX24" fmla="*/ 1118584 w 1900718"/>
                <a:gd name="connsiteY24" fmla="*/ 1328283 h 1603594"/>
                <a:gd name="connsiteX25" fmla="*/ 1118584 w 1900718"/>
                <a:gd name="connsiteY25" fmla="*/ 1538053 h 1603594"/>
                <a:gd name="connsiteX26" fmla="*/ 1188495 w 1900718"/>
                <a:gd name="connsiteY26" fmla="*/ 1607964 h 1603594"/>
                <a:gd name="connsiteX27" fmla="*/ 1448597 w 1900718"/>
                <a:gd name="connsiteY27" fmla="*/ 1607964 h 1603594"/>
                <a:gd name="connsiteX28" fmla="*/ 1509787 w 1900718"/>
                <a:gd name="connsiteY28" fmla="*/ 1503198 h 1603594"/>
                <a:gd name="connsiteX29" fmla="*/ 1354207 w 1900718"/>
                <a:gd name="connsiteY29" fmla="*/ 1400838 h 1603594"/>
                <a:gd name="connsiteX30" fmla="*/ 1369754 w 1900718"/>
                <a:gd name="connsiteY30" fmla="*/ 1276457 h 1603594"/>
                <a:gd name="connsiteX31" fmla="*/ 1532757 w 1900718"/>
                <a:gd name="connsiteY31" fmla="*/ 1039938 h 1603594"/>
                <a:gd name="connsiteX32" fmla="*/ 1398225 w 1900718"/>
                <a:gd name="connsiteY32" fmla="*/ 700701 h 1603594"/>
                <a:gd name="connsiteX33" fmla="*/ 1398225 w 1900718"/>
                <a:gd name="connsiteY33" fmla="*/ 559288 h 1603594"/>
                <a:gd name="connsiteX34" fmla="*/ 1607960 w 1900718"/>
                <a:gd name="connsiteY34" fmla="*/ 559288 h 1603594"/>
                <a:gd name="connsiteX35" fmla="*/ 1819726 w 1900718"/>
                <a:gd name="connsiteY35" fmla="*/ 439381 h 1603594"/>
                <a:gd name="connsiteX36" fmla="*/ 1904061 w 1900718"/>
                <a:gd name="connsiteY36" fmla="*/ 279397 h 1603594"/>
                <a:gd name="connsiteX37" fmla="*/ 1834049 w 1900718"/>
                <a:gd name="connsiteY37" fmla="*/ 209734 h 1603594"/>
                <a:gd name="connsiteX38" fmla="*/ 978455 w 1900718"/>
                <a:gd name="connsiteY38" fmla="*/ 558545 h 1603594"/>
                <a:gd name="connsiteX39" fmla="*/ 838938 w 1900718"/>
                <a:gd name="connsiteY39" fmla="*/ 411696 h 1603594"/>
                <a:gd name="connsiteX40" fmla="*/ 838938 w 1900718"/>
                <a:gd name="connsiteY40" fmla="*/ 355011 h 1603594"/>
                <a:gd name="connsiteX41" fmla="*/ 871744 w 1900718"/>
                <a:gd name="connsiteY41" fmla="*/ 275788 h 1603594"/>
                <a:gd name="connsiteX42" fmla="*/ 1035394 w 1900718"/>
                <a:gd name="connsiteY42" fmla="*/ 112147 h 1603594"/>
                <a:gd name="connsiteX43" fmla="*/ 1118584 w 1900718"/>
                <a:gd name="connsiteY43" fmla="*/ 71677 h 1603594"/>
                <a:gd name="connsiteX44" fmla="*/ 1118584 w 1900718"/>
                <a:gd name="connsiteY44" fmla="*/ 419469 h 1603594"/>
                <a:gd name="connsiteX45" fmla="*/ 978455 w 1900718"/>
                <a:gd name="connsiteY45" fmla="*/ 558545 h 1603594"/>
                <a:gd name="connsiteX46" fmla="*/ 104867 w 1900718"/>
                <a:gd name="connsiteY46" fmla="*/ 1538053 h 1603594"/>
                <a:gd name="connsiteX47" fmla="*/ 69911 w 1900718"/>
                <a:gd name="connsiteY47" fmla="*/ 1503097 h 1603594"/>
                <a:gd name="connsiteX48" fmla="*/ 104679 w 1900718"/>
                <a:gd name="connsiteY48" fmla="*/ 1468141 h 1603594"/>
                <a:gd name="connsiteX49" fmla="*/ 351790 w 1900718"/>
                <a:gd name="connsiteY49" fmla="*/ 1468779 h 1603594"/>
                <a:gd name="connsiteX50" fmla="*/ 421549 w 1900718"/>
                <a:gd name="connsiteY50" fmla="*/ 1538053 h 1603594"/>
                <a:gd name="connsiteX51" fmla="*/ 104867 w 1900718"/>
                <a:gd name="connsiteY51" fmla="*/ 1538053 h 1603594"/>
                <a:gd name="connsiteX52" fmla="*/ 1759786 w 1900718"/>
                <a:gd name="connsiteY52" fmla="*/ 403416 h 1603594"/>
                <a:gd name="connsiteX53" fmla="*/ 1607964 w 1900718"/>
                <a:gd name="connsiteY53" fmla="*/ 489380 h 1603594"/>
                <a:gd name="connsiteX54" fmla="*/ 1429651 w 1900718"/>
                <a:gd name="connsiteY54" fmla="*/ 489380 h 1603594"/>
                <a:gd name="connsiteX55" fmla="*/ 1331220 w 1900718"/>
                <a:gd name="connsiteY55" fmla="*/ 419469 h 1603594"/>
                <a:gd name="connsiteX56" fmla="*/ 1258407 w 1900718"/>
                <a:gd name="connsiteY56" fmla="*/ 419469 h 1603594"/>
                <a:gd name="connsiteX57" fmla="*/ 1328318 w 1900718"/>
                <a:gd name="connsiteY57" fmla="*/ 526110 h 1603594"/>
                <a:gd name="connsiteX58" fmla="*/ 1328318 w 1900718"/>
                <a:gd name="connsiteY58" fmla="*/ 735499 h 1603594"/>
                <a:gd name="connsiteX59" fmla="*/ 1463855 w 1900718"/>
                <a:gd name="connsiteY59" fmla="*/ 1028114 h 1603594"/>
                <a:gd name="connsiteX60" fmla="*/ 1304557 w 1900718"/>
                <a:gd name="connsiteY60" fmla="*/ 1234449 h 1603594"/>
                <a:gd name="connsiteX61" fmla="*/ 1276156 w 1900718"/>
                <a:gd name="connsiteY61" fmla="*/ 1461578 h 1603594"/>
                <a:gd name="connsiteX62" fmla="*/ 1448597 w 1900718"/>
                <a:gd name="connsiteY62" fmla="*/ 1538057 h 1603594"/>
                <a:gd name="connsiteX63" fmla="*/ 1188495 w 1900718"/>
                <a:gd name="connsiteY63" fmla="*/ 1538057 h 1603594"/>
                <a:gd name="connsiteX64" fmla="*/ 1188495 w 1900718"/>
                <a:gd name="connsiteY64" fmla="*/ 1188500 h 1603594"/>
                <a:gd name="connsiteX65" fmla="*/ 1118584 w 1900718"/>
                <a:gd name="connsiteY65" fmla="*/ 1188500 h 1603594"/>
                <a:gd name="connsiteX66" fmla="*/ 1118584 w 1900718"/>
                <a:gd name="connsiteY66" fmla="*/ 1258376 h 1603594"/>
                <a:gd name="connsiteX67" fmla="*/ 1038365 w 1900718"/>
                <a:gd name="connsiteY67" fmla="*/ 1258376 h 1603594"/>
                <a:gd name="connsiteX68" fmla="*/ 977585 w 1900718"/>
                <a:gd name="connsiteY68" fmla="*/ 1272162 h 1603594"/>
                <a:gd name="connsiteX69" fmla="*/ 876354 w 1900718"/>
                <a:gd name="connsiteY69" fmla="*/ 1011226 h 1603594"/>
                <a:gd name="connsiteX70" fmla="*/ 826922 w 1900718"/>
                <a:gd name="connsiteY70" fmla="*/ 1060658 h 1603594"/>
                <a:gd name="connsiteX71" fmla="*/ 865155 w 1900718"/>
                <a:gd name="connsiteY71" fmla="*/ 1408612 h 1603594"/>
                <a:gd name="connsiteX72" fmla="*/ 844194 w 1900718"/>
                <a:gd name="connsiteY72" fmla="*/ 1450047 h 1603594"/>
                <a:gd name="connsiteX73" fmla="*/ 977717 w 1900718"/>
                <a:gd name="connsiteY73" fmla="*/ 1538057 h 1603594"/>
                <a:gd name="connsiteX74" fmla="*/ 628994 w 1900718"/>
                <a:gd name="connsiteY74" fmla="*/ 1538057 h 1603594"/>
                <a:gd name="connsiteX75" fmla="*/ 349929 w 1900718"/>
                <a:gd name="connsiteY75" fmla="*/ 1262178 h 1603594"/>
                <a:gd name="connsiteX76" fmla="*/ 463194 w 1900718"/>
                <a:gd name="connsiteY76" fmla="*/ 1034804 h 1603594"/>
                <a:gd name="connsiteX77" fmla="*/ 1048672 w 1900718"/>
                <a:gd name="connsiteY77" fmla="*/ 683568 h 1603594"/>
                <a:gd name="connsiteX78" fmla="*/ 1048620 w 1900718"/>
                <a:gd name="connsiteY78" fmla="*/ 616375 h 1603594"/>
                <a:gd name="connsiteX79" fmla="*/ 1188495 w 1900718"/>
                <a:gd name="connsiteY79" fmla="*/ 419469 h 1603594"/>
                <a:gd name="connsiteX80" fmla="*/ 1188495 w 1900718"/>
                <a:gd name="connsiteY80" fmla="*/ 69911 h 1603594"/>
                <a:gd name="connsiteX81" fmla="*/ 1381281 w 1900718"/>
                <a:gd name="connsiteY81" fmla="*/ 69911 h 1603594"/>
                <a:gd name="connsiteX82" fmla="*/ 1480140 w 1900718"/>
                <a:gd name="connsiteY82" fmla="*/ 110862 h 1603594"/>
                <a:gd name="connsiteX83" fmla="*/ 1567000 w 1900718"/>
                <a:gd name="connsiteY83" fmla="*/ 197732 h 1603594"/>
                <a:gd name="connsiteX84" fmla="*/ 1752122 w 1900718"/>
                <a:gd name="connsiteY84" fmla="*/ 278409 h 1603594"/>
                <a:gd name="connsiteX85" fmla="*/ 1799504 w 1900718"/>
                <a:gd name="connsiteY85" fmla="*/ 337218 h 1603594"/>
                <a:gd name="connsiteX86" fmla="*/ 1759786 w 1900718"/>
                <a:gd name="connsiteY86" fmla="*/ 403416 h 160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0718" h="1603594">
                  <a:moveTo>
                    <a:pt x="1834049" y="209734"/>
                  </a:moveTo>
                  <a:cubicBezTo>
                    <a:pt x="1753079" y="209734"/>
                    <a:pt x="1683573" y="215432"/>
                    <a:pt x="1616445" y="148304"/>
                  </a:cubicBezTo>
                  <a:lnTo>
                    <a:pt x="1529567" y="61430"/>
                  </a:lnTo>
                  <a:cubicBezTo>
                    <a:pt x="1490225" y="22096"/>
                    <a:pt x="1436891" y="0"/>
                    <a:pt x="1381259" y="0"/>
                  </a:cubicBezTo>
                  <a:lnTo>
                    <a:pt x="1137355" y="0"/>
                  </a:lnTo>
                  <a:lnTo>
                    <a:pt x="1135887" y="0"/>
                  </a:lnTo>
                  <a:cubicBezTo>
                    <a:pt x="1080159" y="0"/>
                    <a:pt x="1026720" y="22083"/>
                    <a:pt x="987242" y="61426"/>
                  </a:cubicBezTo>
                  <a:lnTo>
                    <a:pt x="985962" y="62702"/>
                  </a:lnTo>
                  <a:lnTo>
                    <a:pt x="822312" y="226347"/>
                  </a:lnTo>
                  <a:cubicBezTo>
                    <a:pt x="788191" y="260464"/>
                    <a:pt x="769026" y="306741"/>
                    <a:pt x="769026" y="354993"/>
                  </a:cubicBezTo>
                  <a:lnTo>
                    <a:pt x="769026" y="409917"/>
                  </a:lnTo>
                  <a:cubicBezTo>
                    <a:pt x="769026" y="509445"/>
                    <a:pt x="848018" y="612110"/>
                    <a:pt x="946470" y="626791"/>
                  </a:cubicBezTo>
                  <a:cubicBezTo>
                    <a:pt x="957394" y="628417"/>
                    <a:pt x="968165" y="629203"/>
                    <a:pt x="978761" y="629203"/>
                  </a:cubicBezTo>
                  <a:lnTo>
                    <a:pt x="978761" y="643168"/>
                  </a:lnTo>
                  <a:cubicBezTo>
                    <a:pt x="806473" y="742460"/>
                    <a:pt x="452974" y="942687"/>
                    <a:pt x="382980" y="1012157"/>
                  </a:cubicBezTo>
                  <a:cubicBezTo>
                    <a:pt x="324075" y="1071083"/>
                    <a:pt x="279646" y="1164245"/>
                    <a:pt x="279646" y="1258407"/>
                  </a:cubicBezTo>
                  <a:cubicBezTo>
                    <a:pt x="279646" y="1300437"/>
                    <a:pt x="285143" y="1343183"/>
                    <a:pt x="309581" y="1398758"/>
                  </a:cubicBezTo>
                  <a:lnTo>
                    <a:pt x="104867" y="1398230"/>
                  </a:lnTo>
                  <a:cubicBezTo>
                    <a:pt x="46954" y="1398230"/>
                    <a:pt x="0" y="1445184"/>
                    <a:pt x="0" y="1503097"/>
                  </a:cubicBezTo>
                  <a:cubicBezTo>
                    <a:pt x="0" y="1561010"/>
                    <a:pt x="46954" y="1607964"/>
                    <a:pt x="104867" y="1607964"/>
                  </a:cubicBezTo>
                  <a:lnTo>
                    <a:pt x="977721" y="1607964"/>
                  </a:lnTo>
                  <a:cubicBezTo>
                    <a:pt x="1029656" y="1607964"/>
                    <a:pt x="1065656" y="1552192"/>
                    <a:pt x="1040550" y="1506732"/>
                  </a:cubicBezTo>
                  <a:cubicBezTo>
                    <a:pt x="1018191" y="1466262"/>
                    <a:pt x="982859" y="1433981"/>
                    <a:pt x="940170" y="1415454"/>
                  </a:cubicBezTo>
                  <a:cubicBezTo>
                    <a:pt x="964184" y="1367757"/>
                    <a:pt x="978127" y="1328283"/>
                    <a:pt x="1038365" y="1328283"/>
                  </a:cubicBezTo>
                  <a:lnTo>
                    <a:pt x="1118584" y="1328283"/>
                  </a:lnTo>
                  <a:lnTo>
                    <a:pt x="1118584" y="1538053"/>
                  </a:lnTo>
                  <a:cubicBezTo>
                    <a:pt x="1118584" y="1576661"/>
                    <a:pt x="1149887" y="1607964"/>
                    <a:pt x="1188495" y="1607964"/>
                  </a:cubicBezTo>
                  <a:lnTo>
                    <a:pt x="1448597" y="1607964"/>
                  </a:lnTo>
                  <a:cubicBezTo>
                    <a:pt x="1502210" y="1607964"/>
                    <a:pt x="1536856" y="1549492"/>
                    <a:pt x="1509787" y="1503198"/>
                  </a:cubicBezTo>
                  <a:cubicBezTo>
                    <a:pt x="1477562" y="1448059"/>
                    <a:pt x="1420658" y="1409114"/>
                    <a:pt x="1354207" y="1400838"/>
                  </a:cubicBezTo>
                  <a:lnTo>
                    <a:pt x="1369754" y="1276457"/>
                  </a:lnTo>
                  <a:cubicBezTo>
                    <a:pt x="1453796" y="1224871"/>
                    <a:pt x="1515720" y="1139160"/>
                    <a:pt x="1532757" y="1039938"/>
                  </a:cubicBezTo>
                  <a:cubicBezTo>
                    <a:pt x="1556584" y="901098"/>
                    <a:pt x="1497478" y="775707"/>
                    <a:pt x="1398225" y="700701"/>
                  </a:cubicBezTo>
                  <a:lnTo>
                    <a:pt x="1398225" y="559288"/>
                  </a:lnTo>
                  <a:lnTo>
                    <a:pt x="1607960" y="559288"/>
                  </a:lnTo>
                  <a:cubicBezTo>
                    <a:pt x="1684871" y="559288"/>
                    <a:pt x="1780161" y="505329"/>
                    <a:pt x="1819726" y="439381"/>
                  </a:cubicBezTo>
                  <a:cubicBezTo>
                    <a:pt x="1836404" y="411600"/>
                    <a:pt x="1904232" y="310853"/>
                    <a:pt x="1904061" y="279397"/>
                  </a:cubicBezTo>
                  <a:cubicBezTo>
                    <a:pt x="1903873" y="243078"/>
                    <a:pt x="1874808" y="209734"/>
                    <a:pt x="1834049" y="209734"/>
                  </a:cubicBezTo>
                  <a:close/>
                  <a:moveTo>
                    <a:pt x="978455" y="558545"/>
                  </a:moveTo>
                  <a:cubicBezTo>
                    <a:pt x="892979" y="558545"/>
                    <a:pt x="838938" y="486138"/>
                    <a:pt x="838938" y="411696"/>
                  </a:cubicBezTo>
                  <a:lnTo>
                    <a:pt x="838938" y="355011"/>
                  </a:lnTo>
                  <a:cubicBezTo>
                    <a:pt x="838938" y="325949"/>
                    <a:pt x="850032" y="297491"/>
                    <a:pt x="871744" y="275788"/>
                  </a:cubicBezTo>
                  <a:lnTo>
                    <a:pt x="1035394" y="112147"/>
                  </a:lnTo>
                  <a:cubicBezTo>
                    <a:pt x="1057359" y="90186"/>
                    <a:pt x="1086840" y="75570"/>
                    <a:pt x="1118584" y="71677"/>
                  </a:cubicBezTo>
                  <a:lnTo>
                    <a:pt x="1118584" y="419469"/>
                  </a:lnTo>
                  <a:cubicBezTo>
                    <a:pt x="1118584" y="494252"/>
                    <a:pt x="1058364" y="558545"/>
                    <a:pt x="978455" y="558545"/>
                  </a:cubicBezTo>
                  <a:close/>
                  <a:moveTo>
                    <a:pt x="104867" y="1538053"/>
                  </a:moveTo>
                  <a:cubicBezTo>
                    <a:pt x="85598" y="1538053"/>
                    <a:pt x="69911" y="1522371"/>
                    <a:pt x="69911" y="1503097"/>
                  </a:cubicBezTo>
                  <a:cubicBezTo>
                    <a:pt x="69911" y="1483823"/>
                    <a:pt x="85598" y="1468141"/>
                    <a:pt x="104679" y="1468141"/>
                  </a:cubicBezTo>
                  <a:cubicBezTo>
                    <a:pt x="357855" y="1468797"/>
                    <a:pt x="295075" y="1468631"/>
                    <a:pt x="351790" y="1468779"/>
                  </a:cubicBezTo>
                  <a:cubicBezTo>
                    <a:pt x="377684" y="1502782"/>
                    <a:pt x="381896" y="1508533"/>
                    <a:pt x="421549" y="1538053"/>
                  </a:cubicBezTo>
                  <a:lnTo>
                    <a:pt x="104867" y="1538053"/>
                  </a:lnTo>
                  <a:close/>
                  <a:moveTo>
                    <a:pt x="1759786" y="403416"/>
                  </a:moveTo>
                  <a:cubicBezTo>
                    <a:pt x="1731415" y="450693"/>
                    <a:pt x="1663089" y="489380"/>
                    <a:pt x="1607964" y="489380"/>
                  </a:cubicBezTo>
                  <a:lnTo>
                    <a:pt x="1429651" y="489380"/>
                  </a:lnTo>
                  <a:cubicBezTo>
                    <a:pt x="1384147" y="489380"/>
                    <a:pt x="1345709" y="460070"/>
                    <a:pt x="1331220" y="419469"/>
                  </a:cubicBezTo>
                  <a:lnTo>
                    <a:pt x="1258407" y="419469"/>
                  </a:lnTo>
                  <a:cubicBezTo>
                    <a:pt x="1267351" y="463369"/>
                    <a:pt x="1293157" y="500863"/>
                    <a:pt x="1328318" y="526110"/>
                  </a:cubicBezTo>
                  <a:lnTo>
                    <a:pt x="1328318" y="735499"/>
                  </a:lnTo>
                  <a:cubicBezTo>
                    <a:pt x="1429021" y="811624"/>
                    <a:pt x="1486130" y="898332"/>
                    <a:pt x="1463855" y="1028114"/>
                  </a:cubicBezTo>
                  <a:cubicBezTo>
                    <a:pt x="1446158" y="1131168"/>
                    <a:pt x="1383819" y="1185795"/>
                    <a:pt x="1304557" y="1234449"/>
                  </a:cubicBezTo>
                  <a:cubicBezTo>
                    <a:pt x="1287761" y="1368815"/>
                    <a:pt x="1282675" y="1409446"/>
                    <a:pt x="1276156" y="1461578"/>
                  </a:cubicBezTo>
                  <a:cubicBezTo>
                    <a:pt x="1346666" y="1470357"/>
                    <a:pt x="1410176" y="1470492"/>
                    <a:pt x="1448597" y="1538057"/>
                  </a:cubicBezTo>
                  <a:cubicBezTo>
                    <a:pt x="1302407" y="1538057"/>
                    <a:pt x="1334357" y="1538057"/>
                    <a:pt x="1188495" y="1538057"/>
                  </a:cubicBezTo>
                  <a:cubicBezTo>
                    <a:pt x="1188495" y="1370453"/>
                    <a:pt x="1188495" y="1356943"/>
                    <a:pt x="1188495" y="1188500"/>
                  </a:cubicBezTo>
                  <a:lnTo>
                    <a:pt x="1118584" y="1188500"/>
                  </a:lnTo>
                  <a:lnTo>
                    <a:pt x="1118584" y="1258376"/>
                  </a:lnTo>
                  <a:cubicBezTo>
                    <a:pt x="1100066" y="1258376"/>
                    <a:pt x="1085332" y="1258376"/>
                    <a:pt x="1038365" y="1258376"/>
                  </a:cubicBezTo>
                  <a:cubicBezTo>
                    <a:pt x="1016788" y="1258376"/>
                    <a:pt x="996667" y="1264100"/>
                    <a:pt x="977585" y="1272162"/>
                  </a:cubicBezTo>
                  <a:cubicBezTo>
                    <a:pt x="981016" y="1177161"/>
                    <a:pt x="946641" y="1081522"/>
                    <a:pt x="876354" y="1011226"/>
                  </a:cubicBezTo>
                  <a:lnTo>
                    <a:pt x="826922" y="1060658"/>
                  </a:lnTo>
                  <a:cubicBezTo>
                    <a:pt x="930574" y="1164363"/>
                    <a:pt x="924230" y="1316066"/>
                    <a:pt x="865155" y="1408612"/>
                  </a:cubicBezTo>
                  <a:lnTo>
                    <a:pt x="844194" y="1450047"/>
                  </a:lnTo>
                  <a:cubicBezTo>
                    <a:pt x="898577" y="1473629"/>
                    <a:pt x="950700" y="1488354"/>
                    <a:pt x="977717" y="1538057"/>
                  </a:cubicBezTo>
                  <a:lnTo>
                    <a:pt x="628994" y="1538057"/>
                  </a:lnTo>
                  <a:cubicBezTo>
                    <a:pt x="474096" y="1537917"/>
                    <a:pt x="351768" y="1413152"/>
                    <a:pt x="349929" y="1262178"/>
                  </a:cubicBezTo>
                  <a:cubicBezTo>
                    <a:pt x="348443" y="1178537"/>
                    <a:pt x="386388" y="1092018"/>
                    <a:pt x="463194" y="1034804"/>
                  </a:cubicBezTo>
                  <a:cubicBezTo>
                    <a:pt x="540141" y="977489"/>
                    <a:pt x="965534" y="731475"/>
                    <a:pt x="1048672" y="683568"/>
                  </a:cubicBezTo>
                  <a:cubicBezTo>
                    <a:pt x="1048672" y="664557"/>
                    <a:pt x="1048707" y="634442"/>
                    <a:pt x="1048620" y="616375"/>
                  </a:cubicBezTo>
                  <a:cubicBezTo>
                    <a:pt x="1129918" y="587492"/>
                    <a:pt x="1188495" y="510673"/>
                    <a:pt x="1188495" y="419469"/>
                  </a:cubicBezTo>
                  <a:lnTo>
                    <a:pt x="1188495" y="69911"/>
                  </a:lnTo>
                  <a:lnTo>
                    <a:pt x="1381281" y="69911"/>
                  </a:lnTo>
                  <a:cubicBezTo>
                    <a:pt x="1418369" y="69911"/>
                    <a:pt x="1453923" y="84641"/>
                    <a:pt x="1480140" y="110862"/>
                  </a:cubicBezTo>
                  <a:lnTo>
                    <a:pt x="1567000" y="197732"/>
                  </a:lnTo>
                  <a:cubicBezTo>
                    <a:pt x="1616786" y="247517"/>
                    <a:pt x="1682245" y="275281"/>
                    <a:pt x="1752122" y="278409"/>
                  </a:cubicBezTo>
                  <a:cubicBezTo>
                    <a:pt x="1759511" y="303827"/>
                    <a:pt x="1776700" y="324796"/>
                    <a:pt x="1799504" y="337218"/>
                  </a:cubicBezTo>
                  <a:lnTo>
                    <a:pt x="1759786" y="403416"/>
                  </a:lnTo>
                  <a:close/>
                </a:path>
              </a:pathLst>
            </a:custGeom>
            <a:grpFill/>
            <a:ln w="4369" cap="flat">
              <a:noFill/>
              <a:prstDash val="solid"/>
              <a:miter/>
            </a:ln>
          </p:spPr>
          <p:txBody>
            <a:bodyPr rtlCol="0" anchor="ctr"/>
            <a:lstStyle/>
            <a:p>
              <a:endParaRPr lang="zh-TW" altLang="en-US"/>
            </a:p>
          </p:txBody>
        </p:sp>
      </p:grpSp>
      <p:sp>
        <p:nvSpPr>
          <p:cNvPr id="23" name="矩形 22">
            <a:extLst>
              <a:ext uri="{FF2B5EF4-FFF2-40B4-BE49-F238E27FC236}">
                <a16:creationId xmlns:a16="http://schemas.microsoft.com/office/drawing/2014/main" id="{D3D21537-EB1A-4275-8E33-48DEACE57D0D}"/>
              </a:ext>
            </a:extLst>
          </p:cNvPr>
          <p:cNvSpPr/>
          <p:nvPr/>
        </p:nvSpPr>
        <p:spPr>
          <a:xfrm>
            <a:off x="7284486" y="1888616"/>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ED103185-E640-4146-800F-699B0781CE77}"/>
              </a:ext>
            </a:extLst>
          </p:cNvPr>
          <p:cNvSpPr txBox="1"/>
          <p:nvPr/>
        </p:nvSpPr>
        <p:spPr>
          <a:xfrm>
            <a:off x="8358979" y="1933567"/>
            <a:ext cx="2773026"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5" name="矩形 24">
            <a:extLst>
              <a:ext uri="{FF2B5EF4-FFF2-40B4-BE49-F238E27FC236}">
                <a16:creationId xmlns:a16="http://schemas.microsoft.com/office/drawing/2014/main" id="{C0F0AB5C-FCD7-4ED0-BD0B-DDF3FA998266}"/>
              </a:ext>
            </a:extLst>
          </p:cNvPr>
          <p:cNvSpPr/>
          <p:nvPr/>
        </p:nvSpPr>
        <p:spPr>
          <a:xfrm>
            <a:off x="7284486" y="3424942"/>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9EE79059-4BDF-4CC4-AD60-3B12C04B1B6F}"/>
              </a:ext>
            </a:extLst>
          </p:cNvPr>
          <p:cNvSpPr txBox="1"/>
          <p:nvPr/>
        </p:nvSpPr>
        <p:spPr>
          <a:xfrm>
            <a:off x="8358979" y="3469893"/>
            <a:ext cx="2773026"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7" name="矩形 26">
            <a:extLst>
              <a:ext uri="{FF2B5EF4-FFF2-40B4-BE49-F238E27FC236}">
                <a16:creationId xmlns:a16="http://schemas.microsoft.com/office/drawing/2014/main" id="{794624DC-142D-4314-B3E2-902770E36049}"/>
              </a:ext>
            </a:extLst>
          </p:cNvPr>
          <p:cNvSpPr/>
          <p:nvPr/>
        </p:nvSpPr>
        <p:spPr>
          <a:xfrm>
            <a:off x="7284486" y="4961268"/>
            <a:ext cx="828566" cy="828566"/>
          </a:xfrm>
          <a:prstGeom prst="rect">
            <a:avLst/>
          </a:prstGeom>
          <a:solidFill>
            <a:schemeClr val="bg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1C79FEC5-3546-43DB-BA4E-0D4FCE2C1C1B}"/>
              </a:ext>
            </a:extLst>
          </p:cNvPr>
          <p:cNvSpPr txBox="1"/>
          <p:nvPr/>
        </p:nvSpPr>
        <p:spPr>
          <a:xfrm>
            <a:off x="8358979" y="5006219"/>
            <a:ext cx="2773026" cy="738664"/>
          </a:xfrm>
          <a:prstGeom prst="rect">
            <a:avLst/>
          </a:prstGeom>
          <a:noFill/>
        </p:spPr>
        <p:txBody>
          <a:bodyPr wrap="square" rtlCol="0">
            <a:spAutoFit/>
          </a:bodyPr>
          <a:lstStyle/>
          <a:p>
            <a:r>
              <a:rPr lang="en-US" altLang="zh-TW" sz="1400" dirty="0">
                <a:solidFill>
                  <a:schemeClr val="bg1"/>
                </a:solidFill>
              </a:rPr>
              <a:t>The quick brown fox jumps over the lazy dog. The quick brown fox jumps over the lazy dog. </a:t>
            </a:r>
          </a:p>
        </p:txBody>
      </p:sp>
      <p:sp>
        <p:nvSpPr>
          <p:cNvPr id="29" name="手繪多邊形: 圖案 28">
            <a:extLst>
              <a:ext uri="{FF2B5EF4-FFF2-40B4-BE49-F238E27FC236}">
                <a16:creationId xmlns:a16="http://schemas.microsoft.com/office/drawing/2014/main" id="{140E61EF-C659-4624-AC90-D88B86BE05FD}"/>
              </a:ext>
            </a:extLst>
          </p:cNvPr>
          <p:cNvSpPr/>
          <p:nvPr/>
        </p:nvSpPr>
        <p:spPr>
          <a:xfrm>
            <a:off x="7408838" y="5084779"/>
            <a:ext cx="549408" cy="559046"/>
          </a:xfrm>
          <a:custGeom>
            <a:avLst/>
            <a:gdLst>
              <a:gd name="connsiteX0" fmla="*/ 1983815 w 1960420"/>
              <a:gd name="connsiteY0" fmla="*/ 915964 h 1994814"/>
              <a:gd name="connsiteX1" fmla="*/ 1685246 w 1960420"/>
              <a:gd name="connsiteY1" fmla="*/ 638719 h 1994814"/>
              <a:gd name="connsiteX2" fmla="*/ 1685246 w 1960420"/>
              <a:gd name="connsiteY2" fmla="*/ 184520 h 1994814"/>
              <a:gd name="connsiteX3" fmla="*/ 1341313 w 1960420"/>
              <a:gd name="connsiteY3" fmla="*/ 184520 h 1994814"/>
              <a:gd name="connsiteX4" fmla="*/ 1341313 w 1960420"/>
              <a:gd name="connsiteY4" fmla="*/ 319377 h 1994814"/>
              <a:gd name="connsiteX5" fmla="*/ 997379 w 1960420"/>
              <a:gd name="connsiteY5" fmla="*/ 0 h 1994814"/>
              <a:gd name="connsiteX6" fmla="*/ 10978 w 1960420"/>
              <a:gd name="connsiteY6" fmla="*/ 915964 h 1994814"/>
              <a:gd name="connsiteX7" fmla="*/ 9190 w 1960420"/>
              <a:gd name="connsiteY7" fmla="*/ 964596 h 1994814"/>
              <a:gd name="connsiteX8" fmla="*/ 57822 w 1960420"/>
              <a:gd name="connsiteY8" fmla="*/ 966384 h 1994814"/>
              <a:gd name="connsiteX9" fmla="*/ 171973 w 1960420"/>
              <a:gd name="connsiteY9" fmla="*/ 860384 h 1994814"/>
              <a:gd name="connsiteX10" fmla="*/ 171973 w 1960420"/>
              <a:gd name="connsiteY10" fmla="*/ 2007368 h 1994814"/>
              <a:gd name="connsiteX11" fmla="*/ 722267 w 1960420"/>
              <a:gd name="connsiteY11" fmla="*/ 2007368 h 1994814"/>
              <a:gd name="connsiteX12" fmla="*/ 1272560 w 1960420"/>
              <a:gd name="connsiteY12" fmla="*/ 2007368 h 1994814"/>
              <a:gd name="connsiteX13" fmla="*/ 1822854 w 1960420"/>
              <a:gd name="connsiteY13" fmla="*/ 2007368 h 1994814"/>
              <a:gd name="connsiteX14" fmla="*/ 1822854 w 1960420"/>
              <a:gd name="connsiteY14" fmla="*/ 860350 h 1994814"/>
              <a:gd name="connsiteX15" fmla="*/ 1937005 w 1960420"/>
              <a:gd name="connsiteY15" fmla="*/ 966350 h 1994814"/>
              <a:gd name="connsiteX16" fmla="*/ 1960427 w 1960420"/>
              <a:gd name="connsiteY16" fmla="*/ 975533 h 1994814"/>
              <a:gd name="connsiteX17" fmla="*/ 1985603 w 1960420"/>
              <a:gd name="connsiteY17" fmla="*/ 964561 h 1994814"/>
              <a:gd name="connsiteX18" fmla="*/ 1983815 w 1960420"/>
              <a:gd name="connsiteY18" fmla="*/ 915964 h 1994814"/>
              <a:gd name="connsiteX19" fmla="*/ 1410099 w 1960420"/>
              <a:gd name="connsiteY19" fmla="*/ 253307 h 1994814"/>
              <a:gd name="connsiteX20" fmla="*/ 1616460 w 1960420"/>
              <a:gd name="connsiteY20" fmla="*/ 253307 h 1994814"/>
              <a:gd name="connsiteX21" fmla="*/ 1616460 w 1960420"/>
              <a:gd name="connsiteY21" fmla="*/ 574850 h 1994814"/>
              <a:gd name="connsiteX22" fmla="*/ 1410099 w 1960420"/>
              <a:gd name="connsiteY22" fmla="*/ 383245 h 1994814"/>
              <a:gd name="connsiteX23" fmla="*/ 1410099 w 1960420"/>
              <a:gd name="connsiteY23" fmla="*/ 253307 h 1994814"/>
              <a:gd name="connsiteX24" fmla="*/ 791019 w 1960420"/>
              <a:gd name="connsiteY24" fmla="*/ 1938581 h 1994814"/>
              <a:gd name="connsiteX25" fmla="*/ 791019 w 1960420"/>
              <a:gd name="connsiteY25" fmla="*/ 1214154 h 1994814"/>
              <a:gd name="connsiteX26" fmla="*/ 823246 w 1960420"/>
              <a:gd name="connsiteY26" fmla="*/ 1181927 h 1994814"/>
              <a:gd name="connsiteX27" fmla="*/ 1171513 w 1960420"/>
              <a:gd name="connsiteY27" fmla="*/ 1181927 h 1994814"/>
              <a:gd name="connsiteX28" fmla="*/ 1203739 w 1960420"/>
              <a:gd name="connsiteY28" fmla="*/ 1214154 h 1994814"/>
              <a:gd name="connsiteX29" fmla="*/ 1203739 w 1960420"/>
              <a:gd name="connsiteY29" fmla="*/ 1938581 h 1994814"/>
              <a:gd name="connsiteX30" fmla="*/ 791019 w 1960420"/>
              <a:gd name="connsiteY30" fmla="*/ 1938581 h 1994814"/>
              <a:gd name="connsiteX31" fmla="*/ 1754033 w 1960420"/>
              <a:gd name="connsiteY31" fmla="*/ 1938581 h 1994814"/>
              <a:gd name="connsiteX32" fmla="*/ 1272526 w 1960420"/>
              <a:gd name="connsiteY32" fmla="*/ 1938581 h 1994814"/>
              <a:gd name="connsiteX33" fmla="*/ 1272526 w 1960420"/>
              <a:gd name="connsiteY33" fmla="*/ 1214154 h 1994814"/>
              <a:gd name="connsiteX34" fmla="*/ 1171513 w 1960420"/>
              <a:gd name="connsiteY34" fmla="*/ 1113141 h 1994814"/>
              <a:gd name="connsiteX35" fmla="*/ 823246 w 1960420"/>
              <a:gd name="connsiteY35" fmla="*/ 1113141 h 1994814"/>
              <a:gd name="connsiteX36" fmla="*/ 722233 w 1960420"/>
              <a:gd name="connsiteY36" fmla="*/ 1214154 h 1994814"/>
              <a:gd name="connsiteX37" fmla="*/ 722233 w 1960420"/>
              <a:gd name="connsiteY37" fmla="*/ 1938581 h 1994814"/>
              <a:gd name="connsiteX38" fmla="*/ 240726 w 1960420"/>
              <a:gd name="connsiteY38" fmla="*/ 1938581 h 1994814"/>
              <a:gd name="connsiteX39" fmla="*/ 240726 w 1960420"/>
              <a:gd name="connsiteY39" fmla="*/ 796481 h 1994814"/>
              <a:gd name="connsiteX40" fmla="*/ 997379 w 1960420"/>
              <a:gd name="connsiteY40" fmla="*/ 93859 h 1994814"/>
              <a:gd name="connsiteX41" fmla="*/ 1488516 w 1960420"/>
              <a:gd name="connsiteY41" fmla="*/ 549915 h 1994814"/>
              <a:gd name="connsiteX42" fmla="*/ 1685246 w 1960420"/>
              <a:gd name="connsiteY42" fmla="*/ 732578 h 1994814"/>
              <a:gd name="connsiteX43" fmla="*/ 1685246 w 1960420"/>
              <a:gd name="connsiteY43" fmla="*/ 732578 h 1994814"/>
              <a:gd name="connsiteX44" fmla="*/ 1754033 w 1960420"/>
              <a:gd name="connsiteY44" fmla="*/ 796447 h 1994814"/>
              <a:gd name="connsiteX45" fmla="*/ 1754033 w 1960420"/>
              <a:gd name="connsiteY45" fmla="*/ 1938581 h 199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420" h="1994814">
                <a:moveTo>
                  <a:pt x="1983815" y="915964"/>
                </a:moveTo>
                <a:lnTo>
                  <a:pt x="1685246" y="638719"/>
                </a:lnTo>
                <a:lnTo>
                  <a:pt x="1685246" y="184520"/>
                </a:lnTo>
                <a:lnTo>
                  <a:pt x="1341313" y="184520"/>
                </a:lnTo>
                <a:lnTo>
                  <a:pt x="1341313" y="319377"/>
                </a:lnTo>
                <a:lnTo>
                  <a:pt x="997379" y="0"/>
                </a:lnTo>
                <a:lnTo>
                  <a:pt x="10978" y="915964"/>
                </a:lnTo>
                <a:cubicBezTo>
                  <a:pt x="-2917" y="928895"/>
                  <a:pt x="-3742" y="950667"/>
                  <a:pt x="9190" y="964596"/>
                </a:cubicBezTo>
                <a:cubicBezTo>
                  <a:pt x="22087" y="978491"/>
                  <a:pt x="43858" y="979282"/>
                  <a:pt x="57822" y="966384"/>
                </a:cubicBezTo>
                <a:lnTo>
                  <a:pt x="171973" y="860384"/>
                </a:lnTo>
                <a:lnTo>
                  <a:pt x="171973" y="2007368"/>
                </a:lnTo>
                <a:lnTo>
                  <a:pt x="722267" y="2007368"/>
                </a:lnTo>
                <a:lnTo>
                  <a:pt x="1272560" y="2007368"/>
                </a:lnTo>
                <a:lnTo>
                  <a:pt x="1822854" y="2007368"/>
                </a:lnTo>
                <a:lnTo>
                  <a:pt x="1822854" y="860350"/>
                </a:lnTo>
                <a:lnTo>
                  <a:pt x="1937005" y="966350"/>
                </a:lnTo>
                <a:cubicBezTo>
                  <a:pt x="1943609" y="972506"/>
                  <a:pt x="1952035" y="975533"/>
                  <a:pt x="1960427" y="975533"/>
                </a:cubicBezTo>
                <a:cubicBezTo>
                  <a:pt x="1969679" y="975533"/>
                  <a:pt x="1978862" y="971853"/>
                  <a:pt x="1985603" y="964561"/>
                </a:cubicBezTo>
                <a:cubicBezTo>
                  <a:pt x="1998535" y="950667"/>
                  <a:pt x="1997710" y="928895"/>
                  <a:pt x="1983815" y="915964"/>
                </a:cubicBezTo>
                <a:close/>
                <a:moveTo>
                  <a:pt x="1410099" y="253307"/>
                </a:moveTo>
                <a:lnTo>
                  <a:pt x="1616460" y="253307"/>
                </a:lnTo>
                <a:lnTo>
                  <a:pt x="1616460" y="574850"/>
                </a:lnTo>
                <a:lnTo>
                  <a:pt x="1410099" y="383245"/>
                </a:lnTo>
                <a:lnTo>
                  <a:pt x="1410099" y="253307"/>
                </a:lnTo>
                <a:close/>
                <a:moveTo>
                  <a:pt x="791019" y="1938581"/>
                </a:moveTo>
                <a:lnTo>
                  <a:pt x="791019" y="1214154"/>
                </a:lnTo>
                <a:cubicBezTo>
                  <a:pt x="791019" y="1196373"/>
                  <a:pt x="805464" y="1181927"/>
                  <a:pt x="823246" y="1181927"/>
                </a:cubicBezTo>
                <a:lnTo>
                  <a:pt x="1171513" y="1181927"/>
                </a:lnTo>
                <a:cubicBezTo>
                  <a:pt x="1189294" y="1181927"/>
                  <a:pt x="1203739" y="1196373"/>
                  <a:pt x="1203739" y="1214154"/>
                </a:cubicBezTo>
                <a:lnTo>
                  <a:pt x="1203739" y="1938581"/>
                </a:lnTo>
                <a:lnTo>
                  <a:pt x="791019" y="1938581"/>
                </a:lnTo>
                <a:close/>
                <a:moveTo>
                  <a:pt x="1754033" y="1938581"/>
                </a:moveTo>
                <a:lnTo>
                  <a:pt x="1272526" y="1938581"/>
                </a:lnTo>
                <a:lnTo>
                  <a:pt x="1272526" y="1214154"/>
                </a:lnTo>
                <a:cubicBezTo>
                  <a:pt x="1272526" y="1158437"/>
                  <a:pt x="1227230" y="1113141"/>
                  <a:pt x="1171513" y="1113141"/>
                </a:cubicBezTo>
                <a:lnTo>
                  <a:pt x="823246" y="1113141"/>
                </a:lnTo>
                <a:cubicBezTo>
                  <a:pt x="767529" y="1113141"/>
                  <a:pt x="722233" y="1158437"/>
                  <a:pt x="722233" y="1214154"/>
                </a:cubicBezTo>
                <a:lnTo>
                  <a:pt x="722233" y="1938581"/>
                </a:lnTo>
                <a:lnTo>
                  <a:pt x="240726" y="1938581"/>
                </a:lnTo>
                <a:lnTo>
                  <a:pt x="240726" y="796481"/>
                </a:lnTo>
                <a:lnTo>
                  <a:pt x="997379" y="93859"/>
                </a:lnTo>
                <a:lnTo>
                  <a:pt x="1488516" y="549915"/>
                </a:lnTo>
                <a:lnTo>
                  <a:pt x="1685246" y="732578"/>
                </a:lnTo>
                <a:lnTo>
                  <a:pt x="1685246" y="732578"/>
                </a:lnTo>
                <a:lnTo>
                  <a:pt x="1754033" y="796447"/>
                </a:lnTo>
                <a:lnTo>
                  <a:pt x="1754033" y="1938581"/>
                </a:ln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nvGrpSpPr>
          <p:cNvPr id="30" name="群組 29">
            <a:extLst>
              <a:ext uri="{FF2B5EF4-FFF2-40B4-BE49-F238E27FC236}">
                <a16:creationId xmlns:a16="http://schemas.microsoft.com/office/drawing/2014/main" id="{2DB60E23-59A8-4454-98A7-B3AD95B74468}"/>
              </a:ext>
            </a:extLst>
          </p:cNvPr>
          <p:cNvGrpSpPr/>
          <p:nvPr/>
        </p:nvGrpSpPr>
        <p:grpSpPr>
          <a:xfrm>
            <a:off x="7377407" y="3508081"/>
            <a:ext cx="611744" cy="611744"/>
            <a:chOff x="6096436" y="1162271"/>
            <a:chExt cx="1242976" cy="1242976"/>
          </a:xfrm>
        </p:grpSpPr>
        <p:sp>
          <p:nvSpPr>
            <p:cNvPr id="31" name="手繪多邊形: 圖案 30">
              <a:extLst>
                <a:ext uri="{FF2B5EF4-FFF2-40B4-BE49-F238E27FC236}">
                  <a16:creationId xmlns:a16="http://schemas.microsoft.com/office/drawing/2014/main" id="{9A04AFC8-8BE3-427D-862C-49104D825575}"/>
                </a:ext>
              </a:extLst>
            </p:cNvPr>
            <p:cNvSpPr/>
            <p:nvPr/>
          </p:nvSpPr>
          <p:spPr>
            <a:xfrm>
              <a:off x="6096436" y="1162271"/>
              <a:ext cx="1242976" cy="1242976"/>
            </a:xfrm>
            <a:custGeom>
              <a:avLst/>
              <a:gdLst>
                <a:gd name="connsiteX0" fmla="*/ 1061782 w 1242976"/>
                <a:gd name="connsiteY0" fmla="*/ 182407 h 1242976"/>
                <a:gd name="connsiteX1" fmla="*/ 621920 w 1242976"/>
                <a:gd name="connsiteY1" fmla="*/ 0 h 1242976"/>
                <a:gd name="connsiteX2" fmla="*/ 182058 w 1242976"/>
                <a:gd name="connsiteY2" fmla="*/ 182147 h 1242976"/>
                <a:gd name="connsiteX3" fmla="*/ 140886 w 1242976"/>
                <a:gd name="connsiteY3" fmla="*/ 1016530 h 1242976"/>
                <a:gd name="connsiteX4" fmla="*/ 42907 w 1242976"/>
                <a:gd name="connsiteY4" fmla="*/ 1129884 h 1242976"/>
                <a:gd name="connsiteX5" fmla="*/ 11116 w 1242976"/>
                <a:gd name="connsiteY5" fmla="*/ 1190599 h 1242976"/>
                <a:gd name="connsiteX6" fmla="*/ 59584 w 1242976"/>
                <a:gd name="connsiteY6" fmla="*/ 1239328 h 1242976"/>
                <a:gd name="connsiteX7" fmla="*/ 103622 w 1242976"/>
                <a:gd name="connsiteY7" fmla="*/ 1242716 h 1242976"/>
                <a:gd name="connsiteX8" fmla="*/ 103622 w 1242976"/>
                <a:gd name="connsiteY8" fmla="*/ 1242716 h 1242976"/>
                <a:gd name="connsiteX9" fmla="*/ 327202 w 1242976"/>
                <a:gd name="connsiteY9" fmla="*/ 1170274 h 1242976"/>
                <a:gd name="connsiteX10" fmla="*/ 621920 w 1242976"/>
                <a:gd name="connsiteY10" fmla="*/ 1244279 h 1242976"/>
                <a:gd name="connsiteX11" fmla="*/ 1061782 w 1242976"/>
                <a:gd name="connsiteY11" fmla="*/ 1062132 h 1242976"/>
                <a:gd name="connsiteX12" fmla="*/ 1243929 w 1242976"/>
                <a:gd name="connsiteY12" fmla="*/ 622270 h 1242976"/>
                <a:gd name="connsiteX13" fmla="*/ 1061782 w 1242976"/>
                <a:gd name="connsiteY13" fmla="*/ 182407 h 1242976"/>
                <a:gd name="connsiteX14" fmla="*/ 1012011 w 1242976"/>
                <a:gd name="connsiteY14" fmla="*/ 1012361 h 1242976"/>
                <a:gd name="connsiteX15" fmla="*/ 621920 w 1242976"/>
                <a:gd name="connsiteY15" fmla="*/ 1173922 h 1242976"/>
                <a:gd name="connsiteX16" fmla="*/ 342576 w 1242976"/>
                <a:gd name="connsiteY16" fmla="*/ 1098093 h 1242976"/>
                <a:gd name="connsiteX17" fmla="*/ 324856 w 1242976"/>
                <a:gd name="connsiteY17" fmla="*/ 1093142 h 1242976"/>
                <a:gd name="connsiteX18" fmla="*/ 303228 w 1242976"/>
                <a:gd name="connsiteY18" fmla="*/ 1100438 h 1242976"/>
                <a:gd name="connsiteX19" fmla="*/ 108052 w 1242976"/>
                <a:gd name="connsiteY19" fmla="*/ 1172098 h 1242976"/>
                <a:gd name="connsiteX20" fmla="*/ 214630 w 1242976"/>
                <a:gd name="connsiteY20" fmla="*/ 1024869 h 1242976"/>
                <a:gd name="connsiteX21" fmla="*/ 208637 w 1242976"/>
                <a:gd name="connsiteY21" fmla="*/ 987345 h 1242976"/>
                <a:gd name="connsiteX22" fmla="*/ 231829 w 1242976"/>
                <a:gd name="connsiteY22" fmla="*/ 231657 h 1242976"/>
                <a:gd name="connsiteX23" fmla="*/ 621920 w 1242976"/>
                <a:gd name="connsiteY23" fmla="*/ 70097 h 1242976"/>
                <a:gd name="connsiteX24" fmla="*/ 1012011 w 1242976"/>
                <a:gd name="connsiteY24" fmla="*/ 231657 h 1242976"/>
                <a:gd name="connsiteX25" fmla="*/ 1012011 w 1242976"/>
                <a:gd name="connsiteY25" fmla="*/ 1012361 h 124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2976" h="1242976">
                  <a:moveTo>
                    <a:pt x="1061782" y="182407"/>
                  </a:moveTo>
                  <a:cubicBezTo>
                    <a:pt x="944260" y="64885"/>
                    <a:pt x="788171" y="0"/>
                    <a:pt x="621920" y="0"/>
                  </a:cubicBezTo>
                  <a:cubicBezTo>
                    <a:pt x="455669" y="0"/>
                    <a:pt x="299580" y="64624"/>
                    <a:pt x="182058" y="182147"/>
                  </a:cubicBezTo>
                  <a:cubicBezTo>
                    <a:pt x="-44649" y="408853"/>
                    <a:pt x="-61065" y="771062"/>
                    <a:pt x="140886" y="1016530"/>
                  </a:cubicBezTo>
                  <a:cubicBezTo>
                    <a:pt x="113003" y="1073598"/>
                    <a:pt x="79909" y="1111643"/>
                    <a:pt x="42907" y="1129884"/>
                  </a:cubicBezTo>
                  <a:cubicBezTo>
                    <a:pt x="20236" y="1141089"/>
                    <a:pt x="7468" y="1165583"/>
                    <a:pt x="11116" y="1190599"/>
                  </a:cubicBezTo>
                  <a:cubicBezTo>
                    <a:pt x="15024" y="1215876"/>
                    <a:pt x="34308" y="1235419"/>
                    <a:pt x="59584" y="1239328"/>
                  </a:cubicBezTo>
                  <a:cubicBezTo>
                    <a:pt x="73395" y="1241413"/>
                    <a:pt x="88248" y="1242716"/>
                    <a:pt x="103622" y="1242716"/>
                  </a:cubicBezTo>
                  <a:lnTo>
                    <a:pt x="103622" y="1242716"/>
                  </a:lnTo>
                  <a:cubicBezTo>
                    <a:pt x="179973" y="1242716"/>
                    <a:pt x="260232" y="1216397"/>
                    <a:pt x="327202" y="1170274"/>
                  </a:cubicBezTo>
                  <a:cubicBezTo>
                    <a:pt x="417363" y="1218742"/>
                    <a:pt x="518729" y="1244279"/>
                    <a:pt x="621920" y="1244279"/>
                  </a:cubicBezTo>
                  <a:cubicBezTo>
                    <a:pt x="788171" y="1244279"/>
                    <a:pt x="944260" y="1179655"/>
                    <a:pt x="1061782" y="1062132"/>
                  </a:cubicBezTo>
                  <a:cubicBezTo>
                    <a:pt x="1179305" y="944610"/>
                    <a:pt x="1243929" y="788261"/>
                    <a:pt x="1243929" y="622270"/>
                  </a:cubicBezTo>
                  <a:cubicBezTo>
                    <a:pt x="1243929" y="456279"/>
                    <a:pt x="1179305" y="299930"/>
                    <a:pt x="1061782" y="182407"/>
                  </a:cubicBezTo>
                  <a:close/>
                  <a:moveTo>
                    <a:pt x="1012011" y="1012361"/>
                  </a:moveTo>
                  <a:cubicBezTo>
                    <a:pt x="907778" y="1116594"/>
                    <a:pt x="769149" y="1173922"/>
                    <a:pt x="621920" y="1173922"/>
                  </a:cubicBezTo>
                  <a:cubicBezTo>
                    <a:pt x="523420" y="1173922"/>
                    <a:pt x="426744" y="1147603"/>
                    <a:pt x="342576" y="1098093"/>
                  </a:cubicBezTo>
                  <a:cubicBezTo>
                    <a:pt x="337104" y="1094966"/>
                    <a:pt x="330850" y="1093142"/>
                    <a:pt x="324856" y="1093142"/>
                  </a:cubicBezTo>
                  <a:cubicBezTo>
                    <a:pt x="317300" y="1093142"/>
                    <a:pt x="309482" y="1095747"/>
                    <a:pt x="303228" y="1100438"/>
                  </a:cubicBezTo>
                  <a:cubicBezTo>
                    <a:pt x="223490" y="1162196"/>
                    <a:pt x="143231" y="1171316"/>
                    <a:pt x="108052" y="1172098"/>
                  </a:cubicBezTo>
                  <a:cubicBezTo>
                    <a:pt x="150006" y="1140828"/>
                    <a:pt x="185185" y="1092360"/>
                    <a:pt x="214630" y="1024869"/>
                  </a:cubicBezTo>
                  <a:cubicBezTo>
                    <a:pt x="220103" y="1012361"/>
                    <a:pt x="217757" y="997769"/>
                    <a:pt x="208637" y="987345"/>
                  </a:cubicBezTo>
                  <a:cubicBezTo>
                    <a:pt x="15806" y="769499"/>
                    <a:pt x="25969" y="437517"/>
                    <a:pt x="231829" y="231657"/>
                  </a:cubicBezTo>
                  <a:cubicBezTo>
                    <a:pt x="336062" y="127425"/>
                    <a:pt x="474691" y="70097"/>
                    <a:pt x="621920" y="70097"/>
                  </a:cubicBezTo>
                  <a:cubicBezTo>
                    <a:pt x="769409" y="70097"/>
                    <a:pt x="907778" y="127425"/>
                    <a:pt x="1012011" y="231657"/>
                  </a:cubicBezTo>
                  <a:cubicBezTo>
                    <a:pt x="1227252" y="447159"/>
                    <a:pt x="1227252" y="797381"/>
                    <a:pt x="1012011" y="1012361"/>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32" name="手繪多邊形: 圖案 31">
              <a:extLst>
                <a:ext uri="{FF2B5EF4-FFF2-40B4-BE49-F238E27FC236}">
                  <a16:creationId xmlns:a16="http://schemas.microsoft.com/office/drawing/2014/main" id="{F485768E-70E0-4BE0-A39D-599B59652766}"/>
                </a:ext>
              </a:extLst>
            </p:cNvPr>
            <p:cNvSpPr/>
            <p:nvPr/>
          </p:nvSpPr>
          <p:spPr>
            <a:xfrm>
              <a:off x="6350412" y="1499464"/>
              <a:ext cx="734841" cy="648849"/>
            </a:xfrm>
            <a:custGeom>
              <a:avLst/>
              <a:gdLst>
                <a:gd name="connsiteX0" fmla="*/ 525857 w 734841"/>
                <a:gd name="connsiteY0" fmla="*/ 0 h 648849"/>
                <a:gd name="connsiteX1" fmla="*/ 376804 w 734841"/>
                <a:gd name="connsiteY1" fmla="*/ 61758 h 648849"/>
                <a:gd name="connsiteX2" fmla="*/ 367944 w 734841"/>
                <a:gd name="connsiteY2" fmla="*/ 70618 h 648849"/>
                <a:gd name="connsiteX3" fmla="*/ 359084 w 734841"/>
                <a:gd name="connsiteY3" fmla="*/ 61758 h 648849"/>
                <a:gd name="connsiteX4" fmla="*/ 210031 w 734841"/>
                <a:gd name="connsiteY4" fmla="*/ 0 h 648849"/>
                <a:gd name="connsiteX5" fmla="*/ 61500 w 734841"/>
                <a:gd name="connsiteY5" fmla="*/ 61497 h 648849"/>
                <a:gd name="connsiteX6" fmla="*/ 2 w 734841"/>
                <a:gd name="connsiteY6" fmla="*/ 210290 h 648849"/>
                <a:gd name="connsiteX7" fmla="*/ 61760 w 734841"/>
                <a:gd name="connsiteY7" fmla="*/ 359082 h 648849"/>
                <a:gd name="connsiteX8" fmla="*/ 342928 w 734841"/>
                <a:gd name="connsiteY8" fmla="*/ 640250 h 648849"/>
                <a:gd name="connsiteX9" fmla="*/ 367684 w 734841"/>
                <a:gd name="connsiteY9" fmla="*/ 650673 h 648849"/>
                <a:gd name="connsiteX10" fmla="*/ 392439 w 734841"/>
                <a:gd name="connsiteY10" fmla="*/ 640511 h 648849"/>
                <a:gd name="connsiteX11" fmla="*/ 674389 w 734841"/>
                <a:gd name="connsiteY11" fmla="*/ 359603 h 648849"/>
                <a:gd name="connsiteX12" fmla="*/ 736146 w 734841"/>
                <a:gd name="connsiteY12" fmla="*/ 210811 h 648849"/>
                <a:gd name="connsiteX13" fmla="*/ 674649 w 734841"/>
                <a:gd name="connsiteY13" fmla="*/ 61758 h 648849"/>
                <a:gd name="connsiteX14" fmla="*/ 525857 w 734841"/>
                <a:gd name="connsiteY14" fmla="*/ 0 h 648849"/>
                <a:gd name="connsiteX15" fmla="*/ 624617 w 734841"/>
                <a:gd name="connsiteY15" fmla="*/ 309832 h 648849"/>
                <a:gd name="connsiteX16" fmla="*/ 367684 w 734841"/>
                <a:gd name="connsiteY16" fmla="*/ 565724 h 648849"/>
                <a:gd name="connsiteX17" fmla="*/ 111271 w 734841"/>
                <a:gd name="connsiteY17" fmla="*/ 309311 h 648849"/>
                <a:gd name="connsiteX18" fmla="*/ 70099 w 734841"/>
                <a:gd name="connsiteY18" fmla="*/ 210029 h 648849"/>
                <a:gd name="connsiteX19" fmla="*/ 111010 w 734841"/>
                <a:gd name="connsiteY19" fmla="*/ 111008 h 648849"/>
                <a:gd name="connsiteX20" fmla="*/ 210031 w 734841"/>
                <a:gd name="connsiteY20" fmla="*/ 70097 h 648849"/>
                <a:gd name="connsiteX21" fmla="*/ 309313 w 734841"/>
                <a:gd name="connsiteY21" fmla="*/ 111269 h 648849"/>
                <a:gd name="connsiteX22" fmla="*/ 343189 w 734841"/>
                <a:gd name="connsiteY22" fmla="*/ 145144 h 648849"/>
                <a:gd name="connsiteX23" fmla="*/ 392960 w 734841"/>
                <a:gd name="connsiteY23" fmla="*/ 145144 h 648849"/>
                <a:gd name="connsiteX24" fmla="*/ 426575 w 734841"/>
                <a:gd name="connsiteY24" fmla="*/ 111529 h 648849"/>
                <a:gd name="connsiteX25" fmla="*/ 525857 w 734841"/>
                <a:gd name="connsiteY25" fmla="*/ 70357 h 648849"/>
                <a:gd name="connsiteX26" fmla="*/ 624878 w 734841"/>
                <a:gd name="connsiteY26" fmla="*/ 111529 h 648849"/>
                <a:gd name="connsiteX27" fmla="*/ 665789 w 734841"/>
                <a:gd name="connsiteY27" fmla="*/ 210550 h 648849"/>
                <a:gd name="connsiteX28" fmla="*/ 624617 w 734841"/>
                <a:gd name="connsiteY28" fmla="*/ 309832 h 6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4841" h="648849">
                  <a:moveTo>
                    <a:pt x="525857" y="0"/>
                  </a:moveTo>
                  <a:cubicBezTo>
                    <a:pt x="469571" y="0"/>
                    <a:pt x="416673" y="21889"/>
                    <a:pt x="376804" y="61758"/>
                  </a:cubicBezTo>
                  <a:lnTo>
                    <a:pt x="367944" y="70618"/>
                  </a:lnTo>
                  <a:lnTo>
                    <a:pt x="359084" y="61758"/>
                  </a:lnTo>
                  <a:cubicBezTo>
                    <a:pt x="319215" y="21889"/>
                    <a:pt x="266317" y="0"/>
                    <a:pt x="210031" y="0"/>
                  </a:cubicBezTo>
                  <a:cubicBezTo>
                    <a:pt x="154006" y="0"/>
                    <a:pt x="101108" y="21889"/>
                    <a:pt x="61500" y="61497"/>
                  </a:cubicBezTo>
                  <a:cubicBezTo>
                    <a:pt x="21631" y="101366"/>
                    <a:pt x="-258" y="154265"/>
                    <a:pt x="2" y="210290"/>
                  </a:cubicBezTo>
                  <a:cubicBezTo>
                    <a:pt x="2" y="266575"/>
                    <a:pt x="22152" y="319213"/>
                    <a:pt x="61760" y="359082"/>
                  </a:cubicBezTo>
                  <a:lnTo>
                    <a:pt x="342928" y="640250"/>
                  </a:lnTo>
                  <a:cubicBezTo>
                    <a:pt x="349703" y="647025"/>
                    <a:pt x="358824" y="650673"/>
                    <a:pt x="367684" y="650673"/>
                  </a:cubicBezTo>
                  <a:cubicBezTo>
                    <a:pt x="376543" y="650673"/>
                    <a:pt x="385664" y="647286"/>
                    <a:pt x="392439" y="640511"/>
                  </a:cubicBezTo>
                  <a:lnTo>
                    <a:pt x="674389" y="359603"/>
                  </a:lnTo>
                  <a:cubicBezTo>
                    <a:pt x="714258" y="319734"/>
                    <a:pt x="736146" y="266836"/>
                    <a:pt x="736146" y="210811"/>
                  </a:cubicBezTo>
                  <a:cubicBezTo>
                    <a:pt x="736146" y="154525"/>
                    <a:pt x="714258" y="101627"/>
                    <a:pt x="674649" y="61758"/>
                  </a:cubicBezTo>
                  <a:cubicBezTo>
                    <a:pt x="634780" y="21889"/>
                    <a:pt x="581882" y="0"/>
                    <a:pt x="525857" y="0"/>
                  </a:cubicBezTo>
                  <a:close/>
                  <a:moveTo>
                    <a:pt x="624617" y="309832"/>
                  </a:moveTo>
                  <a:lnTo>
                    <a:pt x="367684" y="565724"/>
                  </a:lnTo>
                  <a:lnTo>
                    <a:pt x="111271" y="309311"/>
                  </a:lnTo>
                  <a:cubicBezTo>
                    <a:pt x="84691" y="282731"/>
                    <a:pt x="70099" y="247553"/>
                    <a:pt x="70099" y="210029"/>
                  </a:cubicBezTo>
                  <a:cubicBezTo>
                    <a:pt x="70099" y="172505"/>
                    <a:pt x="84691" y="137327"/>
                    <a:pt x="111010" y="111008"/>
                  </a:cubicBezTo>
                  <a:cubicBezTo>
                    <a:pt x="137329" y="84689"/>
                    <a:pt x="172508" y="70097"/>
                    <a:pt x="210031" y="70097"/>
                  </a:cubicBezTo>
                  <a:cubicBezTo>
                    <a:pt x="247555" y="70097"/>
                    <a:pt x="282734" y="84689"/>
                    <a:pt x="309313" y="111269"/>
                  </a:cubicBezTo>
                  <a:lnTo>
                    <a:pt x="343189" y="145144"/>
                  </a:lnTo>
                  <a:cubicBezTo>
                    <a:pt x="357000" y="158955"/>
                    <a:pt x="379149" y="158955"/>
                    <a:pt x="392960" y="145144"/>
                  </a:cubicBezTo>
                  <a:lnTo>
                    <a:pt x="426575" y="111529"/>
                  </a:lnTo>
                  <a:cubicBezTo>
                    <a:pt x="453154" y="84950"/>
                    <a:pt x="488333" y="70357"/>
                    <a:pt x="525857" y="70357"/>
                  </a:cubicBezTo>
                  <a:cubicBezTo>
                    <a:pt x="563120" y="70357"/>
                    <a:pt x="598299" y="84950"/>
                    <a:pt x="624878" y="111529"/>
                  </a:cubicBezTo>
                  <a:cubicBezTo>
                    <a:pt x="651457" y="138108"/>
                    <a:pt x="666050" y="173287"/>
                    <a:pt x="665789" y="210550"/>
                  </a:cubicBezTo>
                  <a:cubicBezTo>
                    <a:pt x="665789" y="248074"/>
                    <a:pt x="651197" y="283253"/>
                    <a:pt x="624617" y="309832"/>
                  </a:cubicBezTo>
                  <a:close/>
                </a:path>
              </a:pathLst>
            </a:custGeom>
            <a:solidFill>
              <a:schemeClr val="bg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TW" altLang="en-US"/>
            </a:p>
          </p:txBody>
        </p:sp>
      </p:grpSp>
      <p:grpSp>
        <p:nvGrpSpPr>
          <p:cNvPr id="33" name="群組 32">
            <a:extLst>
              <a:ext uri="{FF2B5EF4-FFF2-40B4-BE49-F238E27FC236}">
                <a16:creationId xmlns:a16="http://schemas.microsoft.com/office/drawing/2014/main" id="{E21FFF20-91DC-4514-A1C8-A94C9C6DC39F}"/>
              </a:ext>
            </a:extLst>
          </p:cNvPr>
          <p:cNvGrpSpPr/>
          <p:nvPr/>
        </p:nvGrpSpPr>
        <p:grpSpPr>
          <a:xfrm>
            <a:off x="7383761" y="1995208"/>
            <a:ext cx="580902" cy="591092"/>
            <a:chOff x="5939597" y="1796438"/>
            <a:chExt cx="542925" cy="552450"/>
          </a:xfrm>
          <a:solidFill>
            <a:schemeClr val="bg1"/>
          </a:solidFill>
        </p:grpSpPr>
        <p:sp>
          <p:nvSpPr>
            <p:cNvPr id="34" name="手繪多邊形: 圖案 33">
              <a:extLst>
                <a:ext uri="{FF2B5EF4-FFF2-40B4-BE49-F238E27FC236}">
                  <a16:creationId xmlns:a16="http://schemas.microsoft.com/office/drawing/2014/main" id="{96F0F48C-EBCE-402C-83B7-18F281165BDC}"/>
                </a:ext>
              </a:extLst>
            </p:cNvPr>
            <p:cNvSpPr/>
            <p:nvPr/>
          </p:nvSpPr>
          <p:spPr>
            <a:xfrm>
              <a:off x="6177686" y="1940765"/>
              <a:ext cx="152400" cy="180975"/>
            </a:xfrm>
            <a:custGeom>
              <a:avLst/>
              <a:gdLst>
                <a:gd name="connsiteX0" fmla="*/ 142875 w 152400"/>
                <a:gd name="connsiteY0" fmla="*/ 133350 h 180975"/>
                <a:gd name="connsiteX1" fmla="*/ 74847 w 152400"/>
                <a:gd name="connsiteY1" fmla="*/ 133350 h 180975"/>
                <a:gd name="connsiteX2" fmla="*/ 47625 w 152400"/>
                <a:gd name="connsiteY2" fmla="*/ 106128 h 180975"/>
                <a:gd name="connsiteX3" fmla="*/ 47625 w 152400"/>
                <a:gd name="connsiteY3" fmla="*/ 9525 h 180975"/>
                <a:gd name="connsiteX4" fmla="*/ 38100 w 152400"/>
                <a:gd name="connsiteY4" fmla="*/ 0 h 180975"/>
                <a:gd name="connsiteX5" fmla="*/ 28575 w 152400"/>
                <a:gd name="connsiteY5" fmla="*/ 9525 h 180975"/>
                <a:gd name="connsiteX6" fmla="*/ 28575 w 152400"/>
                <a:gd name="connsiteY6" fmla="*/ 106128 h 180975"/>
                <a:gd name="connsiteX7" fmla="*/ 0 w 152400"/>
                <a:gd name="connsiteY7" fmla="*/ 142875 h 180975"/>
                <a:gd name="connsiteX8" fmla="*/ 38100 w 152400"/>
                <a:gd name="connsiteY8" fmla="*/ 180975 h 180975"/>
                <a:gd name="connsiteX9" fmla="*/ 74847 w 152400"/>
                <a:gd name="connsiteY9" fmla="*/ 152400 h 180975"/>
                <a:gd name="connsiteX10" fmla="*/ 142875 w 152400"/>
                <a:gd name="connsiteY10" fmla="*/ 152400 h 180975"/>
                <a:gd name="connsiteX11" fmla="*/ 152400 w 152400"/>
                <a:gd name="connsiteY11" fmla="*/ 142875 h 180975"/>
                <a:gd name="connsiteX12" fmla="*/ 142875 w 152400"/>
                <a:gd name="connsiteY12" fmla="*/ 133350 h 180975"/>
                <a:gd name="connsiteX13" fmla="*/ 38100 w 152400"/>
                <a:gd name="connsiteY13" fmla="*/ 161925 h 180975"/>
                <a:gd name="connsiteX14" fmla="*/ 19050 w 152400"/>
                <a:gd name="connsiteY14" fmla="*/ 142875 h 180975"/>
                <a:gd name="connsiteX15" fmla="*/ 38100 w 152400"/>
                <a:gd name="connsiteY15" fmla="*/ 123825 h 180975"/>
                <a:gd name="connsiteX16" fmla="*/ 57150 w 152400"/>
                <a:gd name="connsiteY16" fmla="*/ 142875 h 180975"/>
                <a:gd name="connsiteX17" fmla="*/ 38100 w 152400"/>
                <a:gd name="connsiteY17" fmla="*/ 1619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400" h="180975">
                  <a:moveTo>
                    <a:pt x="142875" y="133350"/>
                  </a:moveTo>
                  <a:lnTo>
                    <a:pt x="74847" y="133350"/>
                  </a:lnTo>
                  <a:cubicBezTo>
                    <a:pt x="71380" y="120025"/>
                    <a:pt x="60950" y="109595"/>
                    <a:pt x="47625" y="106128"/>
                  </a:cubicBezTo>
                  <a:lnTo>
                    <a:pt x="47625" y="9525"/>
                  </a:lnTo>
                  <a:cubicBezTo>
                    <a:pt x="47625" y="4258"/>
                    <a:pt x="43358" y="0"/>
                    <a:pt x="38100" y="0"/>
                  </a:cubicBezTo>
                  <a:cubicBezTo>
                    <a:pt x="32842" y="0"/>
                    <a:pt x="28575" y="4258"/>
                    <a:pt x="28575" y="9525"/>
                  </a:cubicBezTo>
                  <a:lnTo>
                    <a:pt x="28575" y="106128"/>
                  </a:lnTo>
                  <a:cubicBezTo>
                    <a:pt x="12192" y="110385"/>
                    <a:pt x="0" y="125168"/>
                    <a:pt x="0" y="142875"/>
                  </a:cubicBezTo>
                  <a:cubicBezTo>
                    <a:pt x="0" y="163887"/>
                    <a:pt x="17088" y="180975"/>
                    <a:pt x="38100" y="180975"/>
                  </a:cubicBezTo>
                  <a:cubicBezTo>
                    <a:pt x="55797" y="180975"/>
                    <a:pt x="70590" y="168783"/>
                    <a:pt x="74847" y="152400"/>
                  </a:cubicBezTo>
                  <a:lnTo>
                    <a:pt x="142875" y="152400"/>
                  </a:lnTo>
                  <a:cubicBezTo>
                    <a:pt x="148133" y="152400"/>
                    <a:pt x="152400" y="148142"/>
                    <a:pt x="152400" y="142875"/>
                  </a:cubicBezTo>
                  <a:cubicBezTo>
                    <a:pt x="152400" y="137608"/>
                    <a:pt x="148142" y="133350"/>
                    <a:pt x="142875" y="133350"/>
                  </a:cubicBezTo>
                  <a:close/>
                  <a:moveTo>
                    <a:pt x="38100" y="161925"/>
                  </a:moveTo>
                  <a:cubicBezTo>
                    <a:pt x="27594" y="161925"/>
                    <a:pt x="19050" y="153381"/>
                    <a:pt x="19050" y="142875"/>
                  </a:cubicBezTo>
                  <a:cubicBezTo>
                    <a:pt x="19050" y="132369"/>
                    <a:pt x="27594" y="123825"/>
                    <a:pt x="38100" y="123825"/>
                  </a:cubicBezTo>
                  <a:cubicBezTo>
                    <a:pt x="48606" y="123825"/>
                    <a:pt x="57150" y="132369"/>
                    <a:pt x="57150" y="142875"/>
                  </a:cubicBezTo>
                  <a:cubicBezTo>
                    <a:pt x="57150" y="153381"/>
                    <a:pt x="48606" y="161925"/>
                    <a:pt x="38100" y="161925"/>
                  </a:cubicBezTo>
                  <a:close/>
                </a:path>
              </a:pathLst>
            </a:custGeom>
            <a:grpFill/>
            <a:ln w="9525" cap="flat">
              <a:noFill/>
              <a:prstDash val="solid"/>
              <a:miter/>
            </a:ln>
          </p:spPr>
          <p:txBody>
            <a:bodyPr rtlCol="0" anchor="ctr"/>
            <a:lstStyle/>
            <a:p>
              <a:endParaRPr lang="zh-TW" altLang="en-US"/>
            </a:p>
          </p:txBody>
        </p:sp>
        <p:sp>
          <p:nvSpPr>
            <p:cNvPr id="35" name="手繪多邊形: 圖案 34">
              <a:extLst>
                <a:ext uri="{FF2B5EF4-FFF2-40B4-BE49-F238E27FC236}">
                  <a16:creationId xmlns:a16="http://schemas.microsoft.com/office/drawing/2014/main" id="{BC2F6EE8-AB5E-4B98-BABB-62B4DB3E4F78}"/>
                </a:ext>
              </a:extLst>
            </p:cNvPr>
            <p:cNvSpPr/>
            <p:nvPr/>
          </p:nvSpPr>
          <p:spPr>
            <a:xfrm>
              <a:off x="5939597" y="1796438"/>
              <a:ext cx="542925" cy="552450"/>
            </a:xfrm>
            <a:custGeom>
              <a:avLst/>
              <a:gdLst>
                <a:gd name="connsiteX0" fmla="*/ 477281 w 542925"/>
                <a:gd name="connsiteY0" fmla="*/ 92997 h 552450"/>
                <a:gd name="connsiteX1" fmla="*/ 516296 w 542925"/>
                <a:gd name="connsiteY1" fmla="*/ 132012 h 552450"/>
                <a:gd name="connsiteX2" fmla="*/ 523030 w 542925"/>
                <a:gd name="connsiteY2" fmla="*/ 134803 h 552450"/>
                <a:gd name="connsiteX3" fmla="*/ 529764 w 542925"/>
                <a:gd name="connsiteY3" fmla="*/ 132012 h 552450"/>
                <a:gd name="connsiteX4" fmla="*/ 529764 w 542925"/>
                <a:gd name="connsiteY4" fmla="*/ 22617 h 552450"/>
                <a:gd name="connsiteX5" fmla="*/ 420369 w 542925"/>
                <a:gd name="connsiteY5" fmla="*/ 22617 h 552450"/>
                <a:gd name="connsiteX6" fmla="*/ 417578 w 542925"/>
                <a:gd name="connsiteY6" fmla="*/ 29351 h 552450"/>
                <a:gd name="connsiteX7" fmla="*/ 420369 w 542925"/>
                <a:gd name="connsiteY7" fmla="*/ 36085 h 552450"/>
                <a:gd name="connsiteX8" fmla="*/ 463813 w 542925"/>
                <a:gd name="connsiteY8" fmla="*/ 79529 h 552450"/>
                <a:gd name="connsiteX9" fmla="*/ 447630 w 542925"/>
                <a:gd name="connsiteY9" fmla="*/ 95712 h 552450"/>
                <a:gd name="connsiteX10" fmla="*/ 276199 w 542925"/>
                <a:gd name="connsiteY10" fmla="*/ 30028 h 552450"/>
                <a:gd name="connsiteX11" fmla="*/ 104768 w 542925"/>
                <a:gd name="connsiteY11" fmla="*/ 95712 h 552450"/>
                <a:gd name="connsiteX12" fmla="*/ 88575 w 542925"/>
                <a:gd name="connsiteY12" fmla="*/ 79529 h 552450"/>
                <a:gd name="connsiteX13" fmla="*/ 132019 w 542925"/>
                <a:gd name="connsiteY13" fmla="*/ 36085 h 552450"/>
                <a:gd name="connsiteX14" fmla="*/ 134810 w 542925"/>
                <a:gd name="connsiteY14" fmla="*/ 29351 h 552450"/>
                <a:gd name="connsiteX15" fmla="*/ 132019 w 542925"/>
                <a:gd name="connsiteY15" fmla="*/ 22617 h 552450"/>
                <a:gd name="connsiteX16" fmla="*/ 22624 w 542925"/>
                <a:gd name="connsiteY16" fmla="*/ 22617 h 552450"/>
                <a:gd name="connsiteX17" fmla="*/ 22624 w 542925"/>
                <a:gd name="connsiteY17" fmla="*/ 132012 h 552450"/>
                <a:gd name="connsiteX18" fmla="*/ 29358 w 542925"/>
                <a:gd name="connsiteY18" fmla="*/ 134803 h 552450"/>
                <a:gd name="connsiteX19" fmla="*/ 36093 w 542925"/>
                <a:gd name="connsiteY19" fmla="*/ 132012 h 552450"/>
                <a:gd name="connsiteX20" fmla="*/ 75107 w 542925"/>
                <a:gd name="connsiteY20" fmla="*/ 92997 h 552450"/>
                <a:gd name="connsiteX21" fmla="*/ 91071 w 542925"/>
                <a:gd name="connsiteY21" fmla="*/ 108961 h 552450"/>
                <a:gd name="connsiteX22" fmla="*/ 19014 w 542925"/>
                <a:gd name="connsiteY22" fmla="*/ 287203 h 552450"/>
                <a:gd name="connsiteX23" fmla="*/ 145897 w 542925"/>
                <a:gd name="connsiteY23" fmla="*/ 508802 h 552450"/>
                <a:gd name="connsiteX24" fmla="*/ 117055 w 542925"/>
                <a:gd name="connsiteY24" fmla="*/ 537643 h 552450"/>
                <a:gd name="connsiteX25" fmla="*/ 117055 w 542925"/>
                <a:gd name="connsiteY25" fmla="*/ 551112 h 552450"/>
                <a:gd name="connsiteX26" fmla="*/ 123789 w 542925"/>
                <a:gd name="connsiteY26" fmla="*/ 553903 h 552450"/>
                <a:gd name="connsiteX27" fmla="*/ 130523 w 542925"/>
                <a:gd name="connsiteY27" fmla="*/ 551112 h 552450"/>
                <a:gd name="connsiteX28" fmla="*/ 163385 w 542925"/>
                <a:gd name="connsiteY28" fmla="*/ 518251 h 552450"/>
                <a:gd name="connsiteX29" fmla="*/ 276189 w 542925"/>
                <a:gd name="connsiteY29" fmla="*/ 544378 h 552450"/>
                <a:gd name="connsiteX30" fmla="*/ 388994 w 542925"/>
                <a:gd name="connsiteY30" fmla="*/ 518251 h 552450"/>
                <a:gd name="connsiteX31" fmla="*/ 421855 w 542925"/>
                <a:gd name="connsiteY31" fmla="*/ 551112 h 552450"/>
                <a:gd name="connsiteX32" fmla="*/ 428589 w 542925"/>
                <a:gd name="connsiteY32" fmla="*/ 553903 h 552450"/>
                <a:gd name="connsiteX33" fmla="*/ 435323 w 542925"/>
                <a:gd name="connsiteY33" fmla="*/ 551112 h 552450"/>
                <a:gd name="connsiteX34" fmla="*/ 435323 w 542925"/>
                <a:gd name="connsiteY34" fmla="*/ 537643 h 552450"/>
                <a:gd name="connsiteX35" fmla="*/ 406482 w 542925"/>
                <a:gd name="connsiteY35" fmla="*/ 508802 h 552450"/>
                <a:gd name="connsiteX36" fmla="*/ 533364 w 542925"/>
                <a:gd name="connsiteY36" fmla="*/ 287203 h 552450"/>
                <a:gd name="connsiteX37" fmla="*/ 461308 w 542925"/>
                <a:gd name="connsiteY37" fmla="*/ 108961 h 552450"/>
                <a:gd name="connsiteX38" fmla="*/ 477281 w 542925"/>
                <a:gd name="connsiteY38" fmla="*/ 92997 h 552450"/>
                <a:gd name="connsiteX39" fmla="*/ 516286 w 542925"/>
                <a:gd name="connsiteY39" fmla="*/ 36085 h 552450"/>
                <a:gd name="connsiteX40" fmla="*/ 522468 w 542925"/>
                <a:gd name="connsiteY40" fmla="*/ 111266 h 552450"/>
                <a:gd name="connsiteX41" fmla="*/ 441115 w 542925"/>
                <a:gd name="connsiteY41" fmla="*/ 29904 h 552450"/>
                <a:gd name="connsiteX42" fmla="*/ 516286 w 542925"/>
                <a:gd name="connsiteY42" fmla="*/ 36085 h 552450"/>
                <a:gd name="connsiteX43" fmla="*/ 29911 w 542925"/>
                <a:gd name="connsiteY43" fmla="*/ 111257 h 552450"/>
                <a:gd name="connsiteX44" fmla="*/ 36093 w 542925"/>
                <a:gd name="connsiteY44" fmla="*/ 36085 h 552450"/>
                <a:gd name="connsiteX45" fmla="*/ 111264 w 542925"/>
                <a:gd name="connsiteY45" fmla="*/ 29904 h 552450"/>
                <a:gd name="connsiteX46" fmla="*/ 29911 w 542925"/>
                <a:gd name="connsiteY46" fmla="*/ 111257 h 552450"/>
                <a:gd name="connsiteX47" fmla="*/ 276189 w 542925"/>
                <a:gd name="connsiteY47" fmla="*/ 525328 h 552450"/>
                <a:gd name="connsiteX48" fmla="*/ 38064 w 542925"/>
                <a:gd name="connsiteY48" fmla="*/ 287203 h 552450"/>
                <a:gd name="connsiteX49" fmla="*/ 276189 w 542925"/>
                <a:gd name="connsiteY49" fmla="*/ 49078 h 552450"/>
                <a:gd name="connsiteX50" fmla="*/ 514314 w 542925"/>
                <a:gd name="connsiteY50" fmla="*/ 287203 h 552450"/>
                <a:gd name="connsiteX51" fmla="*/ 276189 w 542925"/>
                <a:gd name="connsiteY51" fmla="*/ 525328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2925" h="552450">
                  <a:moveTo>
                    <a:pt x="477281" y="92997"/>
                  </a:moveTo>
                  <a:lnTo>
                    <a:pt x="516296" y="132012"/>
                  </a:lnTo>
                  <a:cubicBezTo>
                    <a:pt x="518086" y="133802"/>
                    <a:pt x="520506" y="134803"/>
                    <a:pt x="523030" y="134803"/>
                  </a:cubicBezTo>
                  <a:cubicBezTo>
                    <a:pt x="525554" y="134803"/>
                    <a:pt x="527983" y="133802"/>
                    <a:pt x="529764" y="132012"/>
                  </a:cubicBezTo>
                  <a:cubicBezTo>
                    <a:pt x="559930" y="101856"/>
                    <a:pt x="559930" y="52773"/>
                    <a:pt x="529764" y="22617"/>
                  </a:cubicBezTo>
                  <a:cubicBezTo>
                    <a:pt x="499608" y="-7539"/>
                    <a:pt x="450525" y="-7539"/>
                    <a:pt x="420369" y="22617"/>
                  </a:cubicBezTo>
                  <a:cubicBezTo>
                    <a:pt x="418579" y="24408"/>
                    <a:pt x="417578" y="26818"/>
                    <a:pt x="417578" y="29351"/>
                  </a:cubicBezTo>
                  <a:cubicBezTo>
                    <a:pt x="417578" y="31885"/>
                    <a:pt x="418579" y="34304"/>
                    <a:pt x="420369" y="36085"/>
                  </a:cubicBezTo>
                  <a:lnTo>
                    <a:pt x="463813" y="79529"/>
                  </a:lnTo>
                  <a:lnTo>
                    <a:pt x="447630" y="95712"/>
                  </a:lnTo>
                  <a:cubicBezTo>
                    <a:pt x="402100" y="54907"/>
                    <a:pt x="342007" y="30028"/>
                    <a:pt x="276199" y="30028"/>
                  </a:cubicBezTo>
                  <a:cubicBezTo>
                    <a:pt x="210391" y="30028"/>
                    <a:pt x="150297" y="54907"/>
                    <a:pt x="104768" y="95712"/>
                  </a:cubicBezTo>
                  <a:lnTo>
                    <a:pt x="88575" y="79529"/>
                  </a:lnTo>
                  <a:lnTo>
                    <a:pt x="132019" y="36085"/>
                  </a:lnTo>
                  <a:cubicBezTo>
                    <a:pt x="133810" y="34295"/>
                    <a:pt x="134810" y="31885"/>
                    <a:pt x="134810" y="29351"/>
                  </a:cubicBezTo>
                  <a:cubicBezTo>
                    <a:pt x="134810" y="26818"/>
                    <a:pt x="133810" y="24398"/>
                    <a:pt x="132019" y="22617"/>
                  </a:cubicBezTo>
                  <a:cubicBezTo>
                    <a:pt x="101863" y="-7539"/>
                    <a:pt x="52780" y="-7539"/>
                    <a:pt x="22624" y="22617"/>
                  </a:cubicBezTo>
                  <a:cubicBezTo>
                    <a:pt x="-7541" y="52773"/>
                    <a:pt x="-7541" y="101856"/>
                    <a:pt x="22624" y="132012"/>
                  </a:cubicBezTo>
                  <a:cubicBezTo>
                    <a:pt x="24415" y="133802"/>
                    <a:pt x="26834" y="134803"/>
                    <a:pt x="29358" y="134803"/>
                  </a:cubicBezTo>
                  <a:cubicBezTo>
                    <a:pt x="31883" y="134803"/>
                    <a:pt x="34311" y="133802"/>
                    <a:pt x="36093" y="132012"/>
                  </a:cubicBezTo>
                  <a:lnTo>
                    <a:pt x="75107" y="92997"/>
                  </a:lnTo>
                  <a:lnTo>
                    <a:pt x="91071" y="108961"/>
                  </a:lnTo>
                  <a:cubicBezTo>
                    <a:pt x="46503" y="155224"/>
                    <a:pt x="19014" y="218051"/>
                    <a:pt x="19014" y="287203"/>
                  </a:cubicBezTo>
                  <a:cubicBezTo>
                    <a:pt x="19014" y="381481"/>
                    <a:pt x="70040" y="464025"/>
                    <a:pt x="145897" y="508802"/>
                  </a:cubicBezTo>
                  <a:lnTo>
                    <a:pt x="117055" y="537643"/>
                  </a:lnTo>
                  <a:cubicBezTo>
                    <a:pt x="113331" y="541368"/>
                    <a:pt x="113331" y="547388"/>
                    <a:pt x="117055" y="551112"/>
                  </a:cubicBezTo>
                  <a:cubicBezTo>
                    <a:pt x="118912" y="552969"/>
                    <a:pt x="121351" y="553903"/>
                    <a:pt x="123789" y="553903"/>
                  </a:cubicBezTo>
                  <a:cubicBezTo>
                    <a:pt x="126228" y="553903"/>
                    <a:pt x="128666" y="552969"/>
                    <a:pt x="130523" y="551112"/>
                  </a:cubicBezTo>
                  <a:lnTo>
                    <a:pt x="163385" y="518251"/>
                  </a:lnTo>
                  <a:cubicBezTo>
                    <a:pt x="197465" y="534957"/>
                    <a:pt x="235746" y="544378"/>
                    <a:pt x="276189" y="544378"/>
                  </a:cubicBezTo>
                  <a:cubicBezTo>
                    <a:pt x="316632" y="544378"/>
                    <a:pt x="354913" y="534957"/>
                    <a:pt x="388994" y="518251"/>
                  </a:cubicBezTo>
                  <a:lnTo>
                    <a:pt x="421855" y="551112"/>
                  </a:lnTo>
                  <a:cubicBezTo>
                    <a:pt x="423712" y="552969"/>
                    <a:pt x="426151" y="553903"/>
                    <a:pt x="428589" y="553903"/>
                  </a:cubicBezTo>
                  <a:cubicBezTo>
                    <a:pt x="431028" y="553903"/>
                    <a:pt x="433466" y="552969"/>
                    <a:pt x="435323" y="551112"/>
                  </a:cubicBezTo>
                  <a:cubicBezTo>
                    <a:pt x="439048" y="547388"/>
                    <a:pt x="439048" y="541368"/>
                    <a:pt x="435323" y="537643"/>
                  </a:cubicBezTo>
                  <a:lnTo>
                    <a:pt x="406482" y="508802"/>
                  </a:lnTo>
                  <a:cubicBezTo>
                    <a:pt x="482339" y="464025"/>
                    <a:pt x="533364" y="381481"/>
                    <a:pt x="533364" y="287203"/>
                  </a:cubicBezTo>
                  <a:cubicBezTo>
                    <a:pt x="533364" y="218051"/>
                    <a:pt x="505875" y="155224"/>
                    <a:pt x="461308" y="108961"/>
                  </a:cubicBezTo>
                  <a:lnTo>
                    <a:pt x="477281" y="92997"/>
                  </a:lnTo>
                  <a:close/>
                  <a:moveTo>
                    <a:pt x="516286" y="36085"/>
                  </a:moveTo>
                  <a:cubicBezTo>
                    <a:pt x="536727" y="56526"/>
                    <a:pt x="538784" y="88492"/>
                    <a:pt x="522468" y="111266"/>
                  </a:cubicBezTo>
                  <a:lnTo>
                    <a:pt x="441115" y="29904"/>
                  </a:lnTo>
                  <a:cubicBezTo>
                    <a:pt x="463870" y="13587"/>
                    <a:pt x="495845" y="15635"/>
                    <a:pt x="516286" y="36085"/>
                  </a:cubicBezTo>
                  <a:close/>
                  <a:moveTo>
                    <a:pt x="29911" y="111257"/>
                  </a:moveTo>
                  <a:cubicBezTo>
                    <a:pt x="13595" y="88492"/>
                    <a:pt x="15652" y="56526"/>
                    <a:pt x="36093" y="36085"/>
                  </a:cubicBezTo>
                  <a:cubicBezTo>
                    <a:pt x="56533" y="15645"/>
                    <a:pt x="88509" y="13597"/>
                    <a:pt x="111264" y="29904"/>
                  </a:cubicBezTo>
                  <a:lnTo>
                    <a:pt x="29911" y="111257"/>
                  </a:lnTo>
                  <a:close/>
                  <a:moveTo>
                    <a:pt x="276189" y="525328"/>
                  </a:moveTo>
                  <a:cubicBezTo>
                    <a:pt x="144887" y="525328"/>
                    <a:pt x="38064" y="418505"/>
                    <a:pt x="38064" y="287203"/>
                  </a:cubicBezTo>
                  <a:cubicBezTo>
                    <a:pt x="38064" y="155900"/>
                    <a:pt x="144887" y="49078"/>
                    <a:pt x="276189" y="49078"/>
                  </a:cubicBezTo>
                  <a:cubicBezTo>
                    <a:pt x="407491" y="49078"/>
                    <a:pt x="514314" y="155900"/>
                    <a:pt x="514314" y="287203"/>
                  </a:cubicBezTo>
                  <a:cubicBezTo>
                    <a:pt x="514314" y="418505"/>
                    <a:pt x="407501" y="525328"/>
                    <a:pt x="276189" y="525328"/>
                  </a:cubicBezTo>
                  <a:close/>
                </a:path>
              </a:pathLst>
            </a:custGeom>
            <a:grpFill/>
            <a:ln w="9525" cap="flat">
              <a:noFill/>
              <a:prstDash val="solid"/>
              <a:miter/>
            </a:ln>
          </p:spPr>
          <p:txBody>
            <a:bodyPr rtlCol="0" anchor="ctr"/>
            <a:lstStyle/>
            <a:p>
              <a:endParaRPr lang="zh-TW" altLang="en-US"/>
            </a:p>
          </p:txBody>
        </p:sp>
        <p:sp>
          <p:nvSpPr>
            <p:cNvPr id="36" name="手繪多邊形: 圖案 35">
              <a:extLst>
                <a:ext uri="{FF2B5EF4-FFF2-40B4-BE49-F238E27FC236}">
                  <a16:creationId xmlns:a16="http://schemas.microsoft.com/office/drawing/2014/main" id="{77ACC864-F27A-4CE6-99BC-252D413AEB6A}"/>
                </a:ext>
              </a:extLst>
            </p:cNvPr>
            <p:cNvSpPr/>
            <p:nvPr/>
          </p:nvSpPr>
          <p:spPr>
            <a:xfrm>
              <a:off x="5996720" y="1864556"/>
              <a:ext cx="428625" cy="438150"/>
            </a:xfrm>
            <a:custGeom>
              <a:avLst/>
              <a:gdLst>
                <a:gd name="connsiteX0" fmla="*/ 408442 w 428625"/>
                <a:gd name="connsiteY0" fmla="*/ 109137 h 438150"/>
                <a:gd name="connsiteX1" fmla="*/ 329022 w 428625"/>
                <a:gd name="connsiteY1" fmla="*/ 29718 h 438150"/>
                <a:gd name="connsiteX2" fmla="*/ 328613 w 428625"/>
                <a:gd name="connsiteY2" fmla="*/ 29356 h 438150"/>
                <a:gd name="connsiteX3" fmla="*/ 328089 w 428625"/>
                <a:gd name="connsiteY3" fmla="*/ 29175 h 438150"/>
                <a:gd name="connsiteX4" fmla="*/ 219075 w 428625"/>
                <a:gd name="connsiteY4" fmla="*/ 0 h 438150"/>
                <a:gd name="connsiteX5" fmla="*/ 110061 w 428625"/>
                <a:gd name="connsiteY5" fmla="*/ 29175 h 438150"/>
                <a:gd name="connsiteX6" fmla="*/ 109537 w 428625"/>
                <a:gd name="connsiteY6" fmla="*/ 29356 h 438150"/>
                <a:gd name="connsiteX7" fmla="*/ 109128 w 428625"/>
                <a:gd name="connsiteY7" fmla="*/ 29718 h 438150"/>
                <a:gd name="connsiteX8" fmla="*/ 29708 w 428625"/>
                <a:gd name="connsiteY8" fmla="*/ 109137 h 438150"/>
                <a:gd name="connsiteX9" fmla="*/ 29347 w 428625"/>
                <a:gd name="connsiteY9" fmla="*/ 109547 h 438150"/>
                <a:gd name="connsiteX10" fmla="*/ 29175 w 428625"/>
                <a:gd name="connsiteY10" fmla="*/ 110071 h 438150"/>
                <a:gd name="connsiteX11" fmla="*/ 0 w 428625"/>
                <a:gd name="connsiteY11" fmla="*/ 219085 h 438150"/>
                <a:gd name="connsiteX12" fmla="*/ 29175 w 428625"/>
                <a:gd name="connsiteY12" fmla="*/ 328098 h 438150"/>
                <a:gd name="connsiteX13" fmla="*/ 29347 w 428625"/>
                <a:gd name="connsiteY13" fmla="*/ 328622 h 438150"/>
                <a:gd name="connsiteX14" fmla="*/ 29832 w 428625"/>
                <a:gd name="connsiteY14" fmla="*/ 329251 h 438150"/>
                <a:gd name="connsiteX15" fmla="*/ 109128 w 428625"/>
                <a:gd name="connsiteY15" fmla="*/ 408451 h 438150"/>
                <a:gd name="connsiteX16" fmla="*/ 109537 w 428625"/>
                <a:gd name="connsiteY16" fmla="*/ 408813 h 438150"/>
                <a:gd name="connsiteX17" fmla="*/ 110299 w 428625"/>
                <a:gd name="connsiteY17" fmla="*/ 409127 h 438150"/>
                <a:gd name="connsiteX18" fmla="*/ 219075 w 428625"/>
                <a:gd name="connsiteY18" fmla="*/ 438160 h 438150"/>
                <a:gd name="connsiteX19" fmla="*/ 327851 w 428625"/>
                <a:gd name="connsiteY19" fmla="*/ 409127 h 438150"/>
                <a:gd name="connsiteX20" fmla="*/ 328613 w 428625"/>
                <a:gd name="connsiteY20" fmla="*/ 408813 h 438150"/>
                <a:gd name="connsiteX21" fmla="*/ 329022 w 428625"/>
                <a:gd name="connsiteY21" fmla="*/ 408451 h 438150"/>
                <a:gd name="connsiteX22" fmla="*/ 408318 w 428625"/>
                <a:gd name="connsiteY22" fmla="*/ 329251 h 438150"/>
                <a:gd name="connsiteX23" fmla="*/ 408803 w 428625"/>
                <a:gd name="connsiteY23" fmla="*/ 328622 h 438150"/>
                <a:gd name="connsiteX24" fmla="*/ 408975 w 428625"/>
                <a:gd name="connsiteY24" fmla="*/ 328098 h 438150"/>
                <a:gd name="connsiteX25" fmla="*/ 438150 w 428625"/>
                <a:gd name="connsiteY25" fmla="*/ 219085 h 438150"/>
                <a:gd name="connsiteX26" fmla="*/ 408975 w 428625"/>
                <a:gd name="connsiteY26" fmla="*/ 110071 h 438150"/>
                <a:gd name="connsiteX27" fmla="*/ 408803 w 428625"/>
                <a:gd name="connsiteY27" fmla="*/ 109547 h 438150"/>
                <a:gd name="connsiteX28" fmla="*/ 408442 w 428625"/>
                <a:gd name="connsiteY28" fmla="*/ 109137 h 438150"/>
                <a:gd name="connsiteX29" fmla="*/ 327108 w 428625"/>
                <a:gd name="connsiteY29" fmla="*/ 387163 h 438150"/>
                <a:gd name="connsiteX30" fmla="*/ 322564 w 428625"/>
                <a:gd name="connsiteY30" fmla="*/ 379295 h 438150"/>
                <a:gd name="connsiteX31" fmla="*/ 309553 w 428625"/>
                <a:gd name="connsiteY31" fmla="*/ 375809 h 438150"/>
                <a:gd name="connsiteX32" fmla="*/ 306067 w 428625"/>
                <a:gd name="connsiteY32" fmla="*/ 388820 h 438150"/>
                <a:gd name="connsiteX33" fmla="*/ 310629 w 428625"/>
                <a:gd name="connsiteY33" fmla="*/ 396716 h 438150"/>
                <a:gd name="connsiteX34" fmla="*/ 228600 w 428625"/>
                <a:gd name="connsiteY34" fmla="*/ 418624 h 438150"/>
                <a:gd name="connsiteX35" fmla="*/ 228600 w 428625"/>
                <a:gd name="connsiteY35" fmla="*/ 409585 h 438150"/>
                <a:gd name="connsiteX36" fmla="*/ 219075 w 428625"/>
                <a:gd name="connsiteY36" fmla="*/ 400060 h 438150"/>
                <a:gd name="connsiteX37" fmla="*/ 209550 w 428625"/>
                <a:gd name="connsiteY37" fmla="*/ 409585 h 438150"/>
                <a:gd name="connsiteX38" fmla="*/ 209550 w 428625"/>
                <a:gd name="connsiteY38" fmla="*/ 418624 h 438150"/>
                <a:gd name="connsiteX39" fmla="*/ 127521 w 428625"/>
                <a:gd name="connsiteY39" fmla="*/ 396716 h 438150"/>
                <a:gd name="connsiteX40" fmla="*/ 132083 w 428625"/>
                <a:gd name="connsiteY40" fmla="*/ 388820 h 438150"/>
                <a:gd name="connsiteX41" fmla="*/ 128597 w 428625"/>
                <a:gd name="connsiteY41" fmla="*/ 375809 h 438150"/>
                <a:gd name="connsiteX42" fmla="*/ 115586 w 428625"/>
                <a:gd name="connsiteY42" fmla="*/ 379295 h 438150"/>
                <a:gd name="connsiteX43" fmla="*/ 111042 w 428625"/>
                <a:gd name="connsiteY43" fmla="*/ 387163 h 438150"/>
                <a:gd name="connsiteX44" fmla="*/ 51006 w 428625"/>
                <a:gd name="connsiteY44" fmla="*/ 327127 h 438150"/>
                <a:gd name="connsiteX45" fmla="*/ 58874 w 428625"/>
                <a:gd name="connsiteY45" fmla="*/ 322583 h 438150"/>
                <a:gd name="connsiteX46" fmla="*/ 62360 w 428625"/>
                <a:gd name="connsiteY46" fmla="*/ 309572 h 438150"/>
                <a:gd name="connsiteX47" fmla="*/ 49349 w 428625"/>
                <a:gd name="connsiteY47" fmla="*/ 306086 h 438150"/>
                <a:gd name="connsiteX48" fmla="*/ 41453 w 428625"/>
                <a:gd name="connsiteY48" fmla="*/ 310648 h 438150"/>
                <a:gd name="connsiteX49" fmla="*/ 19545 w 428625"/>
                <a:gd name="connsiteY49" fmla="*/ 228619 h 438150"/>
                <a:gd name="connsiteX50" fmla="*/ 28585 w 428625"/>
                <a:gd name="connsiteY50" fmla="*/ 228619 h 438150"/>
                <a:gd name="connsiteX51" fmla="*/ 38110 w 428625"/>
                <a:gd name="connsiteY51" fmla="*/ 219094 h 438150"/>
                <a:gd name="connsiteX52" fmla="*/ 28585 w 428625"/>
                <a:gd name="connsiteY52" fmla="*/ 209569 h 438150"/>
                <a:gd name="connsiteX53" fmla="*/ 19526 w 428625"/>
                <a:gd name="connsiteY53" fmla="*/ 209569 h 438150"/>
                <a:gd name="connsiteX54" fmla="*/ 41434 w 428625"/>
                <a:gd name="connsiteY54" fmla="*/ 127540 h 438150"/>
                <a:gd name="connsiteX55" fmla="*/ 49330 w 428625"/>
                <a:gd name="connsiteY55" fmla="*/ 132102 h 438150"/>
                <a:gd name="connsiteX56" fmla="*/ 54083 w 428625"/>
                <a:gd name="connsiteY56" fmla="*/ 133379 h 438150"/>
                <a:gd name="connsiteX57" fmla="*/ 62341 w 428625"/>
                <a:gd name="connsiteY57" fmla="*/ 128616 h 438150"/>
                <a:gd name="connsiteX58" fmla="*/ 58855 w 428625"/>
                <a:gd name="connsiteY58" fmla="*/ 115605 h 438150"/>
                <a:gd name="connsiteX59" fmla="*/ 50987 w 428625"/>
                <a:gd name="connsiteY59" fmla="*/ 111042 h 438150"/>
                <a:gd name="connsiteX60" fmla="*/ 111023 w 428625"/>
                <a:gd name="connsiteY60" fmla="*/ 51006 h 438150"/>
                <a:gd name="connsiteX61" fmla="*/ 115567 w 428625"/>
                <a:gd name="connsiteY61" fmla="*/ 58874 h 438150"/>
                <a:gd name="connsiteX62" fmla="*/ 123825 w 428625"/>
                <a:gd name="connsiteY62" fmla="*/ 63637 h 438150"/>
                <a:gd name="connsiteX63" fmla="*/ 128578 w 428625"/>
                <a:gd name="connsiteY63" fmla="*/ 62360 h 438150"/>
                <a:gd name="connsiteX64" fmla="*/ 132064 w 428625"/>
                <a:gd name="connsiteY64" fmla="*/ 49349 h 438150"/>
                <a:gd name="connsiteX65" fmla="*/ 127502 w 428625"/>
                <a:gd name="connsiteY65" fmla="*/ 41453 h 438150"/>
                <a:gd name="connsiteX66" fmla="*/ 209531 w 428625"/>
                <a:gd name="connsiteY66" fmla="*/ 19545 h 438150"/>
                <a:gd name="connsiteX67" fmla="*/ 209531 w 428625"/>
                <a:gd name="connsiteY67" fmla="*/ 28585 h 438150"/>
                <a:gd name="connsiteX68" fmla="*/ 219056 w 428625"/>
                <a:gd name="connsiteY68" fmla="*/ 38110 h 438150"/>
                <a:gd name="connsiteX69" fmla="*/ 228581 w 428625"/>
                <a:gd name="connsiteY69" fmla="*/ 28585 h 438150"/>
                <a:gd name="connsiteX70" fmla="*/ 228581 w 428625"/>
                <a:gd name="connsiteY70" fmla="*/ 19545 h 438150"/>
                <a:gd name="connsiteX71" fmla="*/ 310610 w 428625"/>
                <a:gd name="connsiteY71" fmla="*/ 41453 h 438150"/>
                <a:gd name="connsiteX72" fmla="*/ 306048 w 428625"/>
                <a:gd name="connsiteY72" fmla="*/ 49349 h 438150"/>
                <a:gd name="connsiteX73" fmla="*/ 309534 w 428625"/>
                <a:gd name="connsiteY73" fmla="*/ 62360 h 438150"/>
                <a:gd name="connsiteX74" fmla="*/ 314287 w 428625"/>
                <a:gd name="connsiteY74" fmla="*/ 63637 h 438150"/>
                <a:gd name="connsiteX75" fmla="*/ 322545 w 428625"/>
                <a:gd name="connsiteY75" fmla="*/ 58874 h 438150"/>
                <a:gd name="connsiteX76" fmla="*/ 327089 w 428625"/>
                <a:gd name="connsiteY76" fmla="*/ 51006 h 438150"/>
                <a:gd name="connsiteX77" fmla="*/ 387125 w 428625"/>
                <a:gd name="connsiteY77" fmla="*/ 111042 h 438150"/>
                <a:gd name="connsiteX78" fmla="*/ 379257 w 428625"/>
                <a:gd name="connsiteY78" fmla="*/ 115586 h 438150"/>
                <a:gd name="connsiteX79" fmla="*/ 375771 w 428625"/>
                <a:gd name="connsiteY79" fmla="*/ 128597 h 438150"/>
                <a:gd name="connsiteX80" fmla="*/ 384029 w 428625"/>
                <a:gd name="connsiteY80" fmla="*/ 133360 h 438150"/>
                <a:gd name="connsiteX81" fmla="*/ 388782 w 428625"/>
                <a:gd name="connsiteY81" fmla="*/ 132083 h 438150"/>
                <a:gd name="connsiteX82" fmla="*/ 396678 w 428625"/>
                <a:gd name="connsiteY82" fmla="*/ 127521 h 438150"/>
                <a:gd name="connsiteX83" fmla="*/ 418586 w 428625"/>
                <a:gd name="connsiteY83" fmla="*/ 209550 h 438150"/>
                <a:gd name="connsiteX84" fmla="*/ 409546 w 428625"/>
                <a:gd name="connsiteY84" fmla="*/ 209550 h 438150"/>
                <a:gd name="connsiteX85" fmla="*/ 400021 w 428625"/>
                <a:gd name="connsiteY85" fmla="*/ 219075 h 438150"/>
                <a:gd name="connsiteX86" fmla="*/ 409546 w 428625"/>
                <a:gd name="connsiteY86" fmla="*/ 228600 h 438150"/>
                <a:gd name="connsiteX87" fmla="*/ 418586 w 428625"/>
                <a:gd name="connsiteY87" fmla="*/ 228600 h 438150"/>
                <a:gd name="connsiteX88" fmla="*/ 396678 w 428625"/>
                <a:gd name="connsiteY88" fmla="*/ 310629 h 438150"/>
                <a:gd name="connsiteX89" fmla="*/ 388782 w 428625"/>
                <a:gd name="connsiteY89" fmla="*/ 306067 h 438150"/>
                <a:gd name="connsiteX90" fmla="*/ 375771 w 428625"/>
                <a:gd name="connsiteY90" fmla="*/ 309553 h 438150"/>
                <a:gd name="connsiteX91" fmla="*/ 379257 w 428625"/>
                <a:gd name="connsiteY91" fmla="*/ 322564 h 438150"/>
                <a:gd name="connsiteX92" fmla="*/ 387125 w 428625"/>
                <a:gd name="connsiteY92" fmla="*/ 327108 h 438150"/>
                <a:gd name="connsiteX93" fmla="*/ 327108 w 428625"/>
                <a:gd name="connsiteY93" fmla="*/ 387163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8625" h="438150">
                  <a:moveTo>
                    <a:pt x="408442" y="109137"/>
                  </a:moveTo>
                  <a:cubicBezTo>
                    <a:pt x="389296" y="76286"/>
                    <a:pt x="361864" y="48863"/>
                    <a:pt x="329022" y="29718"/>
                  </a:cubicBezTo>
                  <a:cubicBezTo>
                    <a:pt x="328870" y="29613"/>
                    <a:pt x="328774" y="29451"/>
                    <a:pt x="328613" y="29356"/>
                  </a:cubicBezTo>
                  <a:cubicBezTo>
                    <a:pt x="328441" y="29261"/>
                    <a:pt x="328260" y="29261"/>
                    <a:pt x="328089" y="29175"/>
                  </a:cubicBezTo>
                  <a:cubicBezTo>
                    <a:pt x="295961" y="10658"/>
                    <a:pt x="258747" y="0"/>
                    <a:pt x="219075" y="0"/>
                  </a:cubicBezTo>
                  <a:cubicBezTo>
                    <a:pt x="179403" y="0"/>
                    <a:pt x="142189" y="10649"/>
                    <a:pt x="110061" y="29175"/>
                  </a:cubicBezTo>
                  <a:cubicBezTo>
                    <a:pt x="109890" y="29261"/>
                    <a:pt x="109699" y="29251"/>
                    <a:pt x="109537" y="29356"/>
                  </a:cubicBezTo>
                  <a:cubicBezTo>
                    <a:pt x="109376" y="29451"/>
                    <a:pt x="109290" y="29613"/>
                    <a:pt x="109128" y="29718"/>
                  </a:cubicBezTo>
                  <a:cubicBezTo>
                    <a:pt x="76276" y="48863"/>
                    <a:pt x="48854" y="76286"/>
                    <a:pt x="29708" y="109137"/>
                  </a:cubicBezTo>
                  <a:cubicBezTo>
                    <a:pt x="29604" y="109299"/>
                    <a:pt x="29442" y="109385"/>
                    <a:pt x="29347" y="109547"/>
                  </a:cubicBezTo>
                  <a:cubicBezTo>
                    <a:pt x="29251" y="109709"/>
                    <a:pt x="29251" y="109899"/>
                    <a:pt x="29175" y="110071"/>
                  </a:cubicBezTo>
                  <a:cubicBezTo>
                    <a:pt x="10658" y="142208"/>
                    <a:pt x="0" y="179413"/>
                    <a:pt x="0" y="219085"/>
                  </a:cubicBezTo>
                  <a:cubicBezTo>
                    <a:pt x="0" y="258756"/>
                    <a:pt x="10658" y="295970"/>
                    <a:pt x="29175" y="328098"/>
                  </a:cubicBezTo>
                  <a:cubicBezTo>
                    <a:pt x="29261" y="328270"/>
                    <a:pt x="29251" y="328451"/>
                    <a:pt x="29347" y="328622"/>
                  </a:cubicBezTo>
                  <a:cubicBezTo>
                    <a:pt x="29480" y="328860"/>
                    <a:pt x="29680" y="329032"/>
                    <a:pt x="29832" y="329251"/>
                  </a:cubicBezTo>
                  <a:cubicBezTo>
                    <a:pt x="48978" y="361998"/>
                    <a:pt x="76352" y="389344"/>
                    <a:pt x="109128" y="408451"/>
                  </a:cubicBezTo>
                  <a:cubicBezTo>
                    <a:pt x="109280" y="408556"/>
                    <a:pt x="109376" y="408718"/>
                    <a:pt x="109537" y="408813"/>
                  </a:cubicBezTo>
                  <a:cubicBezTo>
                    <a:pt x="109785" y="408956"/>
                    <a:pt x="110052" y="409013"/>
                    <a:pt x="110299" y="409127"/>
                  </a:cubicBezTo>
                  <a:cubicBezTo>
                    <a:pt x="142380" y="427558"/>
                    <a:pt x="179499" y="438160"/>
                    <a:pt x="219075" y="438160"/>
                  </a:cubicBezTo>
                  <a:cubicBezTo>
                    <a:pt x="258651" y="438160"/>
                    <a:pt x="295770" y="427558"/>
                    <a:pt x="327851" y="409127"/>
                  </a:cubicBezTo>
                  <a:cubicBezTo>
                    <a:pt x="328098" y="409013"/>
                    <a:pt x="328365" y="408956"/>
                    <a:pt x="328613" y="408813"/>
                  </a:cubicBezTo>
                  <a:cubicBezTo>
                    <a:pt x="328774" y="408718"/>
                    <a:pt x="328860" y="408556"/>
                    <a:pt x="329022" y="408451"/>
                  </a:cubicBezTo>
                  <a:cubicBezTo>
                    <a:pt x="361798" y="389344"/>
                    <a:pt x="389172" y="362007"/>
                    <a:pt x="408318" y="329251"/>
                  </a:cubicBezTo>
                  <a:cubicBezTo>
                    <a:pt x="408470" y="329032"/>
                    <a:pt x="408670" y="328860"/>
                    <a:pt x="408803" y="328622"/>
                  </a:cubicBezTo>
                  <a:cubicBezTo>
                    <a:pt x="408899" y="328460"/>
                    <a:pt x="408899" y="328270"/>
                    <a:pt x="408975" y="328098"/>
                  </a:cubicBezTo>
                  <a:cubicBezTo>
                    <a:pt x="427492" y="295961"/>
                    <a:pt x="438150" y="258756"/>
                    <a:pt x="438150" y="219085"/>
                  </a:cubicBezTo>
                  <a:cubicBezTo>
                    <a:pt x="438150" y="179413"/>
                    <a:pt x="427492" y="142199"/>
                    <a:pt x="408975" y="110071"/>
                  </a:cubicBezTo>
                  <a:cubicBezTo>
                    <a:pt x="408889" y="109899"/>
                    <a:pt x="408899" y="109718"/>
                    <a:pt x="408803" y="109547"/>
                  </a:cubicBezTo>
                  <a:cubicBezTo>
                    <a:pt x="408699" y="109385"/>
                    <a:pt x="408537" y="109290"/>
                    <a:pt x="408442" y="109137"/>
                  </a:cubicBezTo>
                  <a:close/>
                  <a:moveTo>
                    <a:pt x="327108" y="387163"/>
                  </a:moveTo>
                  <a:lnTo>
                    <a:pt x="322564" y="379295"/>
                  </a:lnTo>
                  <a:cubicBezTo>
                    <a:pt x="319926" y="374742"/>
                    <a:pt x="314106" y="373170"/>
                    <a:pt x="309553" y="375809"/>
                  </a:cubicBezTo>
                  <a:cubicBezTo>
                    <a:pt x="305000" y="378438"/>
                    <a:pt x="303438" y="384267"/>
                    <a:pt x="306067" y="388820"/>
                  </a:cubicBezTo>
                  <a:lnTo>
                    <a:pt x="310629" y="396716"/>
                  </a:lnTo>
                  <a:cubicBezTo>
                    <a:pt x="285836" y="409546"/>
                    <a:pt x="258051" y="417224"/>
                    <a:pt x="228600" y="418624"/>
                  </a:cubicBezTo>
                  <a:lnTo>
                    <a:pt x="228600" y="409585"/>
                  </a:lnTo>
                  <a:cubicBezTo>
                    <a:pt x="228600" y="404317"/>
                    <a:pt x="224333" y="400060"/>
                    <a:pt x="219075" y="400060"/>
                  </a:cubicBezTo>
                  <a:cubicBezTo>
                    <a:pt x="213817" y="400060"/>
                    <a:pt x="209550" y="404317"/>
                    <a:pt x="209550" y="409585"/>
                  </a:cubicBezTo>
                  <a:lnTo>
                    <a:pt x="209550" y="418624"/>
                  </a:lnTo>
                  <a:cubicBezTo>
                    <a:pt x="180099" y="417233"/>
                    <a:pt x="152314" y="409546"/>
                    <a:pt x="127521" y="396716"/>
                  </a:cubicBezTo>
                  <a:lnTo>
                    <a:pt x="132083" y="388820"/>
                  </a:lnTo>
                  <a:cubicBezTo>
                    <a:pt x="134712" y="384258"/>
                    <a:pt x="133150" y="378438"/>
                    <a:pt x="128597" y="375809"/>
                  </a:cubicBezTo>
                  <a:cubicBezTo>
                    <a:pt x="124016" y="373180"/>
                    <a:pt x="118215" y="374752"/>
                    <a:pt x="115586" y="379295"/>
                  </a:cubicBezTo>
                  <a:lnTo>
                    <a:pt x="111042" y="387163"/>
                  </a:lnTo>
                  <a:cubicBezTo>
                    <a:pt x="86992" y="371656"/>
                    <a:pt x="66513" y="351168"/>
                    <a:pt x="51006" y="327127"/>
                  </a:cubicBezTo>
                  <a:lnTo>
                    <a:pt x="58874" y="322583"/>
                  </a:lnTo>
                  <a:cubicBezTo>
                    <a:pt x="63427" y="319954"/>
                    <a:pt x="64989" y="314125"/>
                    <a:pt x="62360" y="309572"/>
                  </a:cubicBezTo>
                  <a:cubicBezTo>
                    <a:pt x="59722" y="305019"/>
                    <a:pt x="53912" y="303428"/>
                    <a:pt x="49349" y="306086"/>
                  </a:cubicBezTo>
                  <a:lnTo>
                    <a:pt x="41453" y="310648"/>
                  </a:lnTo>
                  <a:cubicBezTo>
                    <a:pt x="28623" y="285855"/>
                    <a:pt x="20945" y="258061"/>
                    <a:pt x="19545" y="228619"/>
                  </a:cubicBezTo>
                  <a:lnTo>
                    <a:pt x="28585" y="228619"/>
                  </a:lnTo>
                  <a:cubicBezTo>
                    <a:pt x="33842" y="228619"/>
                    <a:pt x="38110" y="224361"/>
                    <a:pt x="38110" y="219094"/>
                  </a:cubicBezTo>
                  <a:cubicBezTo>
                    <a:pt x="38110" y="213827"/>
                    <a:pt x="33842" y="209569"/>
                    <a:pt x="28585" y="209569"/>
                  </a:cubicBezTo>
                  <a:lnTo>
                    <a:pt x="19526" y="209569"/>
                  </a:lnTo>
                  <a:cubicBezTo>
                    <a:pt x="20926" y="180118"/>
                    <a:pt x="28604" y="152324"/>
                    <a:pt x="41434" y="127540"/>
                  </a:cubicBezTo>
                  <a:lnTo>
                    <a:pt x="49330" y="132102"/>
                  </a:lnTo>
                  <a:cubicBezTo>
                    <a:pt x="50835" y="132969"/>
                    <a:pt x="52473" y="133379"/>
                    <a:pt x="54083" y="133379"/>
                  </a:cubicBezTo>
                  <a:cubicBezTo>
                    <a:pt x="57379" y="133379"/>
                    <a:pt x="60579" y="131664"/>
                    <a:pt x="62341" y="128616"/>
                  </a:cubicBezTo>
                  <a:cubicBezTo>
                    <a:pt x="64970" y="124054"/>
                    <a:pt x="63408" y="118234"/>
                    <a:pt x="58855" y="115605"/>
                  </a:cubicBezTo>
                  <a:lnTo>
                    <a:pt x="50987" y="111042"/>
                  </a:lnTo>
                  <a:cubicBezTo>
                    <a:pt x="66494" y="87001"/>
                    <a:pt x="86982" y="66513"/>
                    <a:pt x="111023" y="51006"/>
                  </a:cubicBezTo>
                  <a:lnTo>
                    <a:pt x="115567" y="58874"/>
                  </a:lnTo>
                  <a:cubicBezTo>
                    <a:pt x="117338" y="61922"/>
                    <a:pt x="120529" y="63637"/>
                    <a:pt x="123825" y="63637"/>
                  </a:cubicBezTo>
                  <a:cubicBezTo>
                    <a:pt x="125435" y="63637"/>
                    <a:pt x="127073" y="63227"/>
                    <a:pt x="128578" y="62360"/>
                  </a:cubicBezTo>
                  <a:cubicBezTo>
                    <a:pt x="133131" y="59731"/>
                    <a:pt x="134693" y="53902"/>
                    <a:pt x="132064" y="49349"/>
                  </a:cubicBezTo>
                  <a:lnTo>
                    <a:pt x="127502" y="41453"/>
                  </a:lnTo>
                  <a:cubicBezTo>
                    <a:pt x="152295" y="28623"/>
                    <a:pt x="180080" y="20945"/>
                    <a:pt x="209531" y="19545"/>
                  </a:cubicBezTo>
                  <a:lnTo>
                    <a:pt x="209531" y="28585"/>
                  </a:lnTo>
                  <a:cubicBezTo>
                    <a:pt x="209531" y="33852"/>
                    <a:pt x="213798" y="38110"/>
                    <a:pt x="219056" y="38110"/>
                  </a:cubicBezTo>
                  <a:cubicBezTo>
                    <a:pt x="224314" y="38110"/>
                    <a:pt x="228581" y="33852"/>
                    <a:pt x="228581" y="28585"/>
                  </a:cubicBezTo>
                  <a:lnTo>
                    <a:pt x="228581" y="19545"/>
                  </a:lnTo>
                  <a:cubicBezTo>
                    <a:pt x="258032" y="20936"/>
                    <a:pt x="285817" y="28623"/>
                    <a:pt x="310610" y="41453"/>
                  </a:cubicBezTo>
                  <a:lnTo>
                    <a:pt x="306048" y="49349"/>
                  </a:lnTo>
                  <a:cubicBezTo>
                    <a:pt x="303419" y="53912"/>
                    <a:pt x="304981" y="59731"/>
                    <a:pt x="309534" y="62360"/>
                  </a:cubicBezTo>
                  <a:cubicBezTo>
                    <a:pt x="311039" y="63227"/>
                    <a:pt x="312677" y="63637"/>
                    <a:pt x="314287" y="63637"/>
                  </a:cubicBezTo>
                  <a:cubicBezTo>
                    <a:pt x="317583" y="63637"/>
                    <a:pt x="320783" y="61922"/>
                    <a:pt x="322545" y="58874"/>
                  </a:cubicBezTo>
                  <a:lnTo>
                    <a:pt x="327089" y="51006"/>
                  </a:lnTo>
                  <a:cubicBezTo>
                    <a:pt x="351139" y="66513"/>
                    <a:pt x="371618" y="87001"/>
                    <a:pt x="387125" y="111042"/>
                  </a:cubicBezTo>
                  <a:lnTo>
                    <a:pt x="379257" y="115586"/>
                  </a:lnTo>
                  <a:cubicBezTo>
                    <a:pt x="374704" y="118215"/>
                    <a:pt x="373142" y="124044"/>
                    <a:pt x="375771" y="128597"/>
                  </a:cubicBezTo>
                  <a:cubicBezTo>
                    <a:pt x="377542" y="131645"/>
                    <a:pt x="380733" y="133360"/>
                    <a:pt x="384029" y="133360"/>
                  </a:cubicBezTo>
                  <a:cubicBezTo>
                    <a:pt x="385639" y="133360"/>
                    <a:pt x="387277" y="132950"/>
                    <a:pt x="388782" y="132083"/>
                  </a:cubicBezTo>
                  <a:lnTo>
                    <a:pt x="396678" y="127521"/>
                  </a:lnTo>
                  <a:cubicBezTo>
                    <a:pt x="409508" y="152314"/>
                    <a:pt x="417185" y="180108"/>
                    <a:pt x="418586" y="209550"/>
                  </a:cubicBezTo>
                  <a:lnTo>
                    <a:pt x="409546" y="209550"/>
                  </a:lnTo>
                  <a:cubicBezTo>
                    <a:pt x="404289" y="209550"/>
                    <a:pt x="400021" y="213808"/>
                    <a:pt x="400021" y="219075"/>
                  </a:cubicBezTo>
                  <a:cubicBezTo>
                    <a:pt x="400021" y="224342"/>
                    <a:pt x="404289" y="228600"/>
                    <a:pt x="409546" y="228600"/>
                  </a:cubicBezTo>
                  <a:lnTo>
                    <a:pt x="418586" y="228600"/>
                  </a:lnTo>
                  <a:cubicBezTo>
                    <a:pt x="417185" y="258051"/>
                    <a:pt x="409508" y="285845"/>
                    <a:pt x="396678" y="310629"/>
                  </a:cubicBezTo>
                  <a:lnTo>
                    <a:pt x="388782" y="306067"/>
                  </a:lnTo>
                  <a:cubicBezTo>
                    <a:pt x="384210" y="303419"/>
                    <a:pt x="378400" y="305010"/>
                    <a:pt x="375771" y="309553"/>
                  </a:cubicBezTo>
                  <a:cubicBezTo>
                    <a:pt x="373142" y="314115"/>
                    <a:pt x="374704" y="319935"/>
                    <a:pt x="379257" y="322564"/>
                  </a:cubicBezTo>
                  <a:lnTo>
                    <a:pt x="387125" y="327108"/>
                  </a:lnTo>
                  <a:cubicBezTo>
                    <a:pt x="371637" y="351168"/>
                    <a:pt x="351158" y="371646"/>
                    <a:pt x="327108" y="387163"/>
                  </a:cubicBezTo>
                  <a:close/>
                </a:path>
              </a:pathLst>
            </a:custGeom>
            <a:grpFill/>
            <a:ln w="9525" cap="flat">
              <a:noFill/>
              <a:prstDash val="solid"/>
              <a:miter/>
            </a:ln>
          </p:spPr>
          <p:txBody>
            <a:bodyPr rtlCol="0" anchor="ctr"/>
            <a:lstStyle/>
            <a:p>
              <a:endParaRPr lang="zh-TW" altLang="en-US"/>
            </a:p>
          </p:txBody>
        </p:sp>
      </p:grpSp>
      <p:pic>
        <p:nvPicPr>
          <p:cNvPr id="37" name="圖片版面配置區 15" descr="一張含有 杯子, 咖啡, 桌, 下一個 的圖片&#10;&#10;自動產生的描述">
            <a:extLst>
              <a:ext uri="{FF2B5EF4-FFF2-40B4-BE49-F238E27FC236}">
                <a16:creationId xmlns:a16="http://schemas.microsoft.com/office/drawing/2014/main" id="{62112D47-79A7-4B48-9FA2-230AC37CB30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435084" y="6982230"/>
            <a:ext cx="1760727" cy="1936800"/>
          </a:xfrm>
          <a:prstGeom prst="rect">
            <a:avLst/>
          </a:prstGeom>
        </p:spPr>
      </p:pic>
      <p:pic>
        <p:nvPicPr>
          <p:cNvPr id="38" name="圖片版面配置區 17" descr="一張含有 室內, 桌, 坐, 廚具 的圖片&#10;&#10;自動產生的描述">
            <a:extLst>
              <a:ext uri="{FF2B5EF4-FFF2-40B4-BE49-F238E27FC236}">
                <a16:creationId xmlns:a16="http://schemas.microsoft.com/office/drawing/2014/main" id="{38C14D58-B0E4-4300-AD17-68C97BB512B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498284" y="6982230"/>
            <a:ext cx="1760727" cy="1936800"/>
          </a:xfrm>
          <a:prstGeom prst="rect">
            <a:avLst/>
          </a:prstGeom>
        </p:spPr>
      </p:pic>
      <p:pic>
        <p:nvPicPr>
          <p:cNvPr id="39" name="圖片版面配置區 13" descr="一張含有 杯子, 咖啡, 桌, 坐 的圖片&#10;&#10;自動產生的描述">
            <a:extLst>
              <a:ext uri="{FF2B5EF4-FFF2-40B4-BE49-F238E27FC236}">
                <a16:creationId xmlns:a16="http://schemas.microsoft.com/office/drawing/2014/main" id="{72758D42-FFA9-4FBA-8D43-C5086FE5D13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561484" y="6982230"/>
            <a:ext cx="1760727" cy="1936800"/>
          </a:xfrm>
          <a:prstGeom prst="rect">
            <a:avLst/>
          </a:prstGeom>
        </p:spPr>
      </p:pic>
      <p:pic>
        <p:nvPicPr>
          <p:cNvPr id="40" name="圖片版面配置區 11" descr="一張含有 室內, 桌, 坐, 咖啡 的圖片&#10;&#10;自動產生的描述">
            <a:extLst>
              <a:ext uri="{FF2B5EF4-FFF2-40B4-BE49-F238E27FC236}">
                <a16:creationId xmlns:a16="http://schemas.microsoft.com/office/drawing/2014/main" id="{0ED0D553-3B91-4942-805F-5570CFC79EC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561484" y="-1834342"/>
            <a:ext cx="5634327" cy="1760727"/>
          </a:xfrm>
          <a:custGeom>
            <a:avLst/>
            <a:gdLst>
              <a:gd name="connsiteX0" fmla="*/ 3873600 w 5634327"/>
              <a:gd name="connsiteY0" fmla="*/ 0 h 1760727"/>
              <a:gd name="connsiteX1" fmla="*/ 5634327 w 5634327"/>
              <a:gd name="connsiteY1" fmla="*/ 0 h 1760727"/>
              <a:gd name="connsiteX2" fmla="*/ 5634327 w 5634327"/>
              <a:gd name="connsiteY2" fmla="*/ 1760727 h 1760727"/>
              <a:gd name="connsiteX3" fmla="*/ 3873600 w 5634327"/>
              <a:gd name="connsiteY3" fmla="*/ 1760727 h 1760727"/>
              <a:gd name="connsiteX4" fmla="*/ 1936800 w 5634327"/>
              <a:gd name="connsiteY4" fmla="*/ 0 h 1760727"/>
              <a:gd name="connsiteX5" fmla="*/ 3697527 w 5634327"/>
              <a:gd name="connsiteY5" fmla="*/ 0 h 1760727"/>
              <a:gd name="connsiteX6" fmla="*/ 3697527 w 5634327"/>
              <a:gd name="connsiteY6" fmla="*/ 1760727 h 1760727"/>
              <a:gd name="connsiteX7" fmla="*/ 1936800 w 5634327"/>
              <a:gd name="connsiteY7" fmla="*/ 1760727 h 1760727"/>
              <a:gd name="connsiteX8" fmla="*/ 0 w 5634327"/>
              <a:gd name="connsiteY8" fmla="*/ 0 h 1760727"/>
              <a:gd name="connsiteX9" fmla="*/ 1760727 w 5634327"/>
              <a:gd name="connsiteY9" fmla="*/ 0 h 1760727"/>
              <a:gd name="connsiteX10" fmla="*/ 1760727 w 5634327"/>
              <a:gd name="connsiteY10" fmla="*/ 1760727 h 1760727"/>
              <a:gd name="connsiteX11" fmla="*/ 0 w 5634327"/>
              <a:gd name="connsiteY11" fmla="*/ 1760727 h 17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4327" h="1760727">
                <a:moveTo>
                  <a:pt x="3873600" y="0"/>
                </a:moveTo>
                <a:lnTo>
                  <a:pt x="5634327" y="0"/>
                </a:lnTo>
                <a:lnTo>
                  <a:pt x="5634327" y="1760727"/>
                </a:lnTo>
                <a:lnTo>
                  <a:pt x="3873600" y="1760727"/>
                </a:lnTo>
                <a:close/>
                <a:moveTo>
                  <a:pt x="1936800" y="0"/>
                </a:moveTo>
                <a:lnTo>
                  <a:pt x="3697527" y="0"/>
                </a:lnTo>
                <a:lnTo>
                  <a:pt x="3697527" y="1760727"/>
                </a:lnTo>
                <a:lnTo>
                  <a:pt x="1936800" y="1760727"/>
                </a:lnTo>
                <a:close/>
                <a:moveTo>
                  <a:pt x="0" y="0"/>
                </a:moveTo>
                <a:lnTo>
                  <a:pt x="1760727" y="0"/>
                </a:lnTo>
                <a:lnTo>
                  <a:pt x="1760727" y="1760727"/>
                </a:lnTo>
                <a:lnTo>
                  <a:pt x="0" y="1760727"/>
                </a:lnTo>
                <a:close/>
              </a:path>
            </a:pathLst>
          </a:custGeom>
        </p:spPr>
      </p:pic>
      <p:pic>
        <p:nvPicPr>
          <p:cNvPr id="41" name="圖片版面配置區 25" descr="一張含有 建築物, 室外, 地面, 人行道 的圖片&#10;&#10;自動產生的描述">
            <a:extLst>
              <a:ext uri="{FF2B5EF4-FFF2-40B4-BE49-F238E27FC236}">
                <a16:creationId xmlns:a16="http://schemas.microsoft.com/office/drawing/2014/main" id="{44334DDA-DB4A-45EE-B37F-531D62BEB76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302612" y="2984400"/>
            <a:ext cx="3245564" cy="3873600"/>
          </a:xfrm>
          <a:prstGeom prst="rect">
            <a:avLst/>
          </a:prstGeom>
        </p:spPr>
      </p:pic>
    </p:spTree>
    <p:extLst>
      <p:ext uri="{BB962C8B-B14F-4D97-AF65-F5344CB8AC3E}">
        <p14:creationId xmlns:p14="http://schemas.microsoft.com/office/powerpoint/2010/main" val="185294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佈景主題">
  <a:themeElements>
    <a:clrScheme name="自訂 1">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000000"/>
      </a:hlink>
      <a:folHlink>
        <a:srgbClr val="000000"/>
      </a:folHlink>
    </a:clrScheme>
    <a:fontScheme name="自訂 1">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4252</Words>
  <Application>Microsoft Office PowerPoint</Application>
  <PresentationFormat>寬螢幕</PresentationFormat>
  <Paragraphs>332</Paragraphs>
  <Slides>48</Slides>
  <Notes>0</Notes>
  <HiddenSlides>0</HiddenSlides>
  <MMClips>0</MMClips>
  <ScaleCrop>false</ScaleCrop>
  <HeadingPairs>
    <vt:vector size="6" baseType="variant">
      <vt:variant>
        <vt:lpstr>使用字型</vt:lpstr>
      </vt:variant>
      <vt:variant>
        <vt:i4>2</vt:i4>
      </vt:variant>
      <vt:variant>
        <vt:lpstr>佈景主題</vt:lpstr>
      </vt:variant>
      <vt:variant>
        <vt:i4>1</vt:i4>
      </vt:variant>
      <vt:variant>
        <vt:lpstr>投影片標題</vt:lpstr>
      </vt:variant>
      <vt:variant>
        <vt:i4>48</vt:i4>
      </vt:variant>
    </vt:vector>
  </HeadingPairs>
  <TitlesOfParts>
    <vt:vector size="51" baseType="lpstr">
      <vt:lpstr>Arial</vt:lpstr>
      <vt:lpstr>Calibri</vt:lpstr>
      <vt:lpstr>Office 佈景主題</vt:lpstr>
      <vt:lpstr>PowerPoint  Morph Template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明文 韓</dc:creator>
  <cp:lastModifiedBy>Han MingWen</cp:lastModifiedBy>
  <cp:revision>130</cp:revision>
  <dcterms:created xsi:type="dcterms:W3CDTF">2018-12-29T05:39:53Z</dcterms:created>
  <dcterms:modified xsi:type="dcterms:W3CDTF">2019-01-06T05:49:56Z</dcterms:modified>
</cp:coreProperties>
</file>